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33" r:id="rId28"/>
    <p:sldId id="334" r:id="rId29"/>
    <p:sldId id="306" r:id="rId30"/>
    <p:sldId id="315" r:id="rId31"/>
    <p:sldId id="309" r:id="rId32"/>
    <p:sldId id="307" r:id="rId33"/>
    <p:sldId id="310" r:id="rId34"/>
    <p:sldId id="313" r:id="rId35"/>
    <p:sldId id="314" r:id="rId36"/>
    <p:sldId id="316" r:id="rId37"/>
    <p:sldId id="317" r:id="rId38"/>
    <p:sldId id="265" r:id="rId39"/>
    <p:sldId id="320" r:id="rId40"/>
    <p:sldId id="321" r:id="rId41"/>
    <p:sldId id="322" r:id="rId42"/>
    <p:sldId id="319" r:id="rId43"/>
    <p:sldId id="270" r:id="rId44"/>
    <p:sldId id="324" r:id="rId45"/>
    <p:sldId id="327" r:id="rId46"/>
    <p:sldId id="325" r:id="rId47"/>
    <p:sldId id="326" r:id="rId48"/>
    <p:sldId id="276" r:id="rId49"/>
    <p:sldId id="328" r:id="rId50"/>
    <p:sldId id="278" r:id="rId51"/>
    <p:sldId id="329" r:id="rId52"/>
    <p:sldId id="331" r:id="rId53"/>
    <p:sldId id="330" r:id="rId54"/>
    <p:sldId id="280" r:id="rId55"/>
    <p:sldId id="332" r:id="rId56"/>
    <p:sldId id="281" r:id="rId57"/>
    <p:sldId id="28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39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Nur sind diese </a:t>
            </a:r>
            <a:r>
              <a:rPr lang="de-DE" baseline="0"/>
              <a:t>Lambdas benannt!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r>
              <a:rPr lang="de-DE" dirty="0"/>
              <a:t>Name in </a:t>
            </a:r>
            <a:r>
              <a:rPr lang="de-DE" dirty="0" err="1"/>
              <a:t>camelCase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 durch Leerzeichen trennen</a:t>
            </a:r>
          </a:p>
          <a:p>
            <a:r>
              <a:rPr lang="de-DE" dirty="0"/>
              <a:t>Typ Angabe nur dann notwendig wenn Compiler den Typ nicht ermitteln kann</a:t>
            </a:r>
          </a:p>
          <a:p>
            <a:r>
              <a:rPr lang="de-DE" dirty="0"/>
              <a:t>Typ Angabe für Parameter (NAME:TYP)</a:t>
            </a:r>
          </a:p>
          <a:p>
            <a:r>
              <a:rPr lang="de-DE" dirty="0"/>
              <a:t>Typ Angabe für Ergebnis :TYP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apply f x 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 x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Funktionen sind Lambdas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 x y =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x + y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addLambda x y =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r>
              <a:rPr lang="de-DE" dirty="0"/>
              <a:t>F# bietet besondere Konstrukte hierfür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generisch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definiert</a:t>
            </a: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gültiger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fehlender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Kontruktion</a:t>
            </a:r>
            <a:r>
              <a:rPr lang="de-DE" dirty="0"/>
              <a:t>, Zerlegung und Pattern </a:t>
            </a:r>
            <a:r>
              <a:rPr lang="de-DE" dirty="0" err="1"/>
              <a:t>Matching</a:t>
            </a:r>
            <a:r>
              <a:rPr lang="de-DE" dirty="0"/>
              <a:t> sind wie bei einem DU</a:t>
            </a:r>
          </a:p>
          <a:p>
            <a:r>
              <a:rPr lang="de-DE" dirty="0"/>
              <a:t>Anders als </a:t>
            </a:r>
            <a:r>
              <a:rPr lang="de-DE" dirty="0" err="1"/>
              <a:t>nullable</a:t>
            </a:r>
            <a:r>
              <a:rPr lang="de-DE" dirty="0"/>
              <a:t>, kann auch mit Reference Werten arbeiten</a:t>
            </a:r>
          </a:p>
          <a:p>
            <a:r>
              <a:rPr lang="de-DE" dirty="0"/>
              <a:t>F# bietet umfangreiche Unterstützung im </a:t>
            </a:r>
            <a:r>
              <a:rPr lang="de-DE"/>
              <a:t>Module Option</a:t>
            </a:r>
            <a:endParaRPr lang="de-DE" dirty="0"/>
          </a:p>
          <a:p>
            <a:pPr marL="0" indent="0">
              <a:buNone/>
            </a:pP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3424</Words>
  <Application>Microsoft Office PowerPoint</Application>
  <PresentationFormat>Bildschirmpräsentation (4:3)</PresentationFormat>
  <Paragraphs>533</Paragraphs>
  <Slides>57</Slides>
  <Notes>55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1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Funktion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Modul 1: Pattern Matching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Modul 2: Option</vt:lpstr>
      <vt:lpstr>Modul 2: Option</vt:lpstr>
      <vt:lpstr>Modul 2: Option vs Null -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356</cp:revision>
  <dcterms:created xsi:type="dcterms:W3CDTF">2015-10-28T14:00:25Z</dcterms:created>
  <dcterms:modified xsi:type="dcterms:W3CDTF">2017-03-12T17:18:22Z</dcterms:modified>
</cp:coreProperties>
</file>