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33" r:id="rId28"/>
    <p:sldId id="334" r:id="rId29"/>
    <p:sldId id="306" r:id="rId30"/>
    <p:sldId id="315" r:id="rId31"/>
    <p:sldId id="309" r:id="rId32"/>
    <p:sldId id="307" r:id="rId33"/>
    <p:sldId id="310" r:id="rId34"/>
    <p:sldId id="313" r:id="rId35"/>
    <p:sldId id="314" r:id="rId36"/>
    <p:sldId id="335" r:id="rId37"/>
    <p:sldId id="316" r:id="rId38"/>
    <p:sldId id="317" r:id="rId39"/>
    <p:sldId id="265" r:id="rId40"/>
    <p:sldId id="320" r:id="rId41"/>
    <p:sldId id="321" r:id="rId42"/>
    <p:sldId id="336" r:id="rId43"/>
    <p:sldId id="322" r:id="rId44"/>
    <p:sldId id="319" r:id="rId45"/>
    <p:sldId id="270" r:id="rId46"/>
    <p:sldId id="324" r:id="rId47"/>
    <p:sldId id="327" r:id="rId48"/>
    <p:sldId id="325" r:id="rId49"/>
    <p:sldId id="326" r:id="rId50"/>
    <p:sldId id="276" r:id="rId51"/>
    <p:sldId id="328" r:id="rId52"/>
    <p:sldId id="278" r:id="rId53"/>
    <p:sldId id="329" r:id="rId54"/>
    <p:sldId id="331" r:id="rId55"/>
    <p:sldId id="330" r:id="rId56"/>
    <p:sldId id="280" r:id="rId57"/>
    <p:sldId id="332" r:id="rId58"/>
    <p:sldId id="281" r:id="rId59"/>
    <p:sldId id="337" r:id="rId60"/>
    <p:sldId id="283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3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</a:t>
            </a:r>
            <a:r>
              <a:rPr lang="de-DE" baseline="0"/>
              <a:t>Lambdas benannt!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6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Unterstützt OR, AND</a:t>
            </a:r>
          </a:p>
          <a:p>
            <a:r>
              <a:rPr lang="de-DE" dirty="0" err="1"/>
              <a:t>Unterstüzut</a:t>
            </a:r>
            <a:r>
              <a:rPr lang="de-DE" dirty="0"/>
              <a:t> beliebige Operationen die einen </a:t>
            </a:r>
            <a:r>
              <a:rPr lang="de-DE" dirty="0" err="1"/>
              <a:t>bool</a:t>
            </a:r>
            <a:r>
              <a:rPr lang="de-DE" dirty="0"/>
              <a:t> zurück geben</a:t>
            </a:r>
          </a:p>
        </p:txBody>
      </p:sp>
    </p:spTree>
    <p:extLst>
      <p:ext uri="{BB962C8B-B14F-4D97-AF65-F5344CB8AC3E}">
        <p14:creationId xmlns:p14="http://schemas.microsoft.com/office/powerpoint/2010/main" val="41548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first,second,third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triple</a:t>
            </a:r>
          </a:p>
          <a:p>
            <a:pPr marL="0" indent="0">
              <a:buNone/>
            </a:pPr>
            <a:r>
              <a:rPr lang="de-DE" dirty="0"/>
              <a:t>Achtung: muss die Ausdrücke nicht vorab deklarieren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first0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second0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snd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Gibt es nur für </a:t>
            </a:r>
            <a:r>
              <a:rPr lang="de-DE" dirty="0" err="1"/>
              <a:t>Tuple</a:t>
            </a:r>
            <a:r>
              <a:rPr lang="de-DE" dirty="0"/>
              <a:t> mit 2 Werten!</a:t>
            </a:r>
          </a:p>
        </p:txBody>
      </p:sp>
    </p:spTree>
    <p:extLst>
      <p:ext uri="{BB962C8B-B14F-4D97-AF65-F5344CB8AC3E}">
        <p14:creationId xmlns:p14="http://schemas.microsoft.com/office/powerpoint/2010/main" val="5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Zugriffe auf nicht-vorhandene Werte sind </a:t>
            </a:r>
            <a:r>
              <a:rPr lang="de-DE" dirty="0" err="1"/>
              <a:t>compile</a:t>
            </a:r>
            <a:r>
              <a:rPr lang="de-DE" dirty="0"/>
              <a:t>-time Fehler (design-time)</a:t>
            </a:r>
          </a:p>
          <a:p>
            <a:r>
              <a:rPr lang="de-DE" dirty="0"/>
              <a:t>F# bietet umfangreiche Unterstützung im Module Option</a:t>
            </a:r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67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Modul Funktionen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bietet einige Funktion im Module Option</a:t>
            </a:r>
          </a:p>
          <a:p>
            <a:r>
              <a:rPr lang="de-DE" dirty="0"/>
              <a:t>Haben das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eingebaut</a:t>
            </a:r>
          </a:p>
          <a:p>
            <a:r>
              <a:rPr lang="de-DE" dirty="0"/>
              <a:t>bind</a:t>
            </a:r>
          </a:p>
          <a:p>
            <a:r>
              <a:rPr lang="de-DE" dirty="0" err="1"/>
              <a:t>map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3615</Words>
  <Application>Microsoft Office PowerPoint</Application>
  <PresentationFormat>Bildschirmpräsentation (4:3)</PresentationFormat>
  <Paragraphs>560</Paragraphs>
  <Slides>60</Slides>
  <Notes>58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4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Modul 2: Option vs Null - Type Safety</vt:lpstr>
      <vt:lpstr>Modul 2: Option Modul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366</cp:revision>
  <dcterms:created xsi:type="dcterms:W3CDTF">2015-10-28T14:00:25Z</dcterms:created>
  <dcterms:modified xsi:type="dcterms:W3CDTF">2017-03-14T18:45:33Z</dcterms:modified>
</cp:coreProperties>
</file>