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02" r:id="rId23"/>
    <p:sldId id="303" r:id="rId24"/>
    <p:sldId id="304" r:id="rId25"/>
    <p:sldId id="294" r:id="rId26"/>
    <p:sldId id="265" r:id="rId27"/>
    <p:sldId id="270" r:id="rId28"/>
    <p:sldId id="273" r:id="rId29"/>
    <p:sldId id="276" r:id="rId30"/>
    <p:sldId id="278" r:id="rId31"/>
    <p:sldId id="280" r:id="rId32"/>
    <p:sldId id="281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24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r>
              <a:rPr lang="de-DE"/>
              <a:t>Loop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REPL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das F# Interactive Fenster offen?</a:t>
            </a:r>
          </a:p>
          <a:p>
            <a:r>
              <a:rPr lang="de-DE" dirty="0"/>
              <a:t>Markiere eine Zeile Code </a:t>
            </a:r>
          </a:p>
          <a:p>
            <a:r>
              <a:rPr lang="de-DE" dirty="0"/>
              <a:t>Alt </a:t>
            </a:r>
            <a:r>
              <a:rPr lang="de-DE"/>
              <a:t>+ Enter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4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Microsoft Office PowerPoint</Application>
  <PresentationFormat>Bildschirmpräsentation (4:3)</PresentationFormat>
  <Paragraphs>300</Paragraphs>
  <Slides>33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Modul 1: Kommentare</vt:lpstr>
      <vt:lpstr>Modul 1: Ausdrücke</vt:lpstr>
      <vt:lpstr>Modul 1: REPL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218</cp:revision>
  <dcterms:created xsi:type="dcterms:W3CDTF">2015-10-28T14:00:25Z</dcterms:created>
  <dcterms:modified xsi:type="dcterms:W3CDTF">2017-03-10T17:34:24Z</dcterms:modified>
</cp:coreProperties>
</file>