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06" r:id="rId28"/>
    <p:sldId id="315" r:id="rId29"/>
    <p:sldId id="309" r:id="rId30"/>
    <p:sldId id="307" r:id="rId31"/>
    <p:sldId id="310" r:id="rId32"/>
    <p:sldId id="313" r:id="rId33"/>
    <p:sldId id="314" r:id="rId34"/>
    <p:sldId id="316" r:id="rId35"/>
    <p:sldId id="317" r:id="rId36"/>
    <p:sldId id="265" r:id="rId37"/>
    <p:sldId id="320" r:id="rId38"/>
    <p:sldId id="321" r:id="rId39"/>
    <p:sldId id="322" r:id="rId40"/>
    <p:sldId id="323" r:id="rId41"/>
    <p:sldId id="319" r:id="rId42"/>
    <p:sldId id="270" r:id="rId43"/>
    <p:sldId id="324" r:id="rId44"/>
    <p:sldId id="327" r:id="rId45"/>
    <p:sldId id="325" r:id="rId46"/>
    <p:sldId id="326" r:id="rId47"/>
    <p:sldId id="276" r:id="rId48"/>
    <p:sldId id="278" r:id="rId49"/>
    <p:sldId id="280" r:id="rId50"/>
    <p:sldId id="281" r:id="rId51"/>
    <p:sldId id="28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8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Pattern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r>
              <a:rPr lang="de-DE" dirty="0"/>
              <a:t>F# bietet besondere Konstrukte hierfür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19354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/>
              <a:t>.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F# ist hier nominal!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3045</Words>
  <Application>Microsoft Office PowerPoint</Application>
  <PresentationFormat>Bildschirmpräsentation (4:3)</PresentationFormat>
  <Paragraphs>477</Paragraphs>
  <Slides>51</Slides>
  <Notes>49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328</cp:revision>
  <dcterms:created xsi:type="dcterms:W3CDTF">2015-10-28T14:00:25Z</dcterms:created>
  <dcterms:modified xsi:type="dcterms:W3CDTF">2017-03-11T20:03:48Z</dcterms:modified>
</cp:coreProperties>
</file>