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93" r:id="rId14"/>
    <p:sldId id="263" r:id="rId15"/>
    <p:sldId id="267" r:id="rId16"/>
    <p:sldId id="268" r:id="rId17"/>
    <p:sldId id="298" r:id="rId18"/>
    <p:sldId id="301" r:id="rId19"/>
    <p:sldId id="297" r:id="rId20"/>
    <p:sldId id="299" r:id="rId21"/>
    <p:sldId id="300" r:id="rId22"/>
    <p:sldId id="312" r:id="rId23"/>
    <p:sldId id="302" r:id="rId24"/>
    <p:sldId id="318" r:id="rId25"/>
    <p:sldId id="303" r:id="rId26"/>
    <p:sldId id="305" r:id="rId27"/>
    <p:sldId id="306" r:id="rId28"/>
    <p:sldId id="315" r:id="rId29"/>
    <p:sldId id="309" r:id="rId30"/>
    <p:sldId id="307" r:id="rId31"/>
    <p:sldId id="310" r:id="rId32"/>
    <p:sldId id="313" r:id="rId33"/>
    <p:sldId id="314" r:id="rId34"/>
    <p:sldId id="316" r:id="rId35"/>
    <p:sldId id="317" r:id="rId36"/>
    <p:sldId id="265" r:id="rId37"/>
    <p:sldId id="320" r:id="rId38"/>
    <p:sldId id="321" r:id="rId39"/>
    <p:sldId id="322" r:id="rId40"/>
    <p:sldId id="323" r:id="rId41"/>
    <p:sldId id="319" r:id="rId42"/>
    <p:sldId id="270" r:id="rId43"/>
    <p:sldId id="273" r:id="rId44"/>
    <p:sldId id="276" r:id="rId45"/>
    <p:sldId id="278" r:id="rId46"/>
    <p:sldId id="280" r:id="rId47"/>
    <p:sldId id="281" r:id="rId48"/>
    <p:sldId id="28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Copyright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schützt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</a:t>
            </a:r>
            <a:r>
              <a:rPr lang="de-DE" baseline="0" dirty="0"/>
              <a:t>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</a:t>
            </a:r>
            <a:r>
              <a:rPr lang="de-DE" dirty="0"/>
              <a:t>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8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tuples</a:t>
            </a:r>
            <a:r>
              <a:rPr lang="de-DE" dirty="0"/>
              <a:t> (also </a:t>
            </a:r>
            <a:r>
              <a:rPr lang="de-DE" dirty="0" err="1"/>
              <a:t>record</a:t>
            </a:r>
            <a:r>
              <a:rPr lang="de-DE" baseline="0" dirty="0"/>
              <a:t> </a:t>
            </a:r>
            <a:r>
              <a:rPr lang="de-DE" baseline="0" dirty="0" err="1"/>
              <a:t>types</a:t>
            </a:r>
            <a:r>
              <a:rPr lang="de-DE" baseline="0" dirty="0"/>
              <a:t>)</a:t>
            </a:r>
            <a:r>
              <a:rPr lang="de-DE" dirty="0"/>
              <a:t> können nur dann vergleichbar</a:t>
            </a:r>
            <a:r>
              <a:rPr lang="de-DE" baseline="0" dirty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Einheiten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Reihnfolge</a:t>
            </a:r>
            <a:r>
              <a:rPr lang="de-DE" dirty="0"/>
              <a:t>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r>
              <a:rPr lang="de-DE" dirty="0"/>
              <a:t>F# bietet besondere Konstrukte hierfür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r>
              <a:rPr lang="de-DE" dirty="0" err="1"/>
              <a:t>Reihnfolge</a:t>
            </a:r>
            <a:r>
              <a:rPr lang="de-DE" dirty="0"/>
              <a:t>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19354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</a:t>
            </a:r>
            <a:r>
              <a:rPr lang="de-DE" dirty="0"/>
              <a:t>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pPr marL="0" indent="0">
              <a:buNone/>
            </a:pP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tuple</a:t>
            </a:r>
            <a:endParaRPr lang="de-DE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{ real: float; imaginary: float }</a:t>
            </a:r>
            <a:endParaRPr lang="de-DE" sz="2800" dirty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GeoCoord</a:t>
            </a:r>
            <a:r>
              <a:rPr lang="en-US" sz="2800" dirty="0"/>
              <a:t> = { </a:t>
            </a:r>
            <a:r>
              <a:rPr lang="en-US" sz="2800" dirty="0" err="1"/>
              <a:t>lat</a:t>
            </a:r>
            <a:r>
              <a:rPr lang="en-US" sz="2800" dirty="0"/>
              <a:t>: float; long: float 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/>
              <a:t>Coord</a:t>
            </a:r>
            <a:r>
              <a:rPr lang="en-US" sz="2800" dirty="0"/>
              <a:t> : </a:t>
            </a:r>
            <a:r>
              <a:rPr lang="en-US" sz="2800" dirty="0" err="1"/>
              <a:t>GeoCoord</a:t>
            </a:r>
            <a:r>
              <a:rPr lang="en-US" sz="2800" dirty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}</a:t>
            </a:r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: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/>
              <a:t>Type</a:t>
            </a:r>
          </a:p>
          <a:p>
            <a:pPr>
              <a:buFontTx/>
              <a:buChar char="-"/>
            </a:pPr>
            <a:r>
              <a:rPr lang="de-DE" dirty="0"/>
              <a:t>Werte</a:t>
            </a:r>
          </a:p>
          <a:p>
            <a:pPr marL="0" indent="0">
              <a:buNone/>
            </a:pPr>
            <a:r>
              <a:rPr lang="de-DE" dirty="0"/>
              <a:t>Im gleichen „Slot“ haben</a:t>
            </a:r>
          </a:p>
          <a:p>
            <a:pPr marL="0" indent="0">
              <a:buNone/>
            </a:pPr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DU</a:t>
            </a:r>
            <a:br>
              <a:rPr lang="de-DE" dirty="0"/>
            </a:b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Option </a:t>
            </a:r>
            <a:r>
              <a:rPr lang="de-DE" dirty="0" err="1"/>
              <a:t>vs</a:t>
            </a:r>
            <a:r>
              <a:rPr lang="de-DE" dirty="0"/>
              <a:t> Null :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2939</Words>
  <Application>Microsoft Office PowerPoint</Application>
  <PresentationFormat>Bildschirmpräsentation (4:3)</PresentationFormat>
  <Paragraphs>455</Paragraphs>
  <Slides>48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2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Script</vt:lpstr>
      <vt:lpstr>Modul 1: Script</vt:lpstr>
      <vt:lpstr>Modul 1: List</vt:lpstr>
      <vt:lpstr>Modul 1: Verketten</vt:lpstr>
      <vt:lpstr>Modul 1: F# ist streng!</vt:lpstr>
      <vt:lpstr>Modul 1: F# ist streng!</vt:lpstr>
      <vt:lpstr>Modul 1: Pattern Matching</vt:lpstr>
      <vt:lpstr>Pause!</vt:lpstr>
      <vt:lpstr>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309</cp:revision>
  <dcterms:created xsi:type="dcterms:W3CDTF">2015-10-28T14:00:25Z</dcterms:created>
  <dcterms:modified xsi:type="dcterms:W3CDTF">2017-03-11T19:31:32Z</dcterms:modified>
</cp:coreProperties>
</file>