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63" r:id="rId14"/>
    <p:sldId id="267" r:id="rId15"/>
    <p:sldId id="268" r:id="rId16"/>
    <p:sldId id="298" r:id="rId17"/>
    <p:sldId id="301" r:id="rId18"/>
    <p:sldId id="297" r:id="rId19"/>
    <p:sldId id="299" r:id="rId20"/>
    <p:sldId id="300" r:id="rId21"/>
    <p:sldId id="312" r:id="rId22"/>
    <p:sldId id="302" r:id="rId23"/>
    <p:sldId id="318" r:id="rId24"/>
    <p:sldId id="303" r:id="rId25"/>
    <p:sldId id="305" r:id="rId26"/>
    <p:sldId id="333" r:id="rId27"/>
    <p:sldId id="334" r:id="rId28"/>
    <p:sldId id="306" r:id="rId29"/>
    <p:sldId id="315" r:id="rId30"/>
    <p:sldId id="307" r:id="rId31"/>
    <p:sldId id="310" r:id="rId32"/>
    <p:sldId id="313" r:id="rId33"/>
    <p:sldId id="314" r:id="rId34"/>
    <p:sldId id="335" r:id="rId35"/>
    <p:sldId id="309" r:id="rId36"/>
    <p:sldId id="338" r:id="rId37"/>
    <p:sldId id="316" r:id="rId38"/>
    <p:sldId id="317" r:id="rId39"/>
    <p:sldId id="265" r:id="rId40"/>
    <p:sldId id="320" r:id="rId41"/>
    <p:sldId id="321" r:id="rId42"/>
    <p:sldId id="336" r:id="rId43"/>
    <p:sldId id="322" r:id="rId44"/>
    <p:sldId id="319" r:id="rId45"/>
    <p:sldId id="270" r:id="rId46"/>
    <p:sldId id="324" r:id="rId47"/>
    <p:sldId id="327" r:id="rId48"/>
    <p:sldId id="325" r:id="rId49"/>
    <p:sldId id="326" r:id="rId50"/>
    <p:sldId id="276" r:id="rId51"/>
    <p:sldId id="328" r:id="rId52"/>
    <p:sldId id="278" r:id="rId53"/>
    <p:sldId id="329" r:id="rId54"/>
    <p:sldId id="331" r:id="rId55"/>
    <p:sldId id="330" r:id="rId56"/>
    <p:sldId id="280" r:id="rId57"/>
    <p:sldId id="332" r:id="rId58"/>
    <p:sldId id="281" r:id="rId59"/>
    <p:sldId id="337" r:id="rId60"/>
    <p:sldId id="283" r:id="rId61"/>
    <p:sldId id="339" r:id="rId62"/>
    <p:sldId id="340" r:id="rId63"/>
    <p:sldId id="341" r:id="rId64"/>
    <p:sldId id="34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>
        <p:scale>
          <a:sx n="92" d="100"/>
          <a:sy n="92" d="100"/>
        </p:scale>
        <p:origin x="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Nur sind diese Lambdas benannt!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6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Diagram</a:t>
            </a:r>
            <a:r>
              <a:rPr lang="de-DE" dirty="0"/>
              <a:t> malen mit den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Head ist erster Element</a:t>
            </a:r>
          </a:p>
          <a:p>
            <a:r>
              <a:rPr lang="de-DE" dirty="0"/>
              <a:t>Teil ist LISTE!!!!! Bestehend aus den restlichen Elementen, also aus 0-n Elementen!!!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Diagram</a:t>
            </a:r>
            <a:r>
              <a:rPr lang="de-DE" dirty="0"/>
              <a:t> malen mit den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3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1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56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40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erzeuge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die 5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angegebenen</a:t>
            </a:r>
            <a:r>
              <a:rPr lang="en-US" baseline="0" dirty="0"/>
              <a:t> Wert </a:t>
            </a:r>
            <a:r>
              <a:rPr lang="en-US" baseline="0" dirty="0" err="1"/>
              <a:t>addiert</a:t>
            </a:r>
            <a:r>
              <a:rPr lang="en-US" baseline="0" dirty="0"/>
              <a:t>?</a:t>
            </a:r>
          </a:p>
          <a:p>
            <a:r>
              <a:rPr lang="en-US" baseline="0" dirty="0"/>
              <a:t>Eine </a:t>
            </a:r>
            <a:r>
              <a:rPr lang="en-US" baseline="0" dirty="0" err="1"/>
              <a:t>Funktion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drei</a:t>
            </a:r>
            <a:r>
              <a:rPr lang="en-US" baseline="0" dirty="0"/>
              <a:t> parameter, </a:t>
            </a:r>
            <a:r>
              <a:rPr lang="en-US" baseline="0" dirty="0" err="1"/>
              <a:t>gerufen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</a:t>
            </a:r>
            <a:r>
              <a:rPr lang="en-US" baseline="0" dirty="0" err="1"/>
              <a:t>Paramter</a:t>
            </a:r>
            <a:r>
              <a:rPr lang="en-US" baseline="0" dirty="0"/>
              <a:t> </a:t>
            </a:r>
            <a:r>
              <a:rPr lang="en-US" baseline="0" dirty="0" err="1"/>
              <a:t>gibt</a:t>
            </a:r>
            <a:r>
              <a:rPr lang="en-US" baseline="0" dirty="0"/>
              <a:t> </a:t>
            </a:r>
            <a:r>
              <a:rPr lang="en-US" baseline="0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Funktion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zwei</a:t>
            </a:r>
            <a:r>
              <a:rPr lang="en-US" baseline="0" dirty="0"/>
              <a:t> </a:t>
            </a:r>
            <a:r>
              <a:rPr lang="en-US" baseline="0" dirty="0" err="1"/>
              <a:t>Paramtern</a:t>
            </a:r>
            <a:r>
              <a:rPr lang="en-US" baseline="0" dirty="0"/>
              <a:t> </a:t>
            </a:r>
            <a:r>
              <a:rPr lang="en-US" baseline="0" dirty="0" err="1"/>
              <a:t>zurück</a:t>
            </a:r>
            <a:r>
              <a:rPr lang="en-US" baseline="0" dirty="0"/>
              <a:t>.</a:t>
            </a:r>
          </a:p>
          <a:p>
            <a:r>
              <a:rPr lang="en-US" baseline="0" dirty="0"/>
              <a:t>Auf die </a:t>
            </a:r>
            <a:r>
              <a:rPr lang="en-US" baseline="0" dirty="0" err="1"/>
              <a:t>Artundweise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jede</a:t>
            </a:r>
            <a:r>
              <a:rPr lang="en-US" baseline="0" dirty="0"/>
              <a:t> </a:t>
            </a:r>
            <a:r>
              <a:rPr lang="en-US" baseline="0" dirty="0" err="1"/>
              <a:t>Funktion</a:t>
            </a:r>
            <a:r>
              <a:rPr lang="en-US" baseline="0" dirty="0"/>
              <a:t> in </a:t>
            </a:r>
            <a:r>
              <a:rPr lang="en-US" baseline="0" dirty="0" err="1"/>
              <a:t>einer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Wert </a:t>
            </a:r>
            <a:r>
              <a:rPr lang="en-US" baseline="0" dirty="0" err="1"/>
              <a:t>umwandeln</a:t>
            </a:r>
            <a:r>
              <a:rPr lang="en-US" baseline="0" dirty="0"/>
              <a:t>.</a:t>
            </a:r>
          </a:p>
          <a:p>
            <a:r>
              <a:rPr lang="en-US" baseline="0" dirty="0"/>
              <a:t>Das </a:t>
            </a:r>
            <a:r>
              <a:rPr lang="en-US" baseline="0" dirty="0" err="1"/>
              <a:t>nennt</a:t>
            </a:r>
            <a:r>
              <a:rPr lang="en-US" baseline="0" dirty="0"/>
              <a:t> man currying.</a:t>
            </a:r>
          </a:p>
          <a:p>
            <a:r>
              <a:rPr lang="en-US" baseline="0" dirty="0"/>
              <a:t>F# </a:t>
            </a:r>
            <a:r>
              <a:rPr lang="en-US" baseline="0" dirty="0" err="1"/>
              <a:t>Funktionen</a:t>
            </a:r>
            <a:r>
              <a:rPr lang="en-US" baseline="0" dirty="0"/>
              <a:t> </a:t>
            </a:r>
            <a:r>
              <a:rPr lang="en-US" baseline="0" dirty="0" err="1"/>
              <a:t>sind</a:t>
            </a:r>
            <a:r>
              <a:rPr lang="en-US" baseline="0" dirty="0"/>
              <a:t> curried by default.</a:t>
            </a:r>
          </a:p>
          <a:p>
            <a:r>
              <a:rPr lang="en-US" baseline="0" dirty="0" err="1"/>
              <a:t>Signatur</a:t>
            </a:r>
            <a:r>
              <a:rPr lang="en-US" baseline="0" dirty="0"/>
              <a:t> von filter </a:t>
            </a:r>
            <a:r>
              <a:rPr lang="en-US" baseline="0" dirty="0" err="1"/>
              <a:t>ist</a:t>
            </a:r>
            <a:r>
              <a:rPr lang="en-US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('a -&gt; bool) -&gt; 'a list -&gt; 'a list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übergeben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Filter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gegen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unterschiedliche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ausführen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lassen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sagen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F# (und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Funktionale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Sprachen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dafür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oft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zurückgeben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77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r>
              <a:rPr lang="de-DE" dirty="0"/>
              <a:t>Name in </a:t>
            </a:r>
            <a:r>
              <a:rPr lang="de-DE" dirty="0" err="1"/>
              <a:t>camelCase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 durch Leerzeichen trennen</a:t>
            </a:r>
          </a:p>
          <a:p>
            <a:r>
              <a:rPr lang="de-DE" dirty="0"/>
              <a:t>Typ Angabe nur dann notwendig wenn Compiler den Typ nicht ermitteln kann</a:t>
            </a:r>
          </a:p>
          <a:p>
            <a:r>
              <a:rPr lang="de-DE" dirty="0"/>
              <a:t>Typ Angabe für Parameter (NAME:TYP)</a:t>
            </a:r>
          </a:p>
          <a:p>
            <a:r>
              <a:rPr lang="de-DE" dirty="0"/>
              <a:t>Typ Angabe für Ergebnis :TYP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apply f x 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 x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Funktionen sind Lambdas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 x y =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x + y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addLambda x y =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/>
              <a:t>Unterstützt OR, AND</a:t>
            </a:r>
          </a:p>
          <a:p>
            <a:r>
              <a:rPr lang="de-DE" dirty="0" err="1"/>
              <a:t>Unterstüzut</a:t>
            </a:r>
            <a:r>
              <a:rPr lang="de-DE" dirty="0"/>
              <a:t> beliebige Operationen die einen </a:t>
            </a:r>
            <a:r>
              <a:rPr lang="de-DE" dirty="0" err="1"/>
              <a:t>bool</a:t>
            </a:r>
            <a:r>
              <a:rPr lang="de-DE" dirty="0"/>
              <a:t> zurück geben</a:t>
            </a:r>
          </a:p>
        </p:txBody>
      </p:sp>
    </p:spTree>
    <p:extLst>
      <p:ext uri="{BB962C8B-B14F-4D97-AF65-F5344CB8AC3E}">
        <p14:creationId xmlns:p14="http://schemas.microsoft.com/office/powerpoint/2010/main" val="41548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Funktionale Listen sind anders</a:t>
            </a:r>
          </a:p>
          <a:p>
            <a:pPr marL="0" indent="0">
              <a:buNone/>
            </a:pPr>
            <a:r>
              <a:rPr lang="de-DE" dirty="0"/>
              <a:t>Unterstützen Pattern Matching</a:t>
            </a:r>
          </a:p>
          <a:p>
            <a:r>
              <a:rPr lang="de-DE" dirty="0"/>
              <a:t>Liste ist leer</a:t>
            </a:r>
          </a:p>
          <a:p>
            <a:r>
              <a:rPr lang="de-DE" dirty="0"/>
              <a:t>Liste hat nur ein Element</a:t>
            </a:r>
          </a:p>
          <a:p>
            <a:r>
              <a:rPr lang="de-DE" dirty="0"/>
              <a:t>Zerlege Liste in Head und </a:t>
            </a:r>
            <a:r>
              <a:rPr lang="de-DE" dirty="0" err="1"/>
              <a:t>Tail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Funktionale Listen sind anders</a:t>
            </a:r>
          </a:p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7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1,2,3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first,second,third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triple</a:t>
            </a:r>
          </a:p>
          <a:p>
            <a:pPr marL="0" indent="0">
              <a:buNone/>
            </a:pPr>
            <a:r>
              <a:rPr lang="de-DE" dirty="0"/>
              <a:t>Achtung: muss die Ausdrücke nicht vorab deklarieren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first0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second0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snd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Gibt es nur für </a:t>
            </a:r>
            <a:r>
              <a:rPr lang="de-DE" dirty="0" err="1"/>
              <a:t>Tuple</a:t>
            </a:r>
            <a:r>
              <a:rPr lang="de-DE" dirty="0"/>
              <a:t> mit 2 Werten!</a:t>
            </a:r>
          </a:p>
        </p:txBody>
      </p:sp>
    </p:spTree>
    <p:extLst>
      <p:ext uri="{BB962C8B-B14F-4D97-AF65-F5344CB8AC3E}">
        <p14:creationId xmlns:p14="http://schemas.microsoft.com/office/powerpoint/2010/main" val="52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generisch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definiert</a:t>
            </a: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gültiger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fehlender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Kontruktion</a:t>
            </a:r>
            <a:r>
              <a:rPr lang="de-DE" dirty="0"/>
              <a:t>, Zerlegung und Pattern </a:t>
            </a:r>
            <a:r>
              <a:rPr lang="de-DE" dirty="0" err="1"/>
              <a:t>Matching</a:t>
            </a:r>
            <a:r>
              <a:rPr lang="de-DE" dirty="0"/>
              <a:t> sind wie bei einem DU</a:t>
            </a:r>
          </a:p>
          <a:p>
            <a:r>
              <a:rPr lang="de-DE" dirty="0"/>
              <a:t>Anders als </a:t>
            </a:r>
            <a:r>
              <a:rPr lang="de-DE" dirty="0" err="1"/>
              <a:t>nullable</a:t>
            </a:r>
            <a:r>
              <a:rPr lang="de-DE" dirty="0"/>
              <a:t>, kann auch mit Reference Werten arbeiten</a:t>
            </a:r>
          </a:p>
          <a:p>
            <a:r>
              <a:rPr lang="de-DE" dirty="0"/>
              <a:t>Zugriffe auf nicht-vorhandene Werte sind </a:t>
            </a:r>
            <a:r>
              <a:rPr lang="de-DE" dirty="0" err="1"/>
              <a:t>compile</a:t>
            </a:r>
            <a:r>
              <a:rPr lang="de-DE" dirty="0"/>
              <a:t>-time Fehler (design-time)</a:t>
            </a:r>
          </a:p>
          <a:p>
            <a:r>
              <a:rPr lang="de-DE" dirty="0"/>
              <a:t>F# bietet umfangreiche Unterstützung im Module Option</a:t>
            </a:r>
          </a:p>
          <a:p>
            <a:pPr marL="0" indent="0">
              <a:buNone/>
            </a:pP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67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Modul Funktionen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F# bietet einige Funktion im Module Option</a:t>
            </a:r>
          </a:p>
          <a:p>
            <a:r>
              <a:rPr lang="de-DE" dirty="0"/>
              <a:t>Haben das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eingebaut</a:t>
            </a:r>
          </a:p>
          <a:p>
            <a:r>
              <a:rPr lang="de-DE" dirty="0"/>
              <a:t>bind</a:t>
            </a:r>
          </a:p>
          <a:p>
            <a:r>
              <a:rPr lang="de-DE" dirty="0" err="1"/>
              <a:t>map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zu Funktionen</a:t>
            </a:r>
          </a:p>
          <a:p>
            <a:r>
              <a:rPr lang="de-DE" dirty="0"/>
              <a:t>Praktische Beispiele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19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3: partial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Stell dir eine Funktion mit 3 Parametern vor</a:t>
            </a:r>
          </a:p>
          <a:p>
            <a:pPr marL="0" indent="0">
              <a:buNone/>
            </a:pPr>
            <a:r>
              <a:rPr lang="de-DE" dirty="0"/>
              <a:t>Erzeuge eine!</a:t>
            </a:r>
          </a:p>
          <a:p>
            <a:pPr marL="0" indent="0">
              <a:buNone/>
            </a:pPr>
            <a:r>
              <a:rPr lang="de-DE" dirty="0"/>
              <a:t>Rufe diese mit nur zwei Parametern auf</a:t>
            </a:r>
          </a:p>
          <a:p>
            <a:pPr marL="0" indent="0">
              <a:buNone/>
            </a:pPr>
            <a:r>
              <a:rPr lang="de-DE" dirty="0"/>
              <a:t>Untersuche das Ergebnis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438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3: partial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Partial </a:t>
            </a:r>
            <a:r>
              <a:rPr lang="de-DE" dirty="0" err="1"/>
              <a:t>application</a:t>
            </a:r>
            <a:r>
              <a:rPr lang="de-DE" dirty="0"/>
              <a:t> macht Werte zum Teil einer neuen Funktion</a:t>
            </a:r>
          </a:p>
          <a:p>
            <a:pPr marL="0" indent="0">
              <a:buNone/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add x y = x + y (</a:t>
            </a:r>
            <a:r>
              <a:rPr lang="fr-FR" dirty="0"/>
              <a:t>x:int -&gt; y:int -&gt; int)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add5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</a:p>
          <a:p>
            <a:pPr marL="0" indent="0">
              <a:buNone/>
            </a:pPr>
            <a:r>
              <a:rPr lang="de-DE" dirty="0"/>
              <a:t>int -&gt; int</a:t>
            </a:r>
          </a:p>
          <a:p>
            <a:pPr marL="0" indent="0">
              <a:buNone/>
            </a:pPr>
            <a:r>
              <a:rPr lang="de-DE" dirty="0"/>
              <a:t>Funktion als </a:t>
            </a:r>
            <a:r>
              <a:rPr lang="de-DE" dirty="0" err="1"/>
              <a:t>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3: Funktion und Komposition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F# nutzt hierfür einen Operator (&gt;&gt;)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63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3872</Words>
  <Application>Microsoft Office PowerPoint</Application>
  <PresentationFormat>Bildschirmpräsentation (4:3)</PresentationFormat>
  <Paragraphs>607</Paragraphs>
  <Slides>64</Slides>
  <Notes>62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68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Funktion</vt:lpstr>
      <vt:lpstr>Modul 1: Funktion</vt:lpstr>
      <vt:lpstr>Modul 1: Script</vt:lpstr>
      <vt:lpstr>Modul 1: Script</vt:lpstr>
      <vt:lpstr>Modul 1: Verketten</vt:lpstr>
      <vt:lpstr>Modul 1: F# ist streng!</vt:lpstr>
      <vt:lpstr>Modul 1: F# ist streng!</vt:lpstr>
      <vt:lpstr>Modul 1: Pattern Matching</vt:lpstr>
      <vt:lpstr>Modul 1: Pattern Matching</vt:lpstr>
      <vt:lpstr>Modul 1: List</vt:lpstr>
      <vt:lpstr>Modul 1: List</vt:lpstr>
      <vt:lpstr>Pause!</vt:lpstr>
      <vt:lpstr>Modul 2: Datentypen</vt:lpstr>
      <vt:lpstr>Modul 2: Tuple - Definition</vt:lpstr>
      <vt:lpstr>Modul 2: Tuple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Modul 2: Option</vt:lpstr>
      <vt:lpstr>Modul 2: Option</vt:lpstr>
      <vt:lpstr>Modul 2: Option vs Null - Type Safety</vt:lpstr>
      <vt:lpstr>Modul 2: Option vs Null - Type Safety</vt:lpstr>
      <vt:lpstr>Modul 2: Option Modul Funktionen</vt:lpstr>
      <vt:lpstr>Modul 3</vt:lpstr>
      <vt:lpstr>Modul 3: partial application</vt:lpstr>
      <vt:lpstr>Modul 3: partial application</vt:lpstr>
      <vt:lpstr>Modul 3: Funktion und Komposition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386</cp:revision>
  <dcterms:created xsi:type="dcterms:W3CDTF">2015-10-28T14:00:25Z</dcterms:created>
  <dcterms:modified xsi:type="dcterms:W3CDTF">2017-03-19T07:01:33Z</dcterms:modified>
</cp:coreProperties>
</file>