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95" r:id="rId12"/>
    <p:sldId id="260" r:id="rId13"/>
    <p:sldId id="293" r:id="rId14"/>
    <p:sldId id="263" r:id="rId15"/>
    <p:sldId id="267" r:id="rId16"/>
    <p:sldId id="268" r:id="rId17"/>
    <p:sldId id="298" r:id="rId18"/>
    <p:sldId id="301" r:id="rId19"/>
    <p:sldId id="297" r:id="rId20"/>
    <p:sldId id="299" r:id="rId21"/>
    <p:sldId id="300" r:id="rId22"/>
    <p:sldId id="302" r:id="rId23"/>
    <p:sldId id="303" r:id="rId24"/>
    <p:sldId id="304" r:id="rId25"/>
    <p:sldId id="294" r:id="rId26"/>
    <p:sldId id="265" r:id="rId27"/>
    <p:sldId id="270" r:id="rId28"/>
    <p:sldId id="273" r:id="rId29"/>
    <p:sldId id="276" r:id="rId30"/>
    <p:sldId id="278" r:id="rId31"/>
    <p:sldId id="280" r:id="rId32"/>
    <p:sldId id="281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390" autoAdjust="0"/>
  </p:normalViewPr>
  <p:slideViewPr>
    <p:cSldViewPr>
      <p:cViewPr varScale="1">
        <p:scale>
          <a:sx n="92" d="100"/>
          <a:sy n="92" d="100"/>
        </p:scale>
        <p:origin x="247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</a:p>
          <a:p>
            <a:r>
              <a:rPr lang="de-DE" dirty="0" err="1"/>
              <a:t>Karlkim</a:t>
            </a:r>
            <a:r>
              <a:rPr lang="de-DE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MUSS besser sein! </a:t>
            </a:r>
            <a:r>
              <a:rPr lang="de-DE" dirty="0" err="1"/>
              <a:t>Caveat</a:t>
            </a:r>
            <a:r>
              <a:rPr lang="de-DE" dirty="0"/>
              <a:t>: Es gibt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portfolios</a:t>
            </a:r>
            <a:r>
              <a:rPr lang="de-DE" dirty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Annotation: entweder tut der Programmierer dies oder,</a:t>
            </a:r>
            <a:r>
              <a:rPr lang="de-DE" baseline="0" dirty="0"/>
              <a:t> im Falle von F#, das Type </a:t>
            </a:r>
            <a:r>
              <a:rPr lang="de-DE" baseline="0" dirty="0" err="1"/>
              <a:t>inference</a:t>
            </a: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Copyright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Typisierung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schützt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selbst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werden immer aus kleineren Einheiten zusammen erstellt, die kleinsten sind die Primitives der</a:t>
            </a:r>
            <a:r>
              <a:rPr lang="de-DE" baseline="0" dirty="0"/>
              <a:t> Sprache.</a:t>
            </a:r>
            <a:endParaRPr lang="de-DE" dirty="0"/>
          </a:p>
          <a:p>
            <a:r>
              <a:rPr lang="de-DE" dirty="0"/>
              <a:t>Dies bedingt dass ich sowohl aus einfachen Einheiten einen komplexeren Typ</a:t>
            </a:r>
            <a:r>
              <a:rPr lang="de-DE" baseline="0" dirty="0"/>
              <a:t> erstellen kann, </a:t>
            </a:r>
          </a:p>
          <a:p>
            <a:r>
              <a:rPr lang="de-DE" baseline="0" dirty="0"/>
              <a:t>oder aus einem komplexeren die konstituierende einfachere Typen „heraus“ holen kann</a:t>
            </a:r>
          </a:p>
          <a:p>
            <a:endParaRPr lang="de-DE" baseline="0" dirty="0"/>
          </a:p>
          <a:p>
            <a:r>
              <a:rPr lang="de-DE" baseline="0" dirty="0"/>
              <a:t>WICHTIG</a:t>
            </a:r>
          </a:p>
          <a:p>
            <a:r>
              <a:rPr lang="de-DE" baseline="0" dirty="0"/>
              <a:t>Unterschied zu OO:</a:t>
            </a:r>
          </a:p>
          <a:p>
            <a:r>
              <a:rPr lang="de-DE" baseline="0" dirty="0"/>
              <a:t>In OO kann ich eine Klasse erst „Leer“ erstellen, dann nach und nach Properties zuweisen/ändern.</a:t>
            </a:r>
          </a:p>
          <a:p>
            <a:r>
              <a:rPr lang="de-DE" baseline="0" dirty="0"/>
              <a:t>In FP nicht.  </a:t>
            </a:r>
            <a:r>
              <a:rPr lang="de-DE" baseline="0" dirty="0" err="1"/>
              <a:t>Immutability</a:t>
            </a:r>
            <a:r>
              <a:rPr lang="de-DE" baseline="0" dirty="0"/>
              <a:t> heißt einmal erstellt, unveränderbar. Alle Daten müssen bei der Erstellung verfügbar sein</a:t>
            </a:r>
          </a:p>
          <a:p>
            <a:r>
              <a:rPr lang="de-DE" baseline="0" dirty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im</a:t>
            </a:r>
            <a:r>
              <a:rPr lang="de-DE" baseline="0" dirty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ist möglich das generierte</a:t>
            </a:r>
            <a:r>
              <a:rPr lang="de-DE" baseline="0" dirty="0"/>
              <a:t> Code in einem Decompiler zu sehen, nur die PDB Datei entfernen damit das IL Code als C# dekompiliert wird, manche </a:t>
            </a:r>
            <a:r>
              <a:rPr lang="de-DE" baseline="0" dirty="0" err="1"/>
              <a:t>decompiler</a:t>
            </a:r>
            <a:r>
              <a:rPr lang="de-DE" baseline="0" dirty="0"/>
              <a:t> sind schlau und nehmen die Info aus der PDB heraus.  </a:t>
            </a:r>
          </a:p>
          <a:p>
            <a:r>
              <a:rPr lang="de-DE" baseline="0" dirty="0"/>
              <a:t>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Eventuell</a:t>
            </a:r>
            <a:r>
              <a:rPr lang="de-DE" baseline="0" dirty="0"/>
              <a:t> noch zusammenfassen – was sind die Vorteile? Nicht unbedingt hier, sondern als </a:t>
            </a:r>
            <a:r>
              <a:rPr lang="de-DE" baseline="0" dirty="0" err="1"/>
              <a:t>Zusammenfasung</a:t>
            </a:r>
            <a:r>
              <a:rPr lang="de-DE" baseline="0" dirty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4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wird angedacht für C# 7.0.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Adhoc</a:t>
            </a:r>
            <a:r>
              <a:rPr lang="de-DE" dirty="0"/>
              <a:t> Data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4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</a:t>
            </a:r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tuples</a:t>
            </a:r>
            <a:r>
              <a:rPr lang="de-DE" dirty="0"/>
              <a:t> (also </a:t>
            </a:r>
            <a:r>
              <a:rPr lang="de-DE" dirty="0" err="1"/>
              <a:t>record</a:t>
            </a:r>
            <a:r>
              <a:rPr lang="de-DE" baseline="0" dirty="0"/>
              <a:t> </a:t>
            </a:r>
            <a:r>
              <a:rPr lang="de-DE" baseline="0" dirty="0" err="1"/>
              <a:t>types</a:t>
            </a:r>
            <a:r>
              <a:rPr lang="de-DE" baseline="0" dirty="0"/>
              <a:t>)</a:t>
            </a:r>
            <a:r>
              <a:rPr lang="de-DE" dirty="0"/>
              <a:t> können nur dann vergleichbar</a:t>
            </a:r>
            <a:r>
              <a:rPr lang="de-DE" baseline="0" dirty="0"/>
              <a:t> sein wenn diese den gleichen Namen haben UND über die gleichen Werte verfüge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7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da Ausdrucke </a:t>
            </a:r>
            <a:r>
              <a:rPr lang="de-DE" dirty="0" err="1"/>
              <a:t>immutable</a:t>
            </a:r>
            <a:r>
              <a:rPr lang="de-DE" dirty="0"/>
              <a:t> sind, ändert sich der Wert nicht.  Bitte nicht mit einem Variant (vb.net) verwechseln</a:t>
            </a:r>
          </a:p>
          <a:p>
            <a:r>
              <a:rPr lang="de-DE" dirty="0"/>
              <a:t>DU ist das ganze.  Die einzelnen möglichen Werte heißen Union</a:t>
            </a:r>
            <a:r>
              <a:rPr lang="de-DE" baseline="0" dirty="0"/>
              <a:t> Case</a:t>
            </a:r>
          </a:p>
          <a:p>
            <a:r>
              <a:rPr lang="de-DE" baseline="0" dirty="0"/>
              <a:t>Empty Case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.  Wenn es nur Empty </a:t>
            </a:r>
            <a:r>
              <a:rPr lang="de-DE" baseline="0" dirty="0" err="1"/>
              <a:t>cases</a:t>
            </a:r>
            <a:r>
              <a:rPr lang="de-DE" baseline="0" dirty="0"/>
              <a:t> gibt, dann handelt es sich um einen „</a:t>
            </a:r>
            <a:r>
              <a:rPr lang="de-DE" baseline="0" dirty="0" err="1"/>
              <a:t>Enum</a:t>
            </a:r>
            <a:r>
              <a:rPr lang="de-DE" baseline="0" dirty="0"/>
              <a:t> Style“ DU.  Ein „Echter“ </a:t>
            </a:r>
            <a:r>
              <a:rPr lang="de-DE" baseline="0" dirty="0" err="1"/>
              <a:t>Enum</a:t>
            </a:r>
            <a:r>
              <a:rPr lang="de-DE" baseline="0" dirty="0"/>
              <a:t> aber muss anders definiert werden um das gleiche zu erhalten was das IL darstellt wenn ich in C# einen </a:t>
            </a:r>
            <a:r>
              <a:rPr lang="de-DE" baseline="0" dirty="0" err="1"/>
              <a:t>Enum</a:t>
            </a:r>
            <a:r>
              <a:rPr lang="de-DE" baseline="0" dirty="0"/>
              <a:t> definiere</a:t>
            </a:r>
          </a:p>
          <a:p>
            <a:r>
              <a:rPr lang="de-DE" baseline="0" dirty="0"/>
              <a:t>Single Case gibt es auch und sind sehr schön zu verwenden um Werte die eine bestimmte Funktion in meinem Domain haben darzustellen.  Z.B. </a:t>
            </a:r>
            <a:r>
              <a:rPr lang="de-DE" baseline="0" dirty="0" err="1"/>
              <a:t>int</a:t>
            </a:r>
            <a:r>
              <a:rPr lang="de-DE" baseline="0" dirty="0"/>
              <a:t> als </a:t>
            </a:r>
            <a:r>
              <a:rPr lang="de-DE" baseline="0" dirty="0" err="1"/>
              <a:t>KundeID</a:t>
            </a:r>
            <a:r>
              <a:rPr lang="de-DE" baseline="0" dirty="0"/>
              <a:t> und </a:t>
            </a:r>
            <a:r>
              <a:rPr lang="de-DE" baseline="0" dirty="0" err="1"/>
              <a:t>ProduktID</a:t>
            </a:r>
            <a:r>
              <a:rPr lang="de-DE" baseline="0" dirty="0"/>
              <a:t>.  Dann ist es kein </a:t>
            </a:r>
            <a:r>
              <a:rPr lang="de-DE" baseline="0" dirty="0" err="1"/>
              <a:t>int</a:t>
            </a:r>
            <a:r>
              <a:rPr lang="de-DE" baseline="0" dirty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DDD (Domain </a:t>
            </a:r>
            <a:r>
              <a:rPr lang="de-DE" dirty="0" err="1"/>
              <a:t>Driven</a:t>
            </a:r>
            <a:r>
              <a:rPr lang="de-DE" dirty="0"/>
              <a:t> Design) spielen diese oft eine wichtige Rolle.  Z.B. kann ich dadurch Primitives</a:t>
            </a:r>
            <a:r>
              <a:rPr lang="de-DE" baseline="0" dirty="0"/>
              <a:t> so definieren dass diese untereinander nicht „kompatibel“ sind, auch wenn diese vom gleichen Typ sind.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null</a:t>
            </a:r>
            <a:r>
              <a:rPr lang="de-DE" baseline="0" dirty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null</a:t>
            </a:r>
            <a:r>
              <a:rPr lang="de-DE" baseline="0" dirty="0"/>
              <a:t> hat den gleichen Typ, ich kann </a:t>
            </a:r>
            <a:r>
              <a:rPr lang="de-DE" baseline="0" dirty="0" err="1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Compiler erkennt einen Aufruf zu einem None</a:t>
            </a:r>
            <a:r>
              <a:rPr lang="de-DE" baseline="0" dirty="0"/>
              <a:t> als solches und verhindert diesen Aufruf zur </a:t>
            </a:r>
            <a:r>
              <a:rPr lang="de-DE" baseline="0" dirty="0" err="1"/>
              <a:t>Compile</a:t>
            </a:r>
            <a:r>
              <a:rPr lang="de-DE" baseline="0" dirty="0"/>
              <a:t>-Zeit</a:t>
            </a:r>
            <a:endParaRPr lang="de-DE" baseline="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FP kommt aus der Zeit des ENIAC First Electronic General-</a:t>
            </a:r>
            <a:r>
              <a:rPr lang="de-DE" dirty="0" err="1"/>
              <a:t>Purpose</a:t>
            </a:r>
            <a:r>
              <a:rPr lang="de-DE" dirty="0"/>
              <a:t> Computer.  </a:t>
            </a:r>
          </a:p>
          <a:p>
            <a:r>
              <a:rPr lang="de-DE" dirty="0" err="1"/>
              <a:t>Men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women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!</a:t>
            </a:r>
          </a:p>
          <a:p>
            <a:r>
              <a:rPr lang="de-DE" dirty="0"/>
              <a:t>Bild zeigt die Entwicklung der Hardware hinsichtlich</a:t>
            </a:r>
            <a:r>
              <a:rPr lang="de-DE" baseline="0" dirty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Alan Turing, Erfinder der Turing Maschine, Grundlagen Forschung zum Thema Berechenbarkeit</a:t>
            </a:r>
          </a:p>
          <a:p>
            <a:r>
              <a:rPr lang="de-DE" dirty="0"/>
              <a:t>Alonzo Church, hat an Lambda Kalkül</a:t>
            </a:r>
            <a:r>
              <a:rPr lang="de-DE" baseline="0" dirty="0"/>
              <a:t> gearbeitet, Sollte eine Turing Maschine werden. Alonzo Church führt das Lambda-Kalkül: "formale Sprache zur Untersuchung von Funktionen". </a:t>
            </a:r>
            <a:r>
              <a:rPr lang="de-DE" baseline="0" dirty="0" err="1"/>
              <a:t>Mathmatische</a:t>
            </a:r>
            <a:r>
              <a:rPr lang="de-DE" baseline="0" dirty="0"/>
              <a:t> Analyse von Funktionen und deren gebundenen Parameter.</a:t>
            </a:r>
          </a:p>
          <a:p>
            <a:r>
              <a:rPr lang="de-DE" baseline="0" dirty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/>
              <a:t>John McCarthy, hat die Spezifikation und das erste Compiler für LISP geschrieben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Hype, kein neuer Trend, sondern endlich auch im Enterprise-Umfeld angekommen </a:t>
            </a:r>
          </a:p>
          <a:p>
            <a:r>
              <a:rPr lang="de-DE" dirty="0"/>
              <a:t>Die Öffnung der VMs hat dies möglich gemacht.</a:t>
            </a:r>
          </a:p>
          <a:p>
            <a:r>
              <a:rPr lang="de-DE" dirty="0"/>
              <a:t>Scala/</a:t>
            </a:r>
            <a:r>
              <a:rPr lang="de-DE" dirty="0" err="1"/>
              <a:t>Clojure</a:t>
            </a:r>
            <a:r>
              <a:rPr lang="de-DE" baseline="0" dirty="0"/>
              <a:t> auf JVM, F# auf .NET, funktionale Ansätze in JavaScript</a:t>
            </a:r>
          </a:p>
          <a:p>
            <a:r>
              <a:rPr lang="de-DE" baseline="0" dirty="0"/>
              <a:t>Prognose: In den 2020ern wird genau so erwartet, dass man funktional programmieren kann, wie heute mit OOP</a:t>
            </a:r>
          </a:p>
          <a:p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Möglicher Grund: OO erfordert immer mehr Frameworks. </a:t>
            </a:r>
            <a:r>
              <a:rPr lang="de-DE" baseline="0" dirty="0" err="1"/>
              <a:t>Uncle</a:t>
            </a:r>
            <a:r>
              <a:rPr lang="de-DE" baseline="0" dirty="0"/>
              <a:t> Bob: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/>
              <a:t>. Interface vs. Abstract </a:t>
            </a:r>
            <a:r>
              <a:rPr lang="de-DE" baseline="0" dirty="0" err="1"/>
              <a:t>class</a:t>
            </a:r>
            <a:r>
              <a:rPr lang="de-DE" baseline="0" dirty="0"/>
              <a:t>.  The </a:t>
            </a:r>
            <a:r>
              <a:rPr lang="de-DE" baseline="0" dirty="0" err="1"/>
              <a:t>incapacity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languages</a:t>
            </a:r>
            <a:r>
              <a:rPr lang="de-DE" baseline="0" dirty="0"/>
              <a:t> (</a:t>
            </a:r>
            <a:r>
              <a:rPr lang="de-DE" baseline="0" dirty="0" err="1"/>
              <a:t>single</a:t>
            </a:r>
            <a:r>
              <a:rPr lang="de-DE" baseline="0" dirty="0"/>
              <a:t> </a:t>
            </a:r>
            <a:r>
              <a:rPr lang="de-DE" baseline="0" dirty="0" err="1"/>
              <a:t>inheritance</a:t>
            </a:r>
            <a:r>
              <a:rPr lang="de-DE" baseline="0" dirty="0"/>
              <a:t>)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Zweckentfremdung 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/>
          </a:p>
          <a:p>
            <a:endParaRPr lang="de-DE" dirty="0"/>
          </a:p>
          <a:p>
            <a:r>
              <a:rPr lang="de-DE" dirty="0"/>
              <a:t>Typ &lt;&gt; Klasse: Kein Verhalten,</a:t>
            </a:r>
            <a:r>
              <a:rPr lang="de-DE" baseline="0" dirty="0"/>
              <a:t> Reine Datenstruktur.  Aber Achtung: Ich kann in F# da ein bisschen schummeln, F# ist </a:t>
            </a:r>
            <a:r>
              <a:rPr lang="de-DE" baseline="0" dirty="0" err="1"/>
              <a:t>Functional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und erlaubt die Verwendung von OO Konstrukte.</a:t>
            </a:r>
          </a:p>
          <a:p>
            <a:endParaRPr lang="de-DE" baseline="0" dirty="0"/>
          </a:p>
          <a:p>
            <a:r>
              <a:rPr lang="de-DE" baseline="0" dirty="0"/>
              <a:t>type Name = { Vor : </a:t>
            </a:r>
            <a:r>
              <a:rPr lang="de-DE" baseline="0" dirty="0" err="1"/>
              <a:t>string</a:t>
            </a:r>
            <a:r>
              <a:rPr lang="de-DE" baseline="0" dirty="0"/>
              <a:t>; Nach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r>
              <a:rPr lang="de-DE" baseline="0" dirty="0"/>
              <a:t>type Name‘ = { Name : Name; Title : </a:t>
            </a:r>
            <a:r>
              <a:rPr lang="de-DE" baseline="0" dirty="0" err="1"/>
              <a:t>string</a:t>
            </a:r>
            <a:r>
              <a:rPr lang="de-DE" baseline="0" dirty="0"/>
              <a:t>; Zusatz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Nebenwirkung=Side </a:t>
            </a:r>
            <a:r>
              <a:rPr lang="de-DE" baseline="0" dirty="0" err="1"/>
              <a:t>effects</a:t>
            </a:r>
            <a:r>
              <a:rPr lang="de-DE" baseline="0" dirty="0"/>
              <a:t> (</a:t>
            </a:r>
            <a:r>
              <a:rPr lang="de-DE" baseline="0" dirty="0" err="1"/>
              <a:t>Controlled</a:t>
            </a:r>
            <a:r>
              <a:rPr lang="de-DE" baseline="0" dirty="0"/>
              <a:t> </a:t>
            </a:r>
            <a:r>
              <a:rPr lang="de-DE" baseline="0" dirty="0" err="1"/>
              <a:t>effects</a:t>
            </a:r>
            <a:r>
              <a:rPr lang="de-DE" baseline="0" dirty="0"/>
              <a:t> &amp; </a:t>
            </a:r>
            <a:r>
              <a:rPr lang="de-DE" baseline="0" dirty="0" err="1"/>
              <a:t>effectfulness</a:t>
            </a:r>
            <a:r>
              <a:rPr lang="de-DE" baseline="0" dirty="0"/>
              <a:t>). https://www.youtube.com/watch?v=iSmkqocn0oQ&amp;feature=youtu.be&amp;t=10s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Immutability</a:t>
            </a:r>
            <a:r>
              <a:rPr lang="de-DE" baseline="0" dirty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Simple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reason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Multi Core </a:t>
            </a:r>
            <a:r>
              <a:rPr lang="de-DE" baseline="0" dirty="0" err="1"/>
              <a:t>ready</a:t>
            </a:r>
            <a:r>
              <a:rPr lang="de-DE" baseline="0" dirty="0"/>
              <a:t>: Kein </a:t>
            </a:r>
            <a:r>
              <a:rPr lang="de-DE" baseline="0" dirty="0" err="1"/>
              <a:t>Mutex</a:t>
            </a:r>
            <a:r>
              <a:rPr lang="de-DE" baseline="0" dirty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Man muss State neudenken, besser neulernen, die FP Leute haben das schon gemacht. Und übrigens, </a:t>
            </a:r>
            <a:r>
              <a:rPr lang="de-DE" baseline="0" dirty="0" err="1"/>
              <a:t>SmallTalk</a:t>
            </a:r>
            <a:r>
              <a:rPr lang="de-DE" baseline="0" dirty="0"/>
              <a:t> war auch </a:t>
            </a:r>
            <a:r>
              <a:rPr lang="de-DE" baseline="0" dirty="0" err="1"/>
              <a:t>immutable</a:t>
            </a:r>
            <a:r>
              <a:rPr lang="de-DE" baseline="0" dirty="0"/>
              <a:t>, State war nur mittels eines Messaging Untersystem möglich.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Stärker betonen, dass (sobald funktionale Konstrukte in der Sprache bereitstehen), diese den Code vereinfachen können, dies gilt nicht nur für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Direkt die Frage beantworten – Warum FP? -&gt; </a:t>
            </a:r>
            <a:r>
              <a:rPr lang="de-DE" baseline="0" dirty="0" err="1"/>
              <a:t>Immutability</a:t>
            </a:r>
            <a:r>
              <a:rPr lang="de-DE" baseline="0" dirty="0"/>
              <a:t>, Making invalid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un-representable</a:t>
            </a:r>
            <a:r>
              <a:rPr lang="de-DE" baseline="0" dirty="0"/>
              <a:t> (Muss ich mir für das Beispiel mit DDD aufheben!), high-oder </a:t>
            </a:r>
            <a:r>
              <a:rPr lang="de-DE" baseline="0" dirty="0" err="1"/>
              <a:t>functions</a:t>
            </a:r>
            <a:r>
              <a:rPr lang="de-DE" baseline="0" dirty="0"/>
              <a:t>,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Zwei Arten mit F# zu arbeiten: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Werkzeugmacherinnen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/>
              <a:t>Zeugmacher</a:t>
            </a:r>
            <a:endParaRPr lang="de-DE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beschäftigen sich mit den praktischen Aspekten: Wie kann ich F# und das funktionale Paradigma einsetzen: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IO-Zugriff (DB, Dateisystem, Streams)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Methoden zur Behandlung von Nebenwirkungen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Validierung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Routing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UI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Werkzeugmacherinnen beschäftigen sich mit Mathe.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OK sehr grob ausgedrückt.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werden durch die Arbeit sich sukzessive mit den höheren Konzepte der Programmierung befassen.  Dank Seiten wie </a:t>
            </a:r>
            <a:r>
              <a:rPr lang="de-DE" baseline="0" dirty="0" err="1"/>
              <a:t>fsharpforfunandprofit</a:t>
            </a:r>
            <a:r>
              <a:rPr lang="de-DE" baseline="0" dirty="0"/>
              <a:t>, könnte </a:t>
            </a:r>
            <a:r>
              <a:rPr lang="de-DE" baseline="0" dirty="0" err="1"/>
              <a:t>Monoid</a:t>
            </a:r>
            <a:r>
              <a:rPr lang="de-DE" baseline="0" dirty="0"/>
              <a:t> </a:t>
            </a:r>
            <a:r>
              <a:rPr lang="de-DE" baseline="0" dirty="0" err="1"/>
              <a:t>Catamorphism</a:t>
            </a:r>
            <a:r>
              <a:rPr lang="de-DE" baseline="0" dirty="0"/>
              <a:t> bald ein geläufiger Begriff werden. Kein Scherz.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F#</a:t>
            </a:r>
            <a:br>
              <a:rPr lang="de-DE" dirty="0"/>
            </a:br>
            <a:r>
              <a:rPr lang="de-DE" dirty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/>
              <a:t>Typsystem begünstigt Komposition</a:t>
            </a:r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/>
              <a:t>	Prägnanz: LOC Zahl reduziert durch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Func</a:t>
            </a:r>
            <a:r>
              <a:rPr lang="de-DE" dirty="0"/>
              <a:t>&lt;&gt; Syntax durch „</a:t>
            </a:r>
            <a:r>
              <a:rPr lang="en-US" dirty="0"/>
              <a:t>let f x = x”</a:t>
            </a:r>
            <a:r>
              <a:rPr lang="de-DE" dirty="0"/>
              <a:t> ersetzt</a:t>
            </a:r>
          </a:p>
          <a:p>
            <a:pPr marL="0" indent="0">
              <a:buNone/>
            </a:pPr>
            <a:r>
              <a:rPr lang="de-DE" dirty="0"/>
              <a:t>Vereinfachung 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Default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 </a:t>
            </a:r>
            <a:r>
              <a:rPr lang="de-DE" dirty="0" err="1"/>
              <a:t>vs</a:t>
            </a:r>
            <a:r>
              <a:rPr lang="de-DE" dirty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Dynamic Power American Growth Fund</a:t>
            </a:r>
          </a:p>
          <a:p>
            <a:r>
              <a:rPr lang="de-DE" dirty="0"/>
              <a:t>Dynamic Global Value Fund</a:t>
            </a:r>
          </a:p>
          <a:p>
            <a:r>
              <a:rPr lang="de-DE" dirty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Compile</a:t>
            </a:r>
            <a:r>
              <a:rPr lang="de-DE" dirty="0"/>
              <a:t>-time check</a:t>
            </a:r>
          </a:p>
          <a:p>
            <a:r>
              <a:rPr lang="de-DE" dirty="0"/>
              <a:t>Annotation eines Wertes</a:t>
            </a:r>
          </a:p>
          <a:p>
            <a:r>
              <a:rPr lang="de-DE" dirty="0"/>
              <a:t>Kontrolle der Interaktion mit anderen Werten</a:t>
            </a:r>
          </a:p>
          <a:p>
            <a:r>
              <a:rPr lang="de-DE" dirty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/>
              <a:t>Zum Vergleich: dynamische Sprachen können nur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Constructing</a:t>
            </a:r>
            <a:r>
              <a:rPr lang="de-DE" dirty="0"/>
              <a:t> a type</a:t>
            </a:r>
          </a:p>
          <a:p>
            <a:pPr marL="0" indent="0">
              <a:buNone/>
            </a:pPr>
            <a:r>
              <a:rPr lang="de-DE" dirty="0" err="1"/>
              <a:t>Deconstructing</a:t>
            </a:r>
            <a:r>
              <a:rPr lang="de-DE" dirty="0"/>
              <a:t> a type</a:t>
            </a:r>
          </a:p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/>
              <a:t>Werttyp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/>
              <a:t>Struct</a:t>
            </a:r>
            <a:r>
              <a:rPr lang="de-DE" dirty="0"/>
              <a:t>: Keine Unterstützung für ==, muss einen Operator </a:t>
            </a:r>
            <a:r>
              <a:rPr lang="de-DE" dirty="0" err="1"/>
              <a:t>overload</a:t>
            </a:r>
            <a:r>
              <a:rPr lang="de-DE" dirty="0"/>
              <a:t> machen</a:t>
            </a:r>
          </a:p>
          <a:p>
            <a:pPr>
              <a:buFontTx/>
              <a:buChar char="-"/>
            </a:pPr>
            <a:r>
              <a:rPr lang="de-DE" dirty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 F# wird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vom Compiler für ADTs </a:t>
            </a:r>
            <a:r>
              <a:rPr lang="de-DE" dirty="0" err="1"/>
              <a:t>imlementiert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Funktionale Datentypen (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</a:t>
            </a:r>
            <a:r>
              <a:rPr lang="de-DE" dirty="0" err="1"/>
              <a:t>Discriminated</a:t>
            </a:r>
            <a:r>
              <a:rPr lang="de-DE" dirty="0"/>
              <a:t> </a:t>
            </a:r>
            <a:r>
              <a:rPr lang="de-DE" dirty="0" err="1"/>
              <a:t>Unions</a:t>
            </a:r>
            <a:r>
              <a:rPr lang="de-DE" dirty="0"/>
              <a:t>)</a:t>
            </a:r>
          </a:p>
          <a:p>
            <a:r>
              <a:rPr lang="de-DE" dirty="0"/>
              <a:t>Funktionen</a:t>
            </a:r>
          </a:p>
          <a:p>
            <a:r>
              <a:rPr lang="de-DE" dirty="0"/>
              <a:t>Listen</a:t>
            </a:r>
          </a:p>
          <a:p>
            <a:r>
              <a:rPr lang="de-DE" dirty="0"/>
              <a:t>Einheiten</a:t>
            </a:r>
          </a:p>
          <a:p>
            <a:r>
              <a:rPr lang="de-DE" dirty="0"/>
              <a:t>Type 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2015 Community Edition</a:t>
            </a:r>
          </a:p>
          <a:p>
            <a:r>
              <a:rPr lang="de-DE" dirty="0" err="1"/>
              <a:t>Öffene</a:t>
            </a:r>
            <a:r>
              <a:rPr lang="de-DE" dirty="0"/>
              <a:t> das Solution im Hauptverzeichnis</a:t>
            </a:r>
          </a:p>
          <a:p>
            <a:r>
              <a:rPr lang="de-DE" dirty="0"/>
              <a:t>Kompiliere. Abhängigkeiten werden ermittelt und gegebenenfalls heruntergeladen</a:t>
            </a:r>
          </a:p>
          <a:p>
            <a:r>
              <a:rPr lang="de-DE" dirty="0" err="1"/>
              <a:t>Öffene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06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Keywords: </a:t>
            </a:r>
          </a:p>
          <a:p>
            <a:pPr lvl="1"/>
            <a:r>
              <a:rPr lang="de-DE" dirty="0" err="1"/>
              <a:t>let</a:t>
            </a:r>
            <a:endParaRPr lang="de-DE" dirty="0"/>
          </a:p>
          <a:p>
            <a:pPr lvl="1"/>
            <a:r>
              <a:rPr lang="en-US" dirty="0"/>
              <a:t>Type</a:t>
            </a:r>
          </a:p>
          <a:p>
            <a:r>
              <a:rPr lang="en-US" dirty="0" err="1"/>
              <a:t>Einrückung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Delimiter/</a:t>
            </a:r>
            <a:r>
              <a:rPr lang="en-US" dirty="0" err="1"/>
              <a:t>Begrenzer</a:t>
            </a:r>
            <a:r>
              <a:rPr lang="en-US" dirty="0"/>
              <a:t> (</a:t>
            </a:r>
            <a:r>
              <a:rPr lang="de-DE" dirty="0"/>
              <a:t>Keine</a:t>
            </a:r>
            <a:r>
              <a:rPr lang="en-US" dirty="0"/>
              <a:t> </a:t>
            </a:r>
            <a:r>
              <a:rPr lang="en-US" dirty="0" err="1"/>
              <a:t>geswchweiften</a:t>
            </a:r>
            <a:r>
              <a:rPr lang="en-US" dirty="0"/>
              <a:t> </a:t>
            </a:r>
            <a:r>
              <a:rPr lang="en-US" dirty="0" err="1"/>
              <a:t>Klammer</a:t>
            </a:r>
            <a:r>
              <a:rPr lang="en-US" dirty="0"/>
              <a:t>, Begin/End)</a:t>
            </a:r>
          </a:p>
          <a:p>
            <a:r>
              <a:rPr lang="en-US" dirty="0" err="1"/>
              <a:t>Kein</a:t>
            </a:r>
            <a:r>
              <a:rPr lang="en-US" dirty="0"/>
              <a:t> Return</a:t>
            </a:r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OS/390</a:t>
            </a:r>
          </a:p>
          <a:p>
            <a:pPr marL="0" indent="0">
              <a:buNone/>
            </a:pPr>
            <a:r>
              <a:rPr lang="en-US" dirty="0"/>
              <a:t>Visual Basic 6.0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</a:p>
          <a:p>
            <a:pPr marL="0" indent="0">
              <a:buNone/>
            </a:pPr>
            <a:r>
              <a:rPr lang="de-DE" dirty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Laufen lassen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Erste Möglichkeit: </a:t>
            </a:r>
          </a:p>
          <a:p>
            <a:pPr lvl="1"/>
            <a:r>
              <a:rPr lang="de-DE" dirty="0"/>
              <a:t>Source als Datei speichern (*.</a:t>
            </a:r>
            <a:r>
              <a:rPr lang="de-DE" dirty="0" err="1"/>
              <a:t>fs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Source in einen </a:t>
            </a:r>
            <a:r>
              <a:rPr lang="de-DE" dirty="0" err="1"/>
              <a:t>Assembly</a:t>
            </a:r>
            <a:r>
              <a:rPr lang="de-DE" dirty="0"/>
              <a:t> kompilieren</a:t>
            </a:r>
          </a:p>
          <a:p>
            <a:r>
              <a:rPr lang="de-DE" dirty="0"/>
              <a:t>Zweite Möglichkeit: </a:t>
            </a:r>
          </a:p>
          <a:p>
            <a:pPr lvl="1"/>
            <a:r>
              <a:rPr lang="de-DE" dirty="0"/>
              <a:t>Code als Script bearbeiten und speichern (*.</a:t>
            </a:r>
            <a:r>
              <a:rPr lang="de-DE" dirty="0" err="1"/>
              <a:t>fsx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Script ausführen lassen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Read</a:t>
            </a:r>
          </a:p>
          <a:p>
            <a:r>
              <a:rPr lang="de-DE" dirty="0" err="1"/>
              <a:t>Evaluate</a:t>
            </a:r>
            <a:endParaRPr lang="de-DE" dirty="0"/>
          </a:p>
          <a:p>
            <a:r>
              <a:rPr lang="de-DE" dirty="0"/>
              <a:t>Print</a:t>
            </a:r>
          </a:p>
          <a:p>
            <a:r>
              <a:rPr lang="de-DE"/>
              <a:t>Loop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Kommentare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 aller erst:</a:t>
            </a:r>
          </a:p>
          <a:p>
            <a:pPr marL="0" indent="0">
              <a:buNone/>
            </a:pPr>
            <a:r>
              <a:rPr lang="de-DE" dirty="0"/>
              <a:t>Wie kommentiere ich in F#?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853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Ausdrücke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Definiert mit dem Schlüsselwort </a:t>
            </a:r>
            <a:r>
              <a:rPr lang="de-DE" dirty="0" err="1"/>
              <a:t>let</a:t>
            </a:r>
            <a:endParaRPr lang="de-DE" dirty="0"/>
          </a:p>
          <a:p>
            <a:r>
              <a:rPr lang="de-DE" dirty="0"/>
              <a:t>Sind per Default nicht änderbar (</a:t>
            </a:r>
            <a:r>
              <a:rPr lang="de-DE" dirty="0" err="1"/>
              <a:t>immutable</a:t>
            </a:r>
            <a:r>
              <a:rPr lang="de-DE" dirty="0"/>
              <a:t>)</a:t>
            </a:r>
          </a:p>
          <a:p>
            <a:r>
              <a:rPr lang="de-DE" dirty="0"/>
              <a:t>Compiler </a:t>
            </a:r>
            <a:r>
              <a:rPr lang="de-DE" dirty="0" err="1"/>
              <a:t>ermittlet</a:t>
            </a:r>
            <a:r>
              <a:rPr lang="de-DE" dirty="0"/>
              <a:t> den Typ (</a:t>
            </a:r>
            <a:r>
              <a:rPr lang="de-DE" dirty="0" err="1"/>
              <a:t>var</a:t>
            </a:r>
            <a:r>
              <a:rPr lang="de-DE" dirty="0"/>
              <a:t> in </a:t>
            </a:r>
            <a:r>
              <a:rPr lang="de-DE" dirty="0" err="1"/>
              <a:t>c#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REPL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das F# Interactive Fenster offen?</a:t>
            </a:r>
          </a:p>
          <a:p>
            <a:r>
              <a:rPr lang="de-DE" dirty="0"/>
              <a:t>Markiere eine Zeile Code </a:t>
            </a:r>
          </a:p>
          <a:p>
            <a:r>
              <a:rPr lang="de-DE" dirty="0"/>
              <a:t>Alt + Enter</a:t>
            </a:r>
          </a:p>
          <a:p>
            <a:r>
              <a:rPr lang="de-DE" dirty="0" err="1"/>
              <a:t>Reset</a:t>
            </a:r>
            <a:r>
              <a:rPr lang="de-DE" dirty="0"/>
              <a:t> setzt zurück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47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r>
              <a:rPr lang="de-DE" dirty="0"/>
              <a:t>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Gibt einen Wert zurück (kann </a:t>
            </a:r>
            <a:r>
              <a:rPr lang="de-DE" sz="2400" dirty="0" err="1"/>
              <a:t>switch</a:t>
            </a:r>
            <a:r>
              <a:rPr lang="de-DE" sz="2400" dirty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OO</a:t>
            </a:r>
          </a:p>
          <a:p>
            <a:endParaRPr lang="de-DE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5435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98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Tuple</a:t>
            </a:r>
            <a:r>
              <a:rPr lang="de-DE" dirty="0"/>
              <a:t>: Wofür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Nutzung: </a:t>
            </a:r>
            <a:r>
              <a:rPr lang="de-DE" dirty="0" err="1"/>
              <a:t>Tuples</a:t>
            </a:r>
            <a:r>
              <a:rPr lang="de-DE" dirty="0"/>
              <a:t> werden meistens nicht übergeben, dienen zur temporären Haltung von Daten</a:t>
            </a:r>
          </a:p>
          <a:p>
            <a:pPr marL="0" indent="0">
              <a:buNone/>
            </a:pPr>
            <a:r>
              <a:rPr lang="de-DE" dirty="0"/>
              <a:t>Bedenke: ALLES kann als </a:t>
            </a:r>
            <a:r>
              <a:rPr lang="de-DE" dirty="0" err="1"/>
              <a:t>tuple</a:t>
            </a:r>
            <a:r>
              <a:rPr lang="de-DE" dirty="0"/>
              <a:t> definiert werden:</a:t>
            </a:r>
          </a:p>
          <a:p>
            <a:pPr>
              <a:buFontTx/>
              <a:buChar char="-"/>
            </a:pPr>
            <a:r>
              <a:rPr lang="de-DE" dirty="0"/>
              <a:t>Werte (</a:t>
            </a:r>
            <a:r>
              <a:rPr lang="de-DE" dirty="0" err="1"/>
              <a:t>int</a:t>
            </a:r>
            <a:r>
              <a:rPr lang="de-DE" dirty="0"/>
              <a:t>, etc.)</a:t>
            </a:r>
          </a:p>
          <a:p>
            <a:pPr>
              <a:buFontTx/>
              <a:buChar char="-"/>
            </a:pPr>
            <a:r>
              <a:rPr lang="de-DE" dirty="0"/>
              <a:t>ADTs</a:t>
            </a:r>
          </a:p>
          <a:p>
            <a:pPr>
              <a:buFontTx/>
              <a:buChar char="-"/>
            </a:pPr>
            <a:r>
              <a:rPr lang="de-DE" dirty="0"/>
              <a:t>Funktionen</a:t>
            </a:r>
          </a:p>
          <a:p>
            <a:pPr marL="0" indent="0">
              <a:buNone/>
            </a:pPr>
            <a:r>
              <a:rPr lang="de-DE" dirty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Record</a:t>
            </a:r>
            <a:r>
              <a:rPr lang="de-DE" dirty="0"/>
              <a:t>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Keine </a:t>
            </a:r>
            <a:r>
              <a:rPr lang="de-DE" dirty="0" err="1"/>
              <a:t>Adhoc</a:t>
            </a:r>
            <a:r>
              <a:rPr lang="de-DE" dirty="0"/>
              <a:t> Erstellung</a:t>
            </a:r>
          </a:p>
          <a:p>
            <a:pPr marL="0" indent="0">
              <a:buNone/>
            </a:pP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tuple</a:t>
            </a:r>
            <a:endParaRPr lang="de-DE" dirty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/>
              <a:t>ComplexNumber</a:t>
            </a:r>
            <a:r>
              <a:rPr lang="en-US" sz="2800" dirty="0"/>
              <a:t> = { real: float; imaginary: float }</a:t>
            </a:r>
            <a:endParaRPr lang="de-DE" sz="2800" dirty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/>
              <a:t>GeoCoord</a:t>
            </a:r>
            <a:r>
              <a:rPr lang="en-US" sz="2800" dirty="0"/>
              <a:t> = { </a:t>
            </a:r>
            <a:r>
              <a:rPr lang="en-US" sz="2800" dirty="0" err="1"/>
              <a:t>lat</a:t>
            </a:r>
            <a:r>
              <a:rPr lang="en-US" sz="2800" dirty="0"/>
              <a:t>: float; long: float }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dirty="0"/>
              <a:t>Andere Records, Funktionen</a:t>
            </a:r>
          </a:p>
          <a:p>
            <a:pPr marL="0" indent="0">
              <a:buNone/>
            </a:pPr>
            <a:r>
              <a:rPr lang="en-US" sz="2800" b="1" dirty="0"/>
              <a:t>type S</a:t>
            </a:r>
            <a:r>
              <a:rPr lang="en-US" dirty="0"/>
              <a:t> = </a:t>
            </a:r>
            <a:r>
              <a:rPr lang="en-US" sz="2800" dirty="0"/>
              <a:t>{ </a:t>
            </a:r>
            <a:r>
              <a:rPr lang="en-US" sz="2800" dirty="0" err="1"/>
              <a:t>Coord</a:t>
            </a:r>
            <a:r>
              <a:rPr lang="en-US" sz="2800" dirty="0"/>
              <a:t> : </a:t>
            </a:r>
            <a:r>
              <a:rPr lang="en-US" sz="2800" dirty="0" err="1"/>
              <a:t>GeoCoord</a:t>
            </a:r>
            <a:r>
              <a:rPr lang="en-US" sz="2800" dirty="0"/>
              <a:t>; </a:t>
            </a:r>
            <a:r>
              <a:rPr lang="en-US" sz="2800" dirty="0" err="1"/>
              <a:t>Tun</a:t>
            </a:r>
            <a:r>
              <a:rPr lang="en-US" sz="2800" dirty="0"/>
              <a:t> : string -&gt; string; }</a:t>
            </a:r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Record</a:t>
            </a:r>
            <a:r>
              <a:rPr lang="de-DE" dirty="0"/>
              <a:t>: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Zwei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sind gleich wenn beide die gleichen</a:t>
            </a:r>
          </a:p>
          <a:p>
            <a:pPr>
              <a:buFontTx/>
              <a:buChar char="-"/>
            </a:pPr>
            <a:r>
              <a:rPr lang="de-DE" dirty="0"/>
              <a:t>Type</a:t>
            </a:r>
          </a:p>
          <a:p>
            <a:pPr>
              <a:buFontTx/>
              <a:buChar char="-"/>
            </a:pPr>
            <a:r>
              <a:rPr lang="de-DE" dirty="0"/>
              <a:t>Werte</a:t>
            </a:r>
          </a:p>
          <a:p>
            <a:pPr marL="0" indent="0">
              <a:buNone/>
            </a:pPr>
            <a:r>
              <a:rPr lang="de-DE" dirty="0"/>
              <a:t>Im gleichen „Slot“ haben</a:t>
            </a:r>
          </a:p>
          <a:p>
            <a:pPr marL="0" indent="0">
              <a:buNone/>
            </a:pPr>
            <a:r>
              <a:rPr lang="de-DE" dirty="0"/>
              <a:t>ACHTUNG: zwei </a:t>
            </a:r>
            <a:r>
              <a:rPr lang="de-DE" dirty="0" err="1"/>
              <a:t>Record</a:t>
            </a:r>
            <a:r>
              <a:rPr lang="de-DE" dirty="0"/>
              <a:t> typen mit unterschiedlichen Namen können nicht gleich sein! F# ist hier nominal!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4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DU</a:t>
            </a:r>
            <a:br>
              <a:rPr lang="de-DE" dirty="0"/>
            </a:b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Unterscheidungs-Union auf deutsch</a:t>
            </a:r>
          </a:p>
          <a:p>
            <a:pPr marL="0" indent="0">
              <a:buNone/>
            </a:pPr>
            <a:r>
              <a:rPr lang="de-DE" dirty="0"/>
              <a:t>Besteht aus einer Anzahl von benannten Fällen</a:t>
            </a:r>
          </a:p>
          <a:p>
            <a:pPr marL="0" indent="0">
              <a:buNone/>
            </a:pPr>
            <a:r>
              <a:rPr lang="de-DE" dirty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Prism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height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kein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DU: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use a generic definition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valid value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missing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len2 = s2.Length;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/>
              <a:t>C# ab 3.5: Funktionale Elemente und DSLs</a:t>
            </a:r>
          </a:p>
          <a:p>
            <a:pPr marL="0" indent="0">
              <a:buNone/>
            </a:pPr>
            <a:r>
              <a:rPr lang="de-DE" dirty="0" err="1"/>
              <a:t>Func</a:t>
            </a:r>
            <a:r>
              <a:rPr lang="de-DE" dirty="0"/>
              <a:t>&lt;&gt; als Parameter (HOF)  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bevorzugen (Default in FP)</a:t>
            </a:r>
          </a:p>
          <a:p>
            <a:pPr marL="0" indent="0">
              <a:buNone/>
            </a:pPr>
            <a:r>
              <a:rPr lang="de-DE" dirty="0"/>
              <a:t>Erfolge: WhatsApp, Jane Street, jet.com</a:t>
            </a:r>
          </a:p>
          <a:p>
            <a:pPr marL="0" indent="0">
              <a:buNone/>
            </a:pPr>
            <a:r>
              <a:rPr lang="de-DE" dirty="0"/>
              <a:t>Möglicher Grund: OO Unzulänglichkeiten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Verhalten</a:t>
            </a:r>
          </a:p>
          <a:p>
            <a:r>
              <a:rPr lang="de-DE" dirty="0"/>
              <a:t>Datenstruktur beinhalten nur Daten</a:t>
            </a:r>
          </a:p>
          <a:p>
            <a:r>
              <a:rPr lang="de-DE" dirty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Vererbung</a:t>
            </a:r>
          </a:p>
          <a:p>
            <a:pPr marL="0" indent="0">
              <a:buNone/>
            </a:pPr>
            <a:r>
              <a:rPr lang="de-DE" dirty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Funktionen sind auch nur Typen, können als Input, als Output verwendet werden</a:t>
            </a:r>
          </a:p>
          <a:p>
            <a:r>
              <a:rPr lang="de-DE" dirty="0"/>
              <a:t>Funktion ist keine Anweisung</a:t>
            </a:r>
          </a:p>
          <a:p>
            <a:r>
              <a:rPr lang="de-DE" dirty="0"/>
              <a:t>Können als Parameter verwendet werden</a:t>
            </a:r>
          </a:p>
          <a:p>
            <a:r>
              <a:rPr lang="de-DE" dirty="0"/>
              <a:t>Können als Ergebnis einer Funktion zurückgegeben werden</a:t>
            </a:r>
          </a:p>
          <a:p>
            <a:r>
              <a:rPr lang="de-DE" dirty="0"/>
              <a:t>Können zu Listen zusammen gefasst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/>
              <a:t>Mutability</a:t>
            </a:r>
            <a:endParaRPr lang="de-DE" dirty="0"/>
          </a:p>
          <a:p>
            <a:r>
              <a:rPr lang="de-DE" dirty="0"/>
              <a:t>Keine Variablen (Slot im Speicher wo ich etwas pushen und poppen kann). </a:t>
            </a:r>
          </a:p>
          <a:p>
            <a:r>
              <a:rPr lang="de-DE" dirty="0"/>
              <a:t>Nur Ausdrücke: Einmal zugewiesen, bleibt der Wert</a:t>
            </a:r>
          </a:p>
          <a:p>
            <a:r>
              <a:rPr lang="de-DE" dirty="0"/>
              <a:t>Die Frage „Wann hat sich der Wert geändert?“ stellt sich gar nicht mehr, der Wert kann nur zugewiesen werden</a:t>
            </a:r>
          </a:p>
          <a:p>
            <a:r>
              <a:rPr lang="de-DE" dirty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Semaphore, Monitor!</a:t>
            </a:r>
          </a:p>
          <a:p>
            <a:r>
              <a:rPr lang="de-DE" dirty="0"/>
              <a:t>State muss neugedacht werden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2178</Words>
  <Application>Microsoft Office PowerPoint</Application>
  <PresentationFormat>Bildschirmpräsentation (4:3)</PresentationFormat>
  <Paragraphs>301</Paragraphs>
  <Slides>33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Calibri</vt:lpstr>
      <vt:lpstr>Consolas</vt:lpstr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Statisch vs dynamisch</vt:lpstr>
      <vt:lpstr>Wofür ist ein (statischer) Typ gut?</vt:lpstr>
      <vt:lpstr>Wofür ist ein (statischer) Typ gut?</vt:lpstr>
      <vt:lpstr>Data Types</vt:lpstr>
      <vt:lpstr>Structural Equality / Comparison</vt:lpstr>
      <vt:lpstr>Structural Equality / Comparison</vt:lpstr>
      <vt:lpstr>Fokus für Heute?</vt:lpstr>
      <vt:lpstr>F#: Voraussetzungen</vt:lpstr>
      <vt:lpstr>F#: Syntax</vt:lpstr>
      <vt:lpstr>F#: Laufen lassen</vt:lpstr>
      <vt:lpstr>F#: REPL</vt:lpstr>
      <vt:lpstr>Modul 1: Kommentare</vt:lpstr>
      <vt:lpstr>Modul 1: Ausdrücke</vt:lpstr>
      <vt:lpstr>Modul 1: REPL</vt:lpstr>
      <vt:lpstr>Data Types: Pattern Matching</vt:lpstr>
      <vt:lpstr>Tuple: Wofür</vt:lpstr>
      <vt:lpstr>Record: Definition</vt:lpstr>
      <vt:lpstr>Record: Structural Equality</vt:lpstr>
      <vt:lpstr>DU Discriminated Union</vt:lpstr>
      <vt:lpstr>DU: Single Case</vt:lpstr>
      <vt:lpstr>Option</vt:lpstr>
      <vt:lpstr>Option vs Null : Type Safety</vt:lpstr>
      <vt:lpstr>Option vs Null : Type 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Brake, Nasser</cp:lastModifiedBy>
  <cp:revision>219</cp:revision>
  <dcterms:created xsi:type="dcterms:W3CDTF">2015-10-28T14:00:25Z</dcterms:created>
  <dcterms:modified xsi:type="dcterms:W3CDTF">2017-03-10T17:49:54Z</dcterms:modified>
</cp:coreProperties>
</file>