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93" r:id="rId14"/>
    <p:sldId id="263" r:id="rId15"/>
    <p:sldId id="267" r:id="rId16"/>
    <p:sldId id="268" r:id="rId17"/>
    <p:sldId id="298" r:id="rId18"/>
    <p:sldId id="301" r:id="rId19"/>
    <p:sldId id="297" r:id="rId20"/>
    <p:sldId id="299" r:id="rId21"/>
    <p:sldId id="300" r:id="rId22"/>
    <p:sldId id="302" r:id="rId23"/>
    <p:sldId id="303" r:id="rId24"/>
    <p:sldId id="311" r:id="rId25"/>
    <p:sldId id="305" r:id="rId26"/>
    <p:sldId id="306" r:id="rId27"/>
    <p:sldId id="309" r:id="rId28"/>
    <p:sldId id="307" r:id="rId29"/>
    <p:sldId id="308" r:id="rId30"/>
    <p:sldId id="310" r:id="rId31"/>
    <p:sldId id="294" r:id="rId32"/>
    <p:sldId id="265" r:id="rId33"/>
    <p:sldId id="270" r:id="rId34"/>
    <p:sldId id="273" r:id="rId35"/>
    <p:sldId id="276" r:id="rId36"/>
    <p:sldId id="278" r:id="rId37"/>
    <p:sldId id="280" r:id="rId38"/>
    <p:sldId id="281" r:id="rId39"/>
    <p:sldId id="28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0" autoAdjust="0"/>
  </p:normalViewPr>
  <p:slideViewPr>
    <p:cSldViewPr>
      <p:cViewPr varScale="1">
        <p:scale>
          <a:sx n="85" d="100"/>
          <a:sy n="85" d="100"/>
        </p:scale>
        <p:origin x="73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Copyright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schützt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gesondert</a:t>
            </a:r>
            <a:r>
              <a:rPr lang="en-US" baseline="0" dirty="0"/>
              <a:t> </a:t>
            </a:r>
            <a:r>
              <a:rPr lang="en-US" baseline="0" dirty="0" err="1"/>
              <a:t>behandeln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 Sprachen haben diese Möglichkeit</a:t>
            </a:r>
          </a:p>
          <a:p>
            <a:endParaRPr lang="de-DE" dirty="0"/>
          </a:p>
          <a:p>
            <a:r>
              <a:rPr lang="de-DE" dirty="0"/>
              <a:t>Es sind drei Funktionen!</a:t>
            </a:r>
          </a:p>
          <a:p>
            <a:endParaRPr lang="de-DE" dirty="0"/>
          </a:p>
          <a:p>
            <a:r>
              <a:rPr lang="de-DE" dirty="0"/>
              <a:t>READ: Liest die Eingabe und parst diese in einer</a:t>
            </a:r>
            <a:r>
              <a:rPr lang="de-DE" baseline="0" dirty="0"/>
              <a:t> Datenstruktur im Speicher.  </a:t>
            </a:r>
          </a:p>
          <a:p>
            <a:r>
              <a:rPr lang="de-DE" baseline="0" dirty="0"/>
              <a:t>EVAL: Der Ausdruck aus READ wird jetzt als Aufruf materialisiert. </a:t>
            </a:r>
            <a:r>
              <a:rPr lang="de-DE" baseline="0" dirty="0"/>
              <a:t>Wenn ich einen benannten Ausdruck definiere steht dieser unter dem Namen zur Verfügung.</a:t>
            </a:r>
          </a:p>
          <a:p>
            <a:r>
              <a:rPr lang="de-DE" baseline="0" dirty="0"/>
              <a:t>PRINT: Ausgabe des eben evaluierten Wertes.</a:t>
            </a:r>
          </a:p>
          <a:p>
            <a:endParaRPr lang="de-DE" baseline="0" dirty="0"/>
          </a:p>
          <a:p>
            <a:r>
              <a:rPr lang="de-DE" baseline="0" dirty="0"/>
              <a:t>Im Interaktiven Fenster kann man gut Funktionen aufrufen </a:t>
            </a:r>
            <a:r>
              <a:rPr lang="de-DE" baseline="0"/>
              <a:t>und testen.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1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Ausdrücke</a:t>
            </a:r>
          </a:p>
          <a:p>
            <a:endParaRPr lang="de-DE" dirty="0"/>
          </a:p>
          <a:p>
            <a:r>
              <a:rPr lang="de-DE" dirty="0" err="1"/>
              <a:t>Complier</a:t>
            </a:r>
            <a:r>
              <a:rPr lang="de-DE" dirty="0"/>
              <a:t> Ermittlung erfolgt so weit dies möglich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34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Eine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add1 : x:int -&gt;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Signatur trennt einzelne Parameter und Ergebnis durch -&gt;</a:t>
            </a:r>
          </a:p>
          <a:p>
            <a:pPr marL="0" indent="0">
              <a:buNone/>
            </a:pPr>
            <a:r>
              <a:rPr lang="de-DE" dirty="0"/>
              <a:t>Name und Typ sind durch : getrennt</a:t>
            </a:r>
          </a:p>
          <a:p>
            <a:endParaRPr lang="de-DE" dirty="0"/>
          </a:p>
          <a:p>
            <a:r>
              <a:rPr lang="de-DE" dirty="0"/>
              <a:t>Wiederholen:</a:t>
            </a:r>
            <a:r>
              <a:rPr lang="de-DE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Keine Begrenzung durch Klammern / Begin und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 Return, der letzte Wert wird zurück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5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7</a:t>
            </a:r>
          </a:p>
          <a:p>
            <a:endParaRPr lang="de-DE" dirty="0"/>
          </a:p>
          <a:p>
            <a:r>
              <a:rPr lang="de-DE" dirty="0"/>
              <a:t>Verwendung:</a:t>
            </a:r>
            <a:r>
              <a:rPr lang="de-DE" baseline="0" dirty="0"/>
              <a:t> Ergebnis eines Aufrufs als das </a:t>
            </a:r>
            <a:r>
              <a:rPr lang="de-DE" baseline="0" dirty="0" err="1"/>
              <a:t>Paramter</a:t>
            </a:r>
            <a:r>
              <a:rPr lang="de-DE" baseline="0" dirty="0"/>
              <a:t> des nächsten verwenden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de-DE" dirty="0"/>
              <a:t>vor einem </a:t>
            </a:r>
            <a:r>
              <a:rPr lang="de-DE" dirty="0" err="1"/>
              <a:t>Paramter</a:t>
            </a:r>
            <a:r>
              <a:rPr lang="de-DE" dirty="0"/>
              <a:t> zeigt dass es sich um einen generischen Parameter</a:t>
            </a:r>
            <a:r>
              <a:rPr lang="de-DE" baseline="0" dirty="0"/>
              <a:t> handelt</a:t>
            </a:r>
          </a:p>
          <a:p>
            <a:r>
              <a:rPr lang="de-DE" baseline="0" dirty="0"/>
              <a:t>In diesem Fall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 x ist ein Eingabe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f:('a -&gt; 'b) f ist eine Funktion die einen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vom Typ 'a entgegen nimmt und einen von Typ 'b zurück gibt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Ergebnis ist ein Wert vom Typ 'b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9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 Übung 5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27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Übung Verketten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6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wird angedacht für C# 7.0.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tuples</a:t>
            </a:r>
            <a:r>
              <a:rPr lang="de-DE" dirty="0"/>
              <a:t> (also </a:t>
            </a:r>
            <a:r>
              <a:rPr lang="de-DE" dirty="0" err="1"/>
              <a:t>record</a:t>
            </a:r>
            <a:r>
              <a:rPr lang="de-DE" baseline="0" dirty="0"/>
              <a:t> </a:t>
            </a:r>
            <a:r>
              <a:rPr lang="de-DE" baseline="0" dirty="0" err="1"/>
              <a:t>types</a:t>
            </a:r>
            <a:r>
              <a:rPr lang="de-DE" baseline="0" dirty="0"/>
              <a:t>)</a:t>
            </a:r>
            <a:r>
              <a:rPr lang="de-DE" dirty="0"/>
              <a:t> können nur dann vergleichbar</a:t>
            </a:r>
            <a:r>
              <a:rPr lang="de-DE" baseline="0" dirty="0"/>
              <a:t> sein wenn diese den gleichen Namen haben UND über die gleichen Werte verfüge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Constructing</a:t>
            </a:r>
            <a:r>
              <a:rPr lang="de-DE" dirty="0"/>
              <a:t> a type</a:t>
            </a:r>
          </a:p>
          <a:p>
            <a:pPr marL="0" indent="0">
              <a:buNone/>
            </a:pPr>
            <a:r>
              <a:rPr lang="de-DE" dirty="0" err="1"/>
              <a:t>Deconstructing</a:t>
            </a:r>
            <a:r>
              <a:rPr lang="de-DE" dirty="0"/>
              <a:t> a type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 </a:t>
            </a:r>
          </a:p>
          <a:p>
            <a:pPr lvl="1"/>
            <a:r>
              <a:rPr lang="de-DE" dirty="0" err="1"/>
              <a:t>let</a:t>
            </a:r>
            <a:endParaRPr lang="de-DE" dirty="0"/>
          </a:p>
          <a:p>
            <a:pPr lvl="1"/>
            <a:r>
              <a:rPr lang="en-US" dirty="0"/>
              <a:t>Type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</a:p>
          <a:p>
            <a:r>
              <a:rPr lang="de-DE" dirty="0"/>
              <a:t>Dritte Möglichkeit</a:t>
            </a:r>
          </a:p>
          <a:p>
            <a:pPr lvl="1"/>
            <a:r>
              <a:rPr lang="de-DE" dirty="0"/>
              <a:t>Interaktiv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pPr marL="0" indent="0">
              <a:buNone/>
            </a:pPr>
            <a:r>
              <a:rPr lang="de-DE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REPL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Alt + Enter Schickt den Ausdruck zum REPL</a:t>
            </a:r>
          </a:p>
          <a:p>
            <a:endParaRPr lang="de-DE" dirty="0"/>
          </a:p>
          <a:p>
            <a:r>
              <a:rPr lang="de-DE" dirty="0"/>
              <a:t>Reset setzt zurück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64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let</a:t>
            </a:r>
            <a:r>
              <a:rPr lang="de-DE" dirty="0"/>
              <a:t> deklariert</a:t>
            </a:r>
          </a:p>
          <a:p>
            <a:r>
              <a:rPr lang="de-DE" dirty="0"/>
              <a:t>Kein Return: der letzte Ausdruck ist das Ergebnis</a:t>
            </a:r>
          </a:p>
          <a:p>
            <a:r>
              <a:rPr lang="de-DE" dirty="0"/>
              <a:t>Eine Funktion ist ein Mapping zwischen einer zulässigen Eingabe und einem Ergebnis</a:t>
            </a:r>
          </a:p>
          <a:p>
            <a:r>
              <a:rPr lang="de-DE" dirty="0"/>
              <a:t>Signatur beschreibt die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Dateien „laden“</a:t>
            </a:r>
          </a:p>
          <a:p>
            <a:r>
              <a:rPr lang="de-DE" dirty="0"/>
              <a:t>Weitere </a:t>
            </a:r>
            <a:r>
              <a:rPr lang="de-DE" dirty="0" err="1"/>
              <a:t>Scripte</a:t>
            </a:r>
            <a:r>
              <a:rPr lang="de-DE" dirty="0"/>
              <a:t> ebenfalls laden</a:t>
            </a:r>
          </a:p>
          <a:p>
            <a:r>
              <a:rPr lang="de-DE" dirty="0"/>
              <a:t>Direkt im Interactive Code ausführen, gefolgt von ;;</a:t>
            </a:r>
          </a:p>
          <a:p>
            <a:r>
              <a:rPr lang="de-DE" dirty="0"/>
              <a:t>So ist ein </a:t>
            </a:r>
            <a:r>
              <a:rPr lang="de-DE" dirty="0" err="1"/>
              <a:t>interactives</a:t>
            </a:r>
            <a:r>
              <a:rPr lang="de-DE" dirty="0"/>
              <a:t> Testen von Code möglich ohne Debuggen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9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 in F# implementiert fiele Funktionen</a:t>
            </a:r>
          </a:p>
          <a:p>
            <a:r>
              <a:rPr lang="de-DE" dirty="0"/>
              <a:t>Signatur kann verraten was die Funktion leistet</a:t>
            </a:r>
          </a:p>
          <a:p>
            <a:r>
              <a:rPr lang="de-DE" dirty="0"/>
              <a:t>Wir untersuchen </a:t>
            </a:r>
          </a:p>
          <a:p>
            <a:pPr lvl="1"/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0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 Operator |&gt;</a:t>
            </a:r>
          </a:p>
          <a:p>
            <a:r>
              <a:rPr lang="de-DE" dirty="0"/>
              <a:t>Deklariert als </a:t>
            </a:r>
            <a:br>
              <a:rPr lang="de-DE" dirty="0"/>
            </a:b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(|&gt;) x f = f x</a:t>
            </a:r>
          </a:p>
          <a:p>
            <a:r>
              <a:rPr lang="de-DE" dirty="0"/>
              <a:t>Signatur ist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-&gt; f:('a -&gt; 'b) -&gt; 'b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Übung Verketten machen</a:t>
            </a:r>
          </a:p>
        </p:txBody>
      </p:sp>
    </p:spTree>
    <p:extLst>
      <p:ext uri="{BB962C8B-B14F-4D97-AF65-F5344CB8AC3E}">
        <p14:creationId xmlns:p14="http://schemas.microsoft.com/office/powerpoint/2010/main" val="124513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Reihnfolge</a:t>
            </a:r>
            <a:r>
              <a:rPr lang="de-DE" dirty="0"/>
              <a:t> der Dateien in VS ist </a:t>
            </a:r>
            <a:r>
              <a:rPr lang="de-DE" b="1" dirty="0"/>
              <a:t>nicht egal</a:t>
            </a:r>
            <a:r>
              <a:rPr lang="de-DE" dirty="0"/>
              <a:t>!</a:t>
            </a:r>
          </a:p>
          <a:p>
            <a:r>
              <a:rPr lang="de-DE" dirty="0"/>
              <a:t>Die Struktur der einzelnen Code Dateien muss die Hierarchie der Aufrufe entsprechen</a:t>
            </a:r>
          </a:p>
          <a:p>
            <a:r>
              <a:rPr lang="de-DE" dirty="0"/>
              <a:t>VS erzwingt die Einhaltung dieser Regel</a:t>
            </a:r>
          </a:p>
          <a:p>
            <a:r>
              <a:rPr lang="de-DE" dirty="0"/>
              <a:t>VS erlaubt die Positionierung von Code Dateien</a:t>
            </a:r>
          </a:p>
        </p:txBody>
      </p:sp>
    </p:spTree>
    <p:extLst>
      <p:ext uri="{BB962C8B-B14F-4D97-AF65-F5344CB8AC3E}">
        <p14:creationId xmlns:p14="http://schemas.microsoft.com/office/powerpoint/2010/main" val="1243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r>
              <a:rPr lang="de-DE" dirty="0"/>
              <a:t>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endParaRPr lang="de-DE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543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9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Tuple</a:t>
            </a:r>
            <a:r>
              <a:rPr lang="de-DE" dirty="0"/>
              <a:t>: Wofür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Nutzung: </a:t>
            </a:r>
            <a:r>
              <a:rPr lang="de-DE" dirty="0" err="1"/>
              <a:t>Tuples</a:t>
            </a:r>
            <a:r>
              <a:rPr lang="de-DE" dirty="0"/>
              <a:t> werden meistens nicht übergeben, dienen zur temporären Haltung von Daten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ADTs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pPr marL="0" indent="0">
              <a:buNone/>
            </a:pP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tuple</a:t>
            </a:r>
            <a:endParaRPr lang="de-DE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ComplexNumber</a:t>
            </a:r>
            <a:r>
              <a:rPr lang="en-US" sz="2800" dirty="0"/>
              <a:t> = { real: float; imaginary: float }</a:t>
            </a:r>
            <a:endParaRPr lang="de-DE" sz="2800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GeoCoord</a:t>
            </a:r>
            <a:r>
              <a:rPr lang="en-US" sz="2800" dirty="0"/>
              <a:t> = { </a:t>
            </a:r>
            <a:r>
              <a:rPr lang="en-US" sz="2800" dirty="0" err="1"/>
              <a:t>lat</a:t>
            </a:r>
            <a:r>
              <a:rPr lang="en-US" sz="2800" dirty="0"/>
              <a:t>: float; long: float }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dirty="0"/>
              <a:t>Andere Records, Funktionen</a:t>
            </a:r>
          </a:p>
          <a:p>
            <a:pPr marL="0" indent="0">
              <a:buNone/>
            </a:pPr>
            <a:r>
              <a:rPr lang="en-US" sz="2800" b="1" dirty="0"/>
              <a:t>type S</a:t>
            </a:r>
            <a:r>
              <a:rPr lang="en-US" dirty="0"/>
              <a:t> = </a:t>
            </a:r>
            <a:r>
              <a:rPr lang="en-US" sz="2800" dirty="0"/>
              <a:t>{ </a:t>
            </a:r>
            <a:r>
              <a:rPr lang="en-US" sz="2800" dirty="0" err="1"/>
              <a:t>Coord</a:t>
            </a:r>
            <a:r>
              <a:rPr lang="en-US" sz="2800" dirty="0"/>
              <a:t> : </a:t>
            </a:r>
            <a:r>
              <a:rPr lang="en-US" sz="2800" dirty="0" err="1"/>
              <a:t>GeoCoord</a:t>
            </a:r>
            <a:r>
              <a:rPr lang="en-US" sz="2800" dirty="0"/>
              <a:t>; </a:t>
            </a:r>
            <a:r>
              <a:rPr lang="en-US" sz="2800" dirty="0" err="1"/>
              <a:t>Tun</a:t>
            </a:r>
            <a:r>
              <a:rPr lang="en-US" sz="2800" dirty="0"/>
              <a:t> : string -&gt; string; }</a:t>
            </a:r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: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</a:t>
            </a:r>
          </a:p>
          <a:p>
            <a:pPr>
              <a:buFontTx/>
              <a:buChar char="-"/>
            </a:pPr>
            <a:r>
              <a:rPr lang="de-DE" dirty="0"/>
              <a:t>Type</a:t>
            </a:r>
          </a:p>
          <a:p>
            <a:pPr>
              <a:buFontTx/>
              <a:buChar char="-"/>
            </a:pPr>
            <a:r>
              <a:rPr lang="de-DE" dirty="0"/>
              <a:t>Werte</a:t>
            </a:r>
          </a:p>
          <a:p>
            <a:pPr marL="0" indent="0">
              <a:buNone/>
            </a:pPr>
            <a:r>
              <a:rPr lang="de-DE" dirty="0"/>
              <a:t>Im gleichen „Slot“ haben</a:t>
            </a:r>
          </a:p>
          <a:p>
            <a:pPr marL="0" indent="0">
              <a:buNone/>
            </a:pPr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können nicht gleich sein! F# ist hier nominal!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40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DU</a:t>
            </a:r>
            <a:br>
              <a:rPr lang="de-DE" dirty="0"/>
            </a:b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Prism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height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DU: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use a generic definition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valid value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missing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2549</Words>
  <Application>Microsoft Office PowerPoint</Application>
  <PresentationFormat>Bildschirmpräsentation (4:3)</PresentationFormat>
  <Paragraphs>368</Paragraphs>
  <Slides>39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3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Wofür ist ein (statischer) Typ gut?</vt:lpstr>
      <vt:lpstr>Data Types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Modul 1: Kommentare</vt:lpstr>
      <vt:lpstr>Modul 1: Ausdrücke</vt:lpstr>
      <vt:lpstr>Modul 1: REPL</vt:lpstr>
      <vt:lpstr>Modul 1: Funktion</vt:lpstr>
      <vt:lpstr>Modul 1: Script</vt:lpstr>
      <vt:lpstr>Modul 1: List</vt:lpstr>
      <vt:lpstr>Modul 1: Verketten</vt:lpstr>
      <vt:lpstr>Modul 1: Verketten</vt:lpstr>
      <vt:lpstr>Modul 1: F# ist streng!</vt:lpstr>
      <vt:lpstr>Data Types: Pattern Matching</vt:lpstr>
      <vt:lpstr>Tuple: Wofür</vt:lpstr>
      <vt:lpstr>Record: Definition</vt:lpstr>
      <vt:lpstr>Record: Structural Equality</vt:lpstr>
      <vt:lpstr>DU Discriminated Union</vt:lpstr>
      <vt:lpstr>DU: Single Case</vt:lpstr>
      <vt:lpstr>Option</vt:lpstr>
      <vt:lpstr>Option vs Null : Type Safety</vt:lpstr>
      <vt:lpstr>Option vs Null : Type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256</cp:revision>
  <dcterms:created xsi:type="dcterms:W3CDTF">2015-10-28T14:00:25Z</dcterms:created>
  <dcterms:modified xsi:type="dcterms:W3CDTF">2017-03-11T16:26:41Z</dcterms:modified>
</cp:coreProperties>
</file>