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A5D7-2726-4565-8582-D47208DE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1E591-75A5-4FC6-93F6-1FCDE975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473CC0-6061-4471-90B4-4DBB34F4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F3D8D3-0491-4353-8887-9F3D2E8A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D819E9-AD13-4D99-B089-40BF9F47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5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24A9-1B5E-4DF8-9C39-9D2275C1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8079BB-7893-49DA-A28C-2022382A7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972701-7150-4C19-8775-32C3F34A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622038-FFAF-446F-8697-3606E0A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8BA41A-326B-446B-93CB-6B5569EF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046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B3F291E-1EB2-4D1E-89CC-3F018AC5C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64387F-13A1-4138-9DFF-AF520DF2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6F02D3-2128-4EB8-B167-8E4EE071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6D07C3-EB87-4EEE-9A99-FB9AB472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20DD29-8305-426F-96E2-BCB33C32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51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CFE65-206C-4488-B4E2-518AA893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B7EA7-284B-41D8-8376-964F7B3B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908870-DE51-4BAB-B1EF-99868C77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022BC8-0AB5-4953-8DD2-2DD49D1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467E5E-B5EA-462C-83A5-34F246D6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912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AE9CD-1ECF-414A-834D-3694BD3B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A83C6D-EA5C-4E51-88C3-8BBBE2D4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F58A01-B217-4ACB-B25C-40F8B06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FE02CE-61C9-4DAA-A566-FA096863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A49A95-ACD7-4C66-9E25-5805D0CA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68929-875C-4632-96F6-3AE13FAB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F6703E-EACA-4911-BCE8-2B4C7AB6A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15244B-BD95-4EDE-86AB-B0FCC3117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6E7912-1460-434F-AF18-828075D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7A63E4-3F57-42E7-98D7-77166363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353A7-4A29-4FC8-9014-58658F5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5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C2676-4E89-471E-A696-E58C1141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F593D7-415E-4E72-9DF7-F87002D5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254885-095A-4212-B472-E001DC54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53FA50-B90B-44B2-837C-CA806D6B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C0FF45-A655-4DDC-858D-7B53B9FEB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ACD0C3D-A77D-43C7-891B-AE350A76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21DF00-279C-4D36-BB4C-7519948D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D9010-501A-4A86-8356-FF5FFC8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74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D314-8D40-4FC6-8144-F1407BDC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30A06E6-3A47-49EE-B21A-49F6E48E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0864FE-8A5C-4A22-9595-28A6B8A7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D44890-F27B-4EB1-9F0D-614C192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5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51591F-9A96-46D8-A5AC-C81BA192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67E565F-1C76-4BE2-9232-ADBE8DE4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F83D8F-E67A-4958-AB9A-37F2D977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33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1CE2F-5125-4A2F-B94A-DC3D5377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B69CBC-C6FE-442D-9A90-24033ACE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07DAFA-06C7-4D65-B455-14287A07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6B9C50-EBBF-4058-AEDA-55C92E33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CDADB8-ED4C-455B-80A8-BCD86041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256694-897C-474F-B7A8-6253B6B8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51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D82E7-0B0A-4CA9-BE6E-DF95F6EA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1B8C9D1-5DEC-401E-B2BE-A0C342A92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171302-0DEC-4D89-A6CD-0A4C0D966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E14CB-4047-417C-91DB-BD25EEA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722C81-6E64-486B-9618-E2CE6F1E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0E8D88-A2B2-4C1E-87DC-300C6A08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9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98EA0EB-A24B-44F7-93A0-0A0DA629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1B21A3-7612-4302-8C50-5EF24300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C8519-639F-4AF3-B4DF-E3256EBF5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5CCD-D9AB-411A-9367-4737EED12C8F}" type="datetimeFigureOut">
              <a:rPr lang="nl-BE" smtClean="0"/>
              <a:t>19/01/2021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66D7AF-77D0-49E1-B1E9-7F985426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2DC6D2-D02E-44DC-9077-0B833228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C8F0-7026-4FE2-A66F-974FFFB078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42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D38CB109-195E-4E32-96AB-D605BD2F2448}"/>
              </a:ext>
            </a:extLst>
          </p:cNvPr>
          <p:cNvSpPr/>
          <p:nvPr/>
        </p:nvSpPr>
        <p:spPr>
          <a:xfrm>
            <a:off x="956927" y="1953419"/>
            <a:ext cx="3285459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Lees input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A38DE5-BC70-45BE-83C9-8DF616C0AFBA}"/>
              </a:ext>
            </a:extLst>
          </p:cNvPr>
          <p:cNvSpPr/>
          <p:nvPr/>
        </p:nvSpPr>
        <p:spPr>
          <a:xfrm>
            <a:off x="956926" y="2399986"/>
            <a:ext cx="328546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X = input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EB9D943-A80F-4350-8129-4DE42FC843AC}"/>
              </a:ext>
            </a:extLst>
          </p:cNvPr>
          <p:cNvSpPr/>
          <p:nvPr/>
        </p:nvSpPr>
        <p:spPr>
          <a:xfrm>
            <a:off x="956927" y="2846553"/>
            <a:ext cx="3285461" cy="66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600" dirty="0"/>
              <a:t>X&lt;100</a:t>
            </a:r>
          </a:p>
        </p:txBody>
      </p:sp>
      <p:sp>
        <p:nvSpPr>
          <p:cNvPr id="6" name="Rechthoekige driehoek 5">
            <a:extLst>
              <a:ext uri="{FF2B5EF4-FFF2-40B4-BE49-F238E27FC236}">
                <a16:creationId xmlns:a16="http://schemas.microsoft.com/office/drawing/2014/main" id="{44B85802-CAC2-4A7B-B1A1-3E149DE87275}"/>
              </a:ext>
            </a:extLst>
          </p:cNvPr>
          <p:cNvSpPr/>
          <p:nvPr/>
        </p:nvSpPr>
        <p:spPr>
          <a:xfrm flipH="1">
            <a:off x="2594342" y="2846553"/>
            <a:ext cx="1648046" cy="6658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NEE</a:t>
            </a:r>
          </a:p>
        </p:txBody>
      </p:sp>
      <p:sp>
        <p:nvSpPr>
          <p:cNvPr id="7" name="Rechthoekige driehoek 6">
            <a:extLst>
              <a:ext uri="{FF2B5EF4-FFF2-40B4-BE49-F238E27FC236}">
                <a16:creationId xmlns:a16="http://schemas.microsoft.com/office/drawing/2014/main" id="{7A55E3DF-C420-4146-8075-91ABCC0EF181}"/>
              </a:ext>
            </a:extLst>
          </p:cNvPr>
          <p:cNvSpPr/>
          <p:nvPr/>
        </p:nvSpPr>
        <p:spPr>
          <a:xfrm>
            <a:off x="956927" y="2846553"/>
            <a:ext cx="1637414" cy="6658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9FE2266-7C7A-4693-8869-5E2B008D8394}"/>
              </a:ext>
            </a:extLst>
          </p:cNvPr>
          <p:cNvSpPr/>
          <p:nvPr/>
        </p:nvSpPr>
        <p:spPr>
          <a:xfrm>
            <a:off x="956925" y="3512433"/>
            <a:ext cx="1637414" cy="13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Toon “Small”</a:t>
            </a:r>
          </a:p>
          <a:p>
            <a:pPr algn="ctr"/>
            <a:endParaRPr lang="nl-BE" sz="1600" dirty="0"/>
          </a:p>
          <a:p>
            <a:pPr algn="ctr"/>
            <a:endParaRPr lang="nl-BE" sz="16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3FC3A51-1E0E-4372-BBAC-00E6ADB62C60}"/>
              </a:ext>
            </a:extLst>
          </p:cNvPr>
          <p:cNvSpPr/>
          <p:nvPr/>
        </p:nvSpPr>
        <p:spPr>
          <a:xfrm>
            <a:off x="2594341" y="3512433"/>
            <a:ext cx="1648047" cy="66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600" dirty="0"/>
              <a:t>X&gt;500</a:t>
            </a: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D1978573-E58A-4917-B09C-B7847D9BDC11}"/>
              </a:ext>
            </a:extLst>
          </p:cNvPr>
          <p:cNvSpPr/>
          <p:nvPr/>
        </p:nvSpPr>
        <p:spPr>
          <a:xfrm>
            <a:off x="2594339" y="3512433"/>
            <a:ext cx="903771" cy="6552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JA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FCC327D6-48A6-49E9-A635-AD1C3B62C622}"/>
              </a:ext>
            </a:extLst>
          </p:cNvPr>
          <p:cNvSpPr/>
          <p:nvPr/>
        </p:nvSpPr>
        <p:spPr>
          <a:xfrm flipH="1">
            <a:off x="3349252" y="3512432"/>
            <a:ext cx="903771" cy="6658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NEE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1A0033-F296-4CD0-915B-C97ACB09EAEF}"/>
              </a:ext>
            </a:extLst>
          </p:cNvPr>
          <p:cNvSpPr/>
          <p:nvPr/>
        </p:nvSpPr>
        <p:spPr>
          <a:xfrm>
            <a:off x="2594339" y="4178312"/>
            <a:ext cx="829343" cy="67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Toon “Big”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58F85DA-8028-49EE-A7E0-B4D3FEC5EB15}"/>
              </a:ext>
            </a:extLst>
          </p:cNvPr>
          <p:cNvSpPr/>
          <p:nvPr/>
        </p:nvSpPr>
        <p:spPr>
          <a:xfrm>
            <a:off x="3423682" y="4188946"/>
            <a:ext cx="829342" cy="66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Toon “</a:t>
            </a:r>
            <a:r>
              <a:rPr lang="nl-BE" sz="1200" dirty="0" err="1"/>
              <a:t>Average</a:t>
            </a:r>
            <a:r>
              <a:rPr lang="nl-BE" sz="1200" dirty="0"/>
              <a:t>”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44BF48B-5FE2-46BD-8778-A8EC78A0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5" y="655789"/>
            <a:ext cx="1024978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4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7AECC01-7089-4F8A-A33A-F786755D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3" y="726206"/>
            <a:ext cx="10082134" cy="609653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B9C936E-F10D-4FA1-9402-3B89EFE68AA3}"/>
              </a:ext>
            </a:extLst>
          </p:cNvPr>
          <p:cNvSpPr/>
          <p:nvPr/>
        </p:nvSpPr>
        <p:spPr>
          <a:xfrm>
            <a:off x="1287624" y="1950098"/>
            <a:ext cx="3657599" cy="6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1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6CD6014-DC99-4B5D-8220-0BFE7BE4FAFC}"/>
              </a:ext>
            </a:extLst>
          </p:cNvPr>
          <p:cNvSpPr/>
          <p:nvPr/>
        </p:nvSpPr>
        <p:spPr>
          <a:xfrm>
            <a:off x="1287623" y="2564336"/>
            <a:ext cx="3657599" cy="131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/>
              <a:t>while</a:t>
            </a:r>
            <a:r>
              <a:rPr lang="nl-BE" dirty="0"/>
              <a:t> X &lt; 10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33F48B7-DDD0-4D66-98E4-529821FCF1D2}"/>
              </a:ext>
            </a:extLst>
          </p:cNvPr>
          <p:cNvSpPr/>
          <p:nvPr/>
        </p:nvSpPr>
        <p:spPr>
          <a:xfrm>
            <a:off x="1791478" y="2976465"/>
            <a:ext cx="315374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X++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4FDDEE-3D11-4ECD-B628-87FD8006AA9B}"/>
              </a:ext>
            </a:extLst>
          </p:cNvPr>
          <p:cNvSpPr/>
          <p:nvPr/>
        </p:nvSpPr>
        <p:spPr>
          <a:xfrm>
            <a:off x="1791477" y="3429000"/>
            <a:ext cx="315374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Toon X</a:t>
            </a:r>
          </a:p>
        </p:txBody>
      </p:sp>
    </p:spTree>
    <p:extLst>
      <p:ext uri="{BB962C8B-B14F-4D97-AF65-F5344CB8AC3E}">
        <p14:creationId xmlns:p14="http://schemas.microsoft.com/office/powerpoint/2010/main" val="15310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E150C85-ED3B-4D4C-9CC7-C3F0AD6C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3" y="477014"/>
            <a:ext cx="7308431" cy="331866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7D982D9-10A8-4B7E-9D12-A9FBE8E5CE22}"/>
              </a:ext>
            </a:extLst>
          </p:cNvPr>
          <p:cNvSpPr/>
          <p:nvPr/>
        </p:nvSpPr>
        <p:spPr>
          <a:xfrm>
            <a:off x="973495" y="1444795"/>
            <a:ext cx="6211527" cy="57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81EF70C-DEA5-4A7A-9BD2-EFD3868ADAF0}"/>
              </a:ext>
            </a:extLst>
          </p:cNvPr>
          <p:cNvSpPr/>
          <p:nvPr/>
        </p:nvSpPr>
        <p:spPr>
          <a:xfrm>
            <a:off x="973495" y="2023292"/>
            <a:ext cx="6211527" cy="57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input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9E2E2BA-D63A-4777-A9BE-0D797010E661}"/>
              </a:ext>
            </a:extLst>
          </p:cNvPr>
          <p:cNvSpPr/>
          <p:nvPr/>
        </p:nvSpPr>
        <p:spPr>
          <a:xfrm>
            <a:off x="973494" y="2601789"/>
            <a:ext cx="6211527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x % 8 = 0</a:t>
            </a:r>
          </a:p>
        </p:txBody>
      </p:sp>
      <p:sp>
        <p:nvSpPr>
          <p:cNvPr id="6" name="Rechthoekige driehoek 5">
            <a:extLst>
              <a:ext uri="{FF2B5EF4-FFF2-40B4-BE49-F238E27FC236}">
                <a16:creationId xmlns:a16="http://schemas.microsoft.com/office/drawing/2014/main" id="{BC4F1337-1AF0-435E-94F6-51699E4EEE20}"/>
              </a:ext>
            </a:extLst>
          </p:cNvPr>
          <p:cNvSpPr/>
          <p:nvPr/>
        </p:nvSpPr>
        <p:spPr>
          <a:xfrm>
            <a:off x="973494" y="2601789"/>
            <a:ext cx="3197736" cy="816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JA</a:t>
            </a:r>
            <a:endParaRPr lang="nl-BE" sz="1400" dirty="0"/>
          </a:p>
        </p:txBody>
      </p:sp>
      <p:sp>
        <p:nvSpPr>
          <p:cNvPr id="7" name="Rechthoekige driehoek 6">
            <a:extLst>
              <a:ext uri="{FF2B5EF4-FFF2-40B4-BE49-F238E27FC236}">
                <a16:creationId xmlns:a16="http://schemas.microsoft.com/office/drawing/2014/main" id="{63E31966-2A67-465E-98A1-BD4A5CDD7CC9}"/>
              </a:ext>
            </a:extLst>
          </p:cNvPr>
          <p:cNvSpPr/>
          <p:nvPr/>
        </p:nvSpPr>
        <p:spPr>
          <a:xfrm flipH="1">
            <a:off x="4171234" y="2601783"/>
            <a:ext cx="3013788" cy="816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NEE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9AC0906-F53D-46B3-B3CA-6AE3CD44C9C7}"/>
              </a:ext>
            </a:extLst>
          </p:cNvPr>
          <p:cNvSpPr/>
          <p:nvPr/>
        </p:nvSpPr>
        <p:spPr>
          <a:xfrm>
            <a:off x="973494" y="3418216"/>
            <a:ext cx="3197736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600" dirty="0"/>
              <a:t>x % 4 = 0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6D74A81-5840-4284-9DF6-C9D19266B759}"/>
              </a:ext>
            </a:extLst>
          </p:cNvPr>
          <p:cNvSpPr/>
          <p:nvPr/>
        </p:nvSpPr>
        <p:spPr>
          <a:xfrm>
            <a:off x="4171230" y="3404206"/>
            <a:ext cx="3013785" cy="245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/>
              <a:t>Toon “is niet deelbaar door 8, 4 of 2”</a:t>
            </a: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5247AAB3-29FA-4B76-9B13-1D85E1AB0030}"/>
              </a:ext>
            </a:extLst>
          </p:cNvPr>
          <p:cNvSpPr/>
          <p:nvPr/>
        </p:nvSpPr>
        <p:spPr>
          <a:xfrm>
            <a:off x="973492" y="3418214"/>
            <a:ext cx="1768666" cy="816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JA</a:t>
            </a:r>
            <a:endParaRPr lang="nl-BE" sz="1200" dirty="0"/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AB18C787-4560-40E5-9162-1499AAD407E2}"/>
              </a:ext>
            </a:extLst>
          </p:cNvPr>
          <p:cNvSpPr/>
          <p:nvPr/>
        </p:nvSpPr>
        <p:spPr>
          <a:xfrm flipH="1">
            <a:off x="2635658" y="3439783"/>
            <a:ext cx="1545470" cy="816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NEE</a:t>
            </a:r>
            <a:endParaRPr lang="nl-BE" sz="12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EF98518-A0A0-4E89-837F-AFAA91F4840E}"/>
              </a:ext>
            </a:extLst>
          </p:cNvPr>
          <p:cNvSpPr/>
          <p:nvPr/>
        </p:nvSpPr>
        <p:spPr>
          <a:xfrm>
            <a:off x="973493" y="4234639"/>
            <a:ext cx="1627162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x % 2 = 0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09EC1D4-B138-4828-9CBD-FD6E5AC68C9B}"/>
              </a:ext>
            </a:extLst>
          </p:cNvPr>
          <p:cNvSpPr/>
          <p:nvPr/>
        </p:nvSpPr>
        <p:spPr>
          <a:xfrm>
            <a:off x="2635658" y="4234634"/>
            <a:ext cx="1545470" cy="163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Toon “x is deelbaar door 8”</a:t>
            </a:r>
          </a:p>
        </p:txBody>
      </p:sp>
      <p:sp>
        <p:nvSpPr>
          <p:cNvPr id="17" name="Rechthoekige driehoek 16">
            <a:extLst>
              <a:ext uri="{FF2B5EF4-FFF2-40B4-BE49-F238E27FC236}">
                <a16:creationId xmlns:a16="http://schemas.microsoft.com/office/drawing/2014/main" id="{9DD21913-6C70-4DDD-8416-8ECC8E2488F8}"/>
              </a:ext>
            </a:extLst>
          </p:cNvPr>
          <p:cNvSpPr/>
          <p:nvPr/>
        </p:nvSpPr>
        <p:spPr>
          <a:xfrm>
            <a:off x="978149" y="4234638"/>
            <a:ext cx="877271" cy="816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JA</a:t>
            </a:r>
            <a:endParaRPr lang="nl-BE" sz="800" dirty="0"/>
          </a:p>
        </p:txBody>
      </p:sp>
      <p:sp>
        <p:nvSpPr>
          <p:cNvPr id="18" name="Rechthoekige driehoek 17">
            <a:extLst>
              <a:ext uri="{FF2B5EF4-FFF2-40B4-BE49-F238E27FC236}">
                <a16:creationId xmlns:a16="http://schemas.microsoft.com/office/drawing/2014/main" id="{70D30E57-9A06-4050-8996-3F9AE04BED7F}"/>
              </a:ext>
            </a:extLst>
          </p:cNvPr>
          <p:cNvSpPr/>
          <p:nvPr/>
        </p:nvSpPr>
        <p:spPr>
          <a:xfrm flipH="1">
            <a:off x="1748487" y="4223852"/>
            <a:ext cx="877273" cy="816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NEE</a:t>
            </a:r>
            <a:endParaRPr lang="nl-BE" sz="800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9F1A918-9A89-4C2F-A69B-3C28F9ED1756}"/>
              </a:ext>
            </a:extLst>
          </p:cNvPr>
          <p:cNvSpPr/>
          <p:nvPr/>
        </p:nvSpPr>
        <p:spPr>
          <a:xfrm>
            <a:off x="948388" y="5040281"/>
            <a:ext cx="877270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Toon “x is deelbaar door 8, 4 en 2”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50D27D0-C3C6-4369-8549-99C735BFC39F}"/>
              </a:ext>
            </a:extLst>
          </p:cNvPr>
          <p:cNvSpPr/>
          <p:nvPr/>
        </p:nvSpPr>
        <p:spPr>
          <a:xfrm>
            <a:off x="1772193" y="5051055"/>
            <a:ext cx="877270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dirty="0"/>
              <a:t>Toon “x is deelbaar door 8 en 4”</a:t>
            </a:r>
          </a:p>
        </p:txBody>
      </p:sp>
    </p:spTree>
    <p:extLst>
      <p:ext uri="{BB962C8B-B14F-4D97-AF65-F5344CB8AC3E}">
        <p14:creationId xmlns:p14="http://schemas.microsoft.com/office/powerpoint/2010/main" val="186390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98EBAC8-8095-4BE2-BEAA-720E833D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1" y="440377"/>
            <a:ext cx="10478408" cy="64013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1DD6A74-F8DE-47F4-8B9B-DDDAA9E90FAE}"/>
              </a:ext>
            </a:extLst>
          </p:cNvPr>
          <p:cNvSpPr/>
          <p:nvPr/>
        </p:nvSpPr>
        <p:spPr>
          <a:xfrm>
            <a:off x="1147662" y="2659225"/>
            <a:ext cx="5197151" cy="271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/>
              <a:t>While</a:t>
            </a:r>
            <a:r>
              <a:rPr lang="nl-BE" dirty="0"/>
              <a:t> (x &lt;= 100)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A12C158-C2AA-4BBA-86C0-A65924AC0ADE}"/>
              </a:ext>
            </a:extLst>
          </p:cNvPr>
          <p:cNvSpPr/>
          <p:nvPr/>
        </p:nvSpPr>
        <p:spPr>
          <a:xfrm>
            <a:off x="1147662" y="1259634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AantalEvenGetallen</a:t>
            </a:r>
            <a:r>
              <a:rPr lang="nl-BE" dirty="0"/>
              <a:t> = 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C0BC9FE-EE89-4B0B-9D46-E5C26A9A9C78}"/>
              </a:ext>
            </a:extLst>
          </p:cNvPr>
          <p:cNvSpPr/>
          <p:nvPr/>
        </p:nvSpPr>
        <p:spPr>
          <a:xfrm>
            <a:off x="1595525" y="4899136"/>
            <a:ext cx="4739947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input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F6E9659-9C83-4152-874F-DAB6878901B5}"/>
              </a:ext>
            </a:extLst>
          </p:cNvPr>
          <p:cNvSpPr/>
          <p:nvPr/>
        </p:nvSpPr>
        <p:spPr>
          <a:xfrm>
            <a:off x="1595525" y="4423275"/>
            <a:ext cx="4739947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F2B9B1A-C0D9-4C1A-B32E-A8E58A42DD38}"/>
              </a:ext>
            </a:extLst>
          </p:cNvPr>
          <p:cNvSpPr/>
          <p:nvPr/>
        </p:nvSpPr>
        <p:spPr>
          <a:xfrm>
            <a:off x="1604861" y="3120525"/>
            <a:ext cx="4739947" cy="8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X % 2 = 0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5C8CE55A-1458-4BA7-B3D0-59E5DF74C55E}"/>
              </a:ext>
            </a:extLst>
          </p:cNvPr>
          <p:cNvSpPr/>
          <p:nvPr/>
        </p:nvSpPr>
        <p:spPr>
          <a:xfrm>
            <a:off x="1604861" y="3127030"/>
            <a:ext cx="2379307" cy="8383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JA</a:t>
            </a: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56F127CD-F8B3-4570-91BC-750C507F6253}"/>
              </a:ext>
            </a:extLst>
          </p:cNvPr>
          <p:cNvSpPr/>
          <p:nvPr/>
        </p:nvSpPr>
        <p:spPr>
          <a:xfrm flipH="1">
            <a:off x="3965501" y="3123777"/>
            <a:ext cx="2379307" cy="83834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NEE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F744635-CB43-40E1-BFEE-0BA8124A0E2A}"/>
              </a:ext>
            </a:extLst>
          </p:cNvPr>
          <p:cNvSpPr/>
          <p:nvPr/>
        </p:nvSpPr>
        <p:spPr>
          <a:xfrm>
            <a:off x="1614196" y="3958867"/>
            <a:ext cx="2351304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AantalEvenGetallen</a:t>
            </a:r>
            <a:r>
              <a:rPr lang="nl-BE" dirty="0"/>
              <a:t>++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1FA3BD4-C12C-4597-A32A-F69525DAB95E}"/>
              </a:ext>
            </a:extLst>
          </p:cNvPr>
          <p:cNvSpPr/>
          <p:nvPr/>
        </p:nvSpPr>
        <p:spPr>
          <a:xfrm>
            <a:off x="3965499" y="3958866"/>
            <a:ext cx="2379306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6CDD770-DBF1-4DA0-8BA1-A1302F704FA6}"/>
              </a:ext>
            </a:extLst>
          </p:cNvPr>
          <p:cNvSpPr/>
          <p:nvPr/>
        </p:nvSpPr>
        <p:spPr>
          <a:xfrm>
            <a:off x="1147662" y="5378249"/>
            <a:ext cx="5197146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Toon </a:t>
            </a:r>
            <a:r>
              <a:rPr lang="nl-BE" dirty="0" err="1"/>
              <a:t>AantalEvenGetallen</a:t>
            </a:r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FA367DF-09AC-46E1-B5C5-41F82A27461E}"/>
              </a:ext>
            </a:extLst>
          </p:cNvPr>
          <p:cNvSpPr/>
          <p:nvPr/>
        </p:nvSpPr>
        <p:spPr>
          <a:xfrm>
            <a:off x="1147662" y="2196795"/>
            <a:ext cx="5197146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input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23D8686-1230-49D7-8232-26991B05CC22}"/>
              </a:ext>
            </a:extLst>
          </p:cNvPr>
          <p:cNvSpPr/>
          <p:nvPr/>
        </p:nvSpPr>
        <p:spPr>
          <a:xfrm>
            <a:off x="1147662" y="1720934"/>
            <a:ext cx="5197146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</p:spTree>
    <p:extLst>
      <p:ext uri="{BB962C8B-B14F-4D97-AF65-F5344CB8AC3E}">
        <p14:creationId xmlns:p14="http://schemas.microsoft.com/office/powerpoint/2010/main" val="11981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43A0373-F8BA-4D09-9CAF-E7C5E466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85" y="162722"/>
            <a:ext cx="10569856" cy="662997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5D2F1D7-C78E-4A98-8545-CE1330835305}"/>
              </a:ext>
            </a:extLst>
          </p:cNvPr>
          <p:cNvSpPr/>
          <p:nvPr/>
        </p:nvSpPr>
        <p:spPr>
          <a:xfrm>
            <a:off x="1323546" y="2253302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aantal = 1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C171F03-A91B-476A-AECA-879749349E55}"/>
              </a:ext>
            </a:extLst>
          </p:cNvPr>
          <p:cNvSpPr/>
          <p:nvPr/>
        </p:nvSpPr>
        <p:spPr>
          <a:xfrm>
            <a:off x="1323547" y="1777441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kleinsteGetal</a:t>
            </a:r>
            <a:r>
              <a:rPr lang="nl-BE" dirty="0"/>
              <a:t> = X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0EA616A-6331-41D5-9909-E9FE82CCCAF9}"/>
              </a:ext>
            </a:extLst>
          </p:cNvPr>
          <p:cNvSpPr/>
          <p:nvPr/>
        </p:nvSpPr>
        <p:spPr>
          <a:xfrm>
            <a:off x="1323546" y="2729162"/>
            <a:ext cx="5197151" cy="315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/>
              <a:t>While</a:t>
            </a:r>
            <a:r>
              <a:rPr lang="nl-BE" dirty="0"/>
              <a:t> (x != 3456)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37D8CAF-021B-44A7-87AB-813D71ACEBDE}"/>
              </a:ext>
            </a:extLst>
          </p:cNvPr>
          <p:cNvSpPr/>
          <p:nvPr/>
        </p:nvSpPr>
        <p:spPr>
          <a:xfrm>
            <a:off x="1323548" y="825719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DDAA4EF-EB33-4B3C-8DA6-4C7086934DAC}"/>
              </a:ext>
            </a:extLst>
          </p:cNvPr>
          <p:cNvSpPr/>
          <p:nvPr/>
        </p:nvSpPr>
        <p:spPr>
          <a:xfrm>
            <a:off x="1323547" y="1301580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input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A61A558-8504-4A29-BDA0-2CDE395445F1}"/>
              </a:ext>
            </a:extLst>
          </p:cNvPr>
          <p:cNvSpPr/>
          <p:nvPr/>
        </p:nvSpPr>
        <p:spPr>
          <a:xfrm>
            <a:off x="1847460" y="3205023"/>
            <a:ext cx="4673237" cy="268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A540AAD-DFCD-4126-886B-25625AE913C1}"/>
              </a:ext>
            </a:extLst>
          </p:cNvPr>
          <p:cNvSpPr/>
          <p:nvPr/>
        </p:nvSpPr>
        <p:spPr>
          <a:xfrm>
            <a:off x="1847460" y="3205023"/>
            <a:ext cx="4673237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0C963FA-45F8-4635-B4B3-5BCA2A709E72}"/>
              </a:ext>
            </a:extLst>
          </p:cNvPr>
          <p:cNvSpPr/>
          <p:nvPr/>
        </p:nvSpPr>
        <p:spPr>
          <a:xfrm>
            <a:off x="1847459" y="3680884"/>
            <a:ext cx="4673237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input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5A4B5CA-DE01-46E1-863D-35263037ACC0}"/>
              </a:ext>
            </a:extLst>
          </p:cNvPr>
          <p:cNvSpPr/>
          <p:nvPr/>
        </p:nvSpPr>
        <p:spPr>
          <a:xfrm>
            <a:off x="1847458" y="4156744"/>
            <a:ext cx="4673239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Aantal++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3FCBA0A-FE3E-43B7-B9F2-2A3FE5360455}"/>
              </a:ext>
            </a:extLst>
          </p:cNvPr>
          <p:cNvSpPr/>
          <p:nvPr/>
        </p:nvSpPr>
        <p:spPr>
          <a:xfrm>
            <a:off x="1847457" y="4620461"/>
            <a:ext cx="4673239" cy="78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X &lt; </a:t>
            </a:r>
            <a:r>
              <a:rPr lang="nl-BE" dirty="0" err="1"/>
              <a:t>kleinsteGetal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89E1270E-A3D7-4915-81E0-DFF7793C8672}"/>
              </a:ext>
            </a:extLst>
          </p:cNvPr>
          <p:cNvSpPr/>
          <p:nvPr/>
        </p:nvSpPr>
        <p:spPr>
          <a:xfrm>
            <a:off x="1847456" y="4636651"/>
            <a:ext cx="2463286" cy="7663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</a:t>
            </a:r>
          </a:p>
        </p:txBody>
      </p:sp>
      <p:sp>
        <p:nvSpPr>
          <p:cNvPr id="14" name="Rechthoekige driehoek 13">
            <a:extLst>
              <a:ext uri="{FF2B5EF4-FFF2-40B4-BE49-F238E27FC236}">
                <a16:creationId xmlns:a16="http://schemas.microsoft.com/office/drawing/2014/main" id="{B3810577-BF9D-479B-BFFC-B3929D7BC46D}"/>
              </a:ext>
            </a:extLst>
          </p:cNvPr>
          <p:cNvSpPr/>
          <p:nvPr/>
        </p:nvSpPr>
        <p:spPr>
          <a:xfrm flipH="1">
            <a:off x="4310741" y="4632605"/>
            <a:ext cx="2209955" cy="77444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NEE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CA9FAE8-12F0-4781-A09F-217F6B765B20}"/>
              </a:ext>
            </a:extLst>
          </p:cNvPr>
          <p:cNvSpPr/>
          <p:nvPr/>
        </p:nvSpPr>
        <p:spPr>
          <a:xfrm>
            <a:off x="1847455" y="5407489"/>
            <a:ext cx="2463285" cy="4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kleinsteGetal</a:t>
            </a:r>
            <a:r>
              <a:rPr lang="nl-BE" dirty="0"/>
              <a:t> = X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1EDF2FD-27A7-44D2-ACB6-C8EB13AAA962}"/>
              </a:ext>
            </a:extLst>
          </p:cNvPr>
          <p:cNvSpPr/>
          <p:nvPr/>
        </p:nvSpPr>
        <p:spPr>
          <a:xfrm>
            <a:off x="1323546" y="5866716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Toon </a:t>
            </a:r>
            <a:r>
              <a:rPr lang="nl-BE" dirty="0" err="1"/>
              <a:t>kleinsteGetal</a:t>
            </a:r>
            <a:endParaRPr lang="nl-BE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184C721-054A-4838-A06B-BA2B96C4C704}"/>
              </a:ext>
            </a:extLst>
          </p:cNvPr>
          <p:cNvSpPr/>
          <p:nvPr/>
        </p:nvSpPr>
        <p:spPr>
          <a:xfrm>
            <a:off x="1323546" y="6350668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Toon aantal</a:t>
            </a:r>
          </a:p>
        </p:txBody>
      </p:sp>
    </p:spTree>
    <p:extLst>
      <p:ext uri="{BB962C8B-B14F-4D97-AF65-F5344CB8AC3E}">
        <p14:creationId xmlns:p14="http://schemas.microsoft.com/office/powerpoint/2010/main" val="300009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21E4141-8966-431E-B41D-9D4F5EFF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2" y="115515"/>
            <a:ext cx="10836579" cy="655377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AB2FCA2-9492-4731-9A4D-0501C74AB9F3}"/>
              </a:ext>
            </a:extLst>
          </p:cNvPr>
          <p:cNvSpPr/>
          <p:nvPr/>
        </p:nvSpPr>
        <p:spPr>
          <a:xfrm>
            <a:off x="1239572" y="1086976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nieuwGetal</a:t>
            </a:r>
            <a:r>
              <a:rPr lang="nl-BE" dirty="0"/>
              <a:t> = 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965E415-36FD-4819-90B5-0D726242A8EF}"/>
              </a:ext>
            </a:extLst>
          </p:cNvPr>
          <p:cNvSpPr/>
          <p:nvPr/>
        </p:nvSpPr>
        <p:spPr>
          <a:xfrm>
            <a:off x="1239571" y="1562837"/>
            <a:ext cx="5197151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vorigGetal</a:t>
            </a:r>
            <a:r>
              <a:rPr lang="nl-BE" dirty="0"/>
              <a:t> = 0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1CE2855-ACE1-4345-9A13-B9C14A982F10}"/>
              </a:ext>
            </a:extLst>
          </p:cNvPr>
          <p:cNvSpPr/>
          <p:nvPr/>
        </p:nvSpPr>
        <p:spPr>
          <a:xfrm>
            <a:off x="1239570" y="2038699"/>
            <a:ext cx="5197151" cy="186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/>
              <a:t>nieuwGetal</a:t>
            </a:r>
            <a:r>
              <a:rPr lang="nl-BE" dirty="0"/>
              <a:t> &gt;= </a:t>
            </a:r>
            <a:r>
              <a:rPr lang="nl-BE" dirty="0" err="1"/>
              <a:t>vorigGetal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E94D913-BA72-4D60-A6CD-466C2A192DBB}"/>
              </a:ext>
            </a:extLst>
          </p:cNvPr>
          <p:cNvSpPr/>
          <p:nvPr/>
        </p:nvSpPr>
        <p:spPr>
          <a:xfrm>
            <a:off x="1698171" y="2514559"/>
            <a:ext cx="4738549" cy="138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4F4ADD2-C58D-4FE1-8CCA-EA96D4F2E775}"/>
              </a:ext>
            </a:extLst>
          </p:cNvPr>
          <p:cNvSpPr/>
          <p:nvPr/>
        </p:nvSpPr>
        <p:spPr>
          <a:xfrm>
            <a:off x="1698171" y="2957762"/>
            <a:ext cx="4738549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27E05AB-80F7-4A6C-B409-54D38D75D15E}"/>
              </a:ext>
            </a:extLst>
          </p:cNvPr>
          <p:cNvSpPr/>
          <p:nvPr/>
        </p:nvSpPr>
        <p:spPr>
          <a:xfrm>
            <a:off x="1698171" y="3429000"/>
            <a:ext cx="4738549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nieuwGetal</a:t>
            </a:r>
            <a:r>
              <a:rPr lang="nl-BE" dirty="0"/>
              <a:t> = input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595592C-46A3-44CC-83D1-94EC02FF02A0}"/>
              </a:ext>
            </a:extLst>
          </p:cNvPr>
          <p:cNvSpPr/>
          <p:nvPr/>
        </p:nvSpPr>
        <p:spPr>
          <a:xfrm>
            <a:off x="1698170" y="2480170"/>
            <a:ext cx="4738549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vorigGetal</a:t>
            </a:r>
            <a:r>
              <a:rPr lang="nl-BE" dirty="0"/>
              <a:t> = </a:t>
            </a:r>
            <a:r>
              <a:rPr lang="nl-BE" dirty="0" err="1"/>
              <a:t>nieuwGetal</a:t>
            </a:r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E1AF9DF-EB7D-4F5F-827D-0FFC7E701950}"/>
              </a:ext>
            </a:extLst>
          </p:cNvPr>
          <p:cNvSpPr/>
          <p:nvPr/>
        </p:nvSpPr>
        <p:spPr>
          <a:xfrm>
            <a:off x="1239570" y="3898213"/>
            <a:ext cx="5197149" cy="4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Toon </a:t>
            </a:r>
            <a:r>
              <a:rPr lang="nl-BE" dirty="0" err="1"/>
              <a:t>nieuwGetal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14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F9697FA-667B-47EA-BC61-E5AB005E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389041"/>
            <a:ext cx="5227773" cy="815411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F350D6E6-28F7-4038-8473-61FE53512437}"/>
              </a:ext>
            </a:extLst>
          </p:cNvPr>
          <p:cNvSpPr/>
          <p:nvPr/>
        </p:nvSpPr>
        <p:spPr>
          <a:xfrm>
            <a:off x="1129004" y="1275451"/>
            <a:ext cx="585962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Lees input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36DFD9E-469F-48D6-A109-2F746876C7CE}"/>
              </a:ext>
            </a:extLst>
          </p:cNvPr>
          <p:cNvSpPr/>
          <p:nvPr/>
        </p:nvSpPr>
        <p:spPr>
          <a:xfrm>
            <a:off x="1129003" y="1788635"/>
            <a:ext cx="585962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 = input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D026080-5285-4BC8-8158-60636E065D8E}"/>
              </a:ext>
            </a:extLst>
          </p:cNvPr>
          <p:cNvSpPr/>
          <p:nvPr/>
        </p:nvSpPr>
        <p:spPr>
          <a:xfrm>
            <a:off x="1129003" y="2780521"/>
            <a:ext cx="5859625" cy="250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/>
              <a:t>While</a:t>
            </a:r>
            <a:r>
              <a:rPr lang="nl-BE" dirty="0"/>
              <a:t> (x &gt; 0)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72E8C7B-8019-4056-A954-DB85FF2CAD70}"/>
              </a:ext>
            </a:extLst>
          </p:cNvPr>
          <p:cNvSpPr/>
          <p:nvPr/>
        </p:nvSpPr>
        <p:spPr>
          <a:xfrm>
            <a:off x="1679510" y="3293707"/>
            <a:ext cx="5309118" cy="96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x % i = 0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0FAFB7C-292F-43C5-A206-7952D83E00F5}"/>
              </a:ext>
            </a:extLst>
          </p:cNvPr>
          <p:cNvSpPr/>
          <p:nvPr/>
        </p:nvSpPr>
        <p:spPr>
          <a:xfrm>
            <a:off x="1129002" y="2301819"/>
            <a:ext cx="585962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 = input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35C9120-2368-4840-8FEA-5B173DE6B42F}"/>
              </a:ext>
            </a:extLst>
          </p:cNvPr>
          <p:cNvSpPr/>
          <p:nvPr/>
        </p:nvSpPr>
        <p:spPr>
          <a:xfrm>
            <a:off x="1688841" y="3293706"/>
            <a:ext cx="2659224" cy="96105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JA</a:t>
            </a: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F99A709F-1882-4A1D-ACE8-321F7FDC9FC6}"/>
              </a:ext>
            </a:extLst>
          </p:cNvPr>
          <p:cNvSpPr/>
          <p:nvPr/>
        </p:nvSpPr>
        <p:spPr>
          <a:xfrm flipH="1">
            <a:off x="4329401" y="3293706"/>
            <a:ext cx="2659225" cy="96105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NEE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9F26E0E-1F2E-45F1-9282-1161C4153C4D}"/>
              </a:ext>
            </a:extLst>
          </p:cNvPr>
          <p:cNvSpPr/>
          <p:nvPr/>
        </p:nvSpPr>
        <p:spPr>
          <a:xfrm>
            <a:off x="1679509" y="4254760"/>
            <a:ext cx="2687220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Toon i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5CF32E2-B2CF-4FC9-8E10-A727DE0A38F5}"/>
              </a:ext>
            </a:extLst>
          </p:cNvPr>
          <p:cNvSpPr/>
          <p:nvPr/>
        </p:nvSpPr>
        <p:spPr>
          <a:xfrm>
            <a:off x="4348065" y="4254760"/>
            <a:ext cx="2640562" cy="10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411A48E-DB16-4F83-A61B-8FDD9DE6D67D}"/>
              </a:ext>
            </a:extLst>
          </p:cNvPr>
          <p:cNvSpPr/>
          <p:nvPr/>
        </p:nvSpPr>
        <p:spPr>
          <a:xfrm>
            <a:off x="1688841" y="4767944"/>
            <a:ext cx="2659223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i--</a:t>
            </a:r>
          </a:p>
        </p:txBody>
      </p:sp>
    </p:spTree>
    <p:extLst>
      <p:ext uri="{BB962C8B-B14F-4D97-AF65-F5344CB8AC3E}">
        <p14:creationId xmlns:p14="http://schemas.microsoft.com/office/powerpoint/2010/main" val="22411091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216</Words>
  <Application>Microsoft Office PowerPoint</Application>
  <PresentationFormat>Breedbeeld</PresentationFormat>
  <Paragraphs>71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boyens</dc:creator>
  <cp:lastModifiedBy>thomas boyens</cp:lastModifiedBy>
  <cp:revision>13</cp:revision>
  <dcterms:created xsi:type="dcterms:W3CDTF">2020-12-27T11:41:43Z</dcterms:created>
  <dcterms:modified xsi:type="dcterms:W3CDTF">2021-01-19T13:20:11Z</dcterms:modified>
</cp:coreProperties>
</file>