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630988-5091-4A82-8CBE-8C5C32441895}" v="34" dt="2020-12-16T08:24:38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5DD66-E4C5-470F-B810-20FD64D38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6CDC7B4-EEAC-4CFC-9F89-F0D8DF0E4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1ABC6F-F701-4265-9AF5-8ED44DAF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0D1C-4E9A-4207-B57A-4C57C6F32DA0}" type="datetimeFigureOut">
              <a:rPr lang="nl-BE" smtClean="0"/>
              <a:t>16/12/2020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249C92-95BF-476A-95F8-444C3ED9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74AB2B-3E0E-4D62-9488-2F99865C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E213-65E7-4001-90FC-1697206B49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59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19367-2B56-44B8-A200-C014E55B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E4CC2C9-F6F9-47A5-8E62-A169DF1EB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723FFA-78B2-4885-95E8-34B20272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0D1C-4E9A-4207-B57A-4C57C6F32DA0}" type="datetimeFigureOut">
              <a:rPr lang="nl-BE" smtClean="0"/>
              <a:t>16/12/2020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2353CA-1138-4AFA-A8EC-C8C82D24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56A7C5-B970-4C10-BB4B-84D10B58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E213-65E7-4001-90FC-1697206B49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928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01D1554-467E-4806-80B6-840183061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89B1FE5-7A09-4B5E-9D6D-1C22D91B2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E9866D9-6650-4342-8749-80364575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0D1C-4E9A-4207-B57A-4C57C6F32DA0}" type="datetimeFigureOut">
              <a:rPr lang="nl-BE" smtClean="0"/>
              <a:t>16/12/2020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BD4F7-1081-4907-8F3B-221D6D62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7492E0-E4E1-44CD-B9CD-913462D0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E213-65E7-4001-90FC-1697206B49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97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36170-C631-4B22-BF24-DAC93D89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80E083-8CCB-4B84-A8E6-DB049E120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5687D4-7569-4303-98FC-1D45CCDD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0D1C-4E9A-4207-B57A-4C57C6F32DA0}" type="datetimeFigureOut">
              <a:rPr lang="nl-BE" smtClean="0"/>
              <a:t>16/12/2020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3EA232-4B71-4B39-B1CD-CDE5F717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BBA87-3828-4574-A86F-DC810C85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E213-65E7-4001-90FC-1697206B49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726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F55BE-943F-41B6-88BC-F43DED8D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813957-54A1-49A2-A094-1B0A0EE76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2147A7-9513-465F-B6BB-01D16028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0D1C-4E9A-4207-B57A-4C57C6F32DA0}" type="datetimeFigureOut">
              <a:rPr lang="nl-BE" smtClean="0"/>
              <a:t>16/12/2020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D0B6D5-BD51-42AC-908C-3215CD13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74BFFA-431B-4C1F-AD2A-58EA2CC7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E213-65E7-4001-90FC-1697206B49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07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88800-6F28-4B5A-A124-B5DA54F6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1BE8AF-D0B4-4941-BD7F-4154E671E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59F29DA-C2B2-4393-B01D-4CC61B9FB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153E51B-09EF-4615-994D-017E583A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0D1C-4E9A-4207-B57A-4C57C6F32DA0}" type="datetimeFigureOut">
              <a:rPr lang="nl-BE" smtClean="0"/>
              <a:t>16/12/2020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4B981F6-8FB0-4962-8967-E238FBFA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6CF1BC1-7AF6-42FF-A18C-F58700F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E213-65E7-4001-90FC-1697206B49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947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6752B-A781-436F-9872-8016E84D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AA4AFD9-A58F-4DF5-A50F-C7387771D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C043387-8FB8-4057-816C-FAC86FA02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72C683D-E528-4F80-BF5E-0400F43AC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BD261E4-61D5-4CCE-B9F5-F73C7BB72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8917019-DBCF-4BD9-8AC8-1E728601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0D1C-4E9A-4207-B57A-4C57C6F32DA0}" type="datetimeFigureOut">
              <a:rPr lang="nl-BE" smtClean="0"/>
              <a:t>16/12/2020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36D8084-C875-4DAE-9FD8-327033A1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C68CB1F-9D5B-4423-B5BE-6765A75C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E213-65E7-4001-90FC-1697206B49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182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E23DA-382D-46E2-8088-92159A0B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526AD86-0D1C-4877-9F20-918610F8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0D1C-4E9A-4207-B57A-4C57C6F32DA0}" type="datetimeFigureOut">
              <a:rPr lang="nl-BE" smtClean="0"/>
              <a:t>16/12/2020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5FCAE71-FBDF-4259-83CC-C7EE6263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AD6C1FC-0E7C-43FA-A65A-DE8B2C45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E213-65E7-4001-90FC-1697206B49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0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CCE1274-30CB-4993-89B5-56E928F7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0D1C-4E9A-4207-B57A-4C57C6F32DA0}" type="datetimeFigureOut">
              <a:rPr lang="nl-BE" smtClean="0"/>
              <a:t>16/12/2020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6FF12EE-A40C-4E45-86C4-3849ABB7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858CF2-0042-445A-BEFC-4FF63BCD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E213-65E7-4001-90FC-1697206B49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892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9BF41-48E5-4046-B8A9-57BE30D7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7CE92F-C5CC-4B18-9016-B4565B197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558C84-8B21-450A-AB02-26EF3B7B3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D56B1D-7E22-4573-8E79-511C5365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0D1C-4E9A-4207-B57A-4C57C6F32DA0}" type="datetimeFigureOut">
              <a:rPr lang="nl-BE" smtClean="0"/>
              <a:t>16/12/2020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7F0B8B-2E40-41C3-BCC8-CF5B2BCE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03D7CF6-27A4-4B09-B590-B3DB83CD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E213-65E7-4001-90FC-1697206B49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667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95F0E-17A5-409F-8652-0D01F778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FD68645-E13C-49EA-B1A0-078EFDBF7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CC86728-EBF1-4A34-A89E-571E2AEDC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7E0C0AA-7783-40DF-846D-D966DED7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0D1C-4E9A-4207-B57A-4C57C6F32DA0}" type="datetimeFigureOut">
              <a:rPr lang="nl-BE" smtClean="0"/>
              <a:t>16/12/2020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3E972B5-0F8C-49D7-B3A9-3438FA8E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CA382B6-9C41-4844-BFEB-72125A7A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E213-65E7-4001-90FC-1697206B49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160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C234E6D-FA21-4032-B3E2-D48D79FB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A8CC3C-804F-47A4-A721-F5D44F854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331F0C-0FE9-4A26-A6E0-4483A6BAF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F0D1C-4E9A-4207-B57A-4C57C6F32DA0}" type="datetimeFigureOut">
              <a:rPr lang="nl-BE" smtClean="0"/>
              <a:t>16/12/2020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DE78E6-971B-4E0A-A882-277F4A4A0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6D43E2-917A-4FBA-AB7E-DDE57E390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5E213-65E7-4001-90FC-1697206B49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32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D02D3284-BDFF-45C5-AC13-D16B423CC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71" y="1183306"/>
            <a:ext cx="6530906" cy="1455546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9365543A-53D8-49A3-B3F4-B67F48093723}"/>
              </a:ext>
            </a:extLst>
          </p:cNvPr>
          <p:cNvSpPr/>
          <p:nvPr/>
        </p:nvSpPr>
        <p:spPr>
          <a:xfrm>
            <a:off x="7165730" y="439615"/>
            <a:ext cx="2834056" cy="52355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/>
              <a:t>Lees input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522D7096-88E9-4570-990E-EAF7305AD463}"/>
              </a:ext>
            </a:extLst>
          </p:cNvPr>
          <p:cNvSpPr/>
          <p:nvPr/>
        </p:nvSpPr>
        <p:spPr>
          <a:xfrm>
            <a:off x="7165731" y="1524212"/>
            <a:ext cx="2834052" cy="376917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dirty="0"/>
              <a:t>X &lt;= 200</a:t>
            </a:r>
          </a:p>
          <a:p>
            <a:pPr algn="ctr"/>
            <a:endParaRPr lang="nl-BE" sz="1200" dirty="0"/>
          </a:p>
          <a:p>
            <a:pPr algn="ctr"/>
            <a:endParaRPr lang="nl-BE" sz="1200" dirty="0"/>
          </a:p>
          <a:p>
            <a:pPr algn="ctr"/>
            <a:endParaRPr lang="nl-BE" sz="1200" dirty="0"/>
          </a:p>
          <a:p>
            <a:pPr algn="ctr"/>
            <a:endParaRPr lang="nl-BE" sz="1200" dirty="0"/>
          </a:p>
          <a:p>
            <a:pPr algn="ctr"/>
            <a:endParaRPr lang="nl-BE" sz="1200" dirty="0"/>
          </a:p>
          <a:p>
            <a:pPr algn="ctr"/>
            <a:endParaRPr lang="nl-BE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87561033-F0A0-4BAE-8605-E5CBF2EEC2BA}"/>
              </a:ext>
            </a:extLst>
          </p:cNvPr>
          <p:cNvSpPr/>
          <p:nvPr/>
        </p:nvSpPr>
        <p:spPr>
          <a:xfrm>
            <a:off x="7165730" y="974323"/>
            <a:ext cx="2834053" cy="53873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/>
              <a:t>X = input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DB4B30C0-1CD5-485C-8D79-5544E4FA154E}"/>
              </a:ext>
            </a:extLst>
          </p:cNvPr>
          <p:cNvSpPr/>
          <p:nvPr/>
        </p:nvSpPr>
        <p:spPr>
          <a:xfrm>
            <a:off x="7165730" y="5293386"/>
            <a:ext cx="2834057" cy="538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/>
              <a:t>Toon X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F17EA58-AC21-4A85-99CA-0282051A0E9D}"/>
              </a:ext>
            </a:extLst>
          </p:cNvPr>
          <p:cNvSpPr/>
          <p:nvPr/>
        </p:nvSpPr>
        <p:spPr>
          <a:xfrm>
            <a:off x="7526214" y="1951892"/>
            <a:ext cx="2473569" cy="7301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dirty="0"/>
              <a:t>X deelbaar door 3?</a:t>
            </a:r>
          </a:p>
        </p:txBody>
      </p:sp>
      <p:sp>
        <p:nvSpPr>
          <p:cNvPr id="23" name="Rechthoekige driehoek 22">
            <a:extLst>
              <a:ext uri="{FF2B5EF4-FFF2-40B4-BE49-F238E27FC236}">
                <a16:creationId xmlns:a16="http://schemas.microsoft.com/office/drawing/2014/main" id="{07645D12-A301-471E-9FB6-AAA9F2C5C4BD}"/>
              </a:ext>
            </a:extLst>
          </p:cNvPr>
          <p:cNvSpPr/>
          <p:nvPr/>
        </p:nvSpPr>
        <p:spPr>
          <a:xfrm>
            <a:off x="7526214" y="1951893"/>
            <a:ext cx="1310055" cy="737809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/>
              <a:t>J</a:t>
            </a:r>
          </a:p>
        </p:txBody>
      </p:sp>
      <p:sp>
        <p:nvSpPr>
          <p:cNvPr id="24" name="Rechthoekige driehoek 23">
            <a:extLst>
              <a:ext uri="{FF2B5EF4-FFF2-40B4-BE49-F238E27FC236}">
                <a16:creationId xmlns:a16="http://schemas.microsoft.com/office/drawing/2014/main" id="{88AF2B4D-7CDF-4ABF-AE13-F6FCA731072E}"/>
              </a:ext>
            </a:extLst>
          </p:cNvPr>
          <p:cNvSpPr/>
          <p:nvPr/>
        </p:nvSpPr>
        <p:spPr>
          <a:xfrm flipH="1">
            <a:off x="8757136" y="1951891"/>
            <a:ext cx="1242645" cy="737809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/>
              <a:t>N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BFBF292E-3B3A-48C9-AE5B-268C7D91B436}"/>
              </a:ext>
            </a:extLst>
          </p:cNvPr>
          <p:cNvSpPr/>
          <p:nvPr/>
        </p:nvSpPr>
        <p:spPr>
          <a:xfrm>
            <a:off x="7526214" y="2689700"/>
            <a:ext cx="1230920" cy="6829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dirty="0"/>
              <a:t>Toon X + “is deelbaar door 3”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AC29F94A-BEA9-466E-B819-A7A79332D301}"/>
              </a:ext>
            </a:extLst>
          </p:cNvPr>
          <p:cNvSpPr/>
          <p:nvPr/>
        </p:nvSpPr>
        <p:spPr>
          <a:xfrm>
            <a:off x="7526214" y="3386568"/>
            <a:ext cx="2473569" cy="7301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dirty="0"/>
              <a:t>X deelbaar door 2?</a:t>
            </a:r>
          </a:p>
        </p:txBody>
      </p:sp>
      <p:sp>
        <p:nvSpPr>
          <p:cNvPr id="27" name="Rechthoekige driehoek 26">
            <a:extLst>
              <a:ext uri="{FF2B5EF4-FFF2-40B4-BE49-F238E27FC236}">
                <a16:creationId xmlns:a16="http://schemas.microsoft.com/office/drawing/2014/main" id="{2061A1E3-B935-4B39-879A-017253C337E3}"/>
              </a:ext>
            </a:extLst>
          </p:cNvPr>
          <p:cNvSpPr/>
          <p:nvPr/>
        </p:nvSpPr>
        <p:spPr>
          <a:xfrm>
            <a:off x="7526214" y="3380310"/>
            <a:ext cx="1310055" cy="737809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/>
              <a:t>J</a:t>
            </a:r>
          </a:p>
        </p:txBody>
      </p:sp>
      <p:sp>
        <p:nvSpPr>
          <p:cNvPr id="28" name="Rechthoekige driehoek 27">
            <a:extLst>
              <a:ext uri="{FF2B5EF4-FFF2-40B4-BE49-F238E27FC236}">
                <a16:creationId xmlns:a16="http://schemas.microsoft.com/office/drawing/2014/main" id="{62F1F7E6-CACD-48F8-8580-246D891AC1E6}"/>
              </a:ext>
            </a:extLst>
          </p:cNvPr>
          <p:cNvSpPr/>
          <p:nvPr/>
        </p:nvSpPr>
        <p:spPr>
          <a:xfrm flipH="1">
            <a:off x="8757134" y="3366673"/>
            <a:ext cx="1242645" cy="737809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/>
              <a:t>N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7B42867C-415F-4025-BA0C-5F770BA88865}"/>
              </a:ext>
            </a:extLst>
          </p:cNvPr>
          <p:cNvSpPr/>
          <p:nvPr/>
        </p:nvSpPr>
        <p:spPr>
          <a:xfrm>
            <a:off x="7518881" y="4124752"/>
            <a:ext cx="1249978" cy="6829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dirty="0"/>
              <a:t>Toon X + “is deelbaar door 2”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9C9DC5A2-86CB-408E-AB22-0888D64AFA6A}"/>
              </a:ext>
            </a:extLst>
          </p:cNvPr>
          <p:cNvSpPr/>
          <p:nvPr/>
        </p:nvSpPr>
        <p:spPr>
          <a:xfrm>
            <a:off x="8762996" y="4127352"/>
            <a:ext cx="1230920" cy="6829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BE" sz="1200" dirty="0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A9C04D8B-6A16-4FEC-9694-FA744E0FD2A6}"/>
              </a:ext>
            </a:extLst>
          </p:cNvPr>
          <p:cNvSpPr/>
          <p:nvPr/>
        </p:nvSpPr>
        <p:spPr>
          <a:xfrm>
            <a:off x="8768859" y="2698013"/>
            <a:ext cx="1230920" cy="6829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BE" sz="1200" dirty="0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0534AFA8-9A58-4958-80A9-22463ED12A16}"/>
              </a:ext>
            </a:extLst>
          </p:cNvPr>
          <p:cNvSpPr/>
          <p:nvPr/>
        </p:nvSpPr>
        <p:spPr>
          <a:xfrm>
            <a:off x="7165729" y="4820938"/>
            <a:ext cx="2834056" cy="2434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/>
              <a:t>Lees input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A24CEC55-C622-4BCC-827E-BBF749F0D729}"/>
              </a:ext>
            </a:extLst>
          </p:cNvPr>
          <p:cNvSpPr/>
          <p:nvPr/>
        </p:nvSpPr>
        <p:spPr>
          <a:xfrm>
            <a:off x="7165729" y="5074976"/>
            <a:ext cx="2834053" cy="241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/>
              <a:t>X = input</a:t>
            </a:r>
          </a:p>
        </p:txBody>
      </p:sp>
    </p:spTree>
    <p:extLst>
      <p:ext uri="{BB962C8B-B14F-4D97-AF65-F5344CB8AC3E}">
        <p14:creationId xmlns:p14="http://schemas.microsoft.com/office/powerpoint/2010/main" val="249575966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47</Words>
  <Application>Microsoft Office PowerPoint</Application>
  <PresentationFormat>Breedbeeld</PresentationFormat>
  <Paragraphs>18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boyens</dc:creator>
  <cp:lastModifiedBy>thomas boyens</cp:lastModifiedBy>
  <cp:revision>1</cp:revision>
  <dcterms:created xsi:type="dcterms:W3CDTF">2020-12-16T07:58:36Z</dcterms:created>
  <dcterms:modified xsi:type="dcterms:W3CDTF">2020-12-16T08:40:01Z</dcterms:modified>
</cp:coreProperties>
</file>