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60"/>
  </p:notesMasterIdLst>
  <p:handoutMasterIdLst>
    <p:handoutMasterId r:id="rId61"/>
  </p:handoutMasterIdLst>
  <p:sldIdLst>
    <p:sldId id="256" r:id="rId3"/>
    <p:sldId id="298" r:id="rId4"/>
    <p:sldId id="301" r:id="rId5"/>
    <p:sldId id="302" r:id="rId6"/>
    <p:sldId id="303" r:id="rId7"/>
    <p:sldId id="279" r:id="rId8"/>
    <p:sldId id="280" r:id="rId9"/>
    <p:sldId id="281" r:id="rId10"/>
    <p:sldId id="319" r:id="rId11"/>
    <p:sldId id="320" r:id="rId12"/>
    <p:sldId id="321" r:id="rId13"/>
    <p:sldId id="282" r:id="rId14"/>
    <p:sldId id="322" r:id="rId15"/>
    <p:sldId id="304" r:id="rId16"/>
    <p:sldId id="305" r:id="rId17"/>
    <p:sldId id="300" r:id="rId18"/>
    <p:sldId id="306" r:id="rId19"/>
    <p:sldId id="307" r:id="rId20"/>
    <p:sldId id="308" r:id="rId21"/>
    <p:sldId id="309" r:id="rId22"/>
    <p:sldId id="310" r:id="rId23"/>
    <p:sldId id="311" r:id="rId24"/>
    <p:sldId id="312" r:id="rId25"/>
    <p:sldId id="313" r:id="rId26"/>
    <p:sldId id="315" r:id="rId27"/>
    <p:sldId id="314" r:id="rId28"/>
    <p:sldId id="316" r:id="rId29"/>
    <p:sldId id="317" r:id="rId30"/>
    <p:sldId id="323" r:id="rId31"/>
    <p:sldId id="283" r:id="rId32"/>
    <p:sldId id="284" r:id="rId33"/>
    <p:sldId id="285" r:id="rId34"/>
    <p:sldId id="286" r:id="rId35"/>
    <p:sldId id="287" r:id="rId36"/>
    <p:sldId id="288" r:id="rId37"/>
    <p:sldId id="289" r:id="rId38"/>
    <p:sldId id="318" r:id="rId39"/>
    <p:sldId id="269" r:id="rId40"/>
    <p:sldId id="270" r:id="rId41"/>
    <p:sldId id="271" r:id="rId42"/>
    <p:sldId id="272" r:id="rId43"/>
    <p:sldId id="273" r:id="rId44"/>
    <p:sldId id="274" r:id="rId45"/>
    <p:sldId id="275" r:id="rId46"/>
    <p:sldId id="276" r:id="rId47"/>
    <p:sldId id="324" r:id="rId48"/>
    <p:sldId id="325" r:id="rId49"/>
    <p:sldId id="257" r:id="rId50"/>
    <p:sldId id="258" r:id="rId51"/>
    <p:sldId id="259" r:id="rId52"/>
    <p:sldId id="260" r:id="rId53"/>
    <p:sldId id="261" r:id="rId54"/>
    <p:sldId id="326" r:id="rId55"/>
    <p:sldId id="262" r:id="rId56"/>
    <p:sldId id="263" r:id="rId57"/>
    <p:sldId id="264" r:id="rId58"/>
    <p:sldId id="265"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kom" id="{E75E278A-FF0E-49A4-B170-79828D63BBAD}">
          <p14:sldIdLst>
            <p14:sldId id="256"/>
            <p14:sldId id="298"/>
            <p14:sldId id="301"/>
            <p14:sldId id="302"/>
            <p14:sldId id="303"/>
            <p14:sldId id="279"/>
            <p14:sldId id="280"/>
            <p14:sldId id="281"/>
            <p14:sldId id="319"/>
            <p14:sldId id="320"/>
            <p14:sldId id="321"/>
            <p14:sldId id="282"/>
            <p14:sldId id="322"/>
            <p14:sldId id="304"/>
            <p14:sldId id="305"/>
            <p14:sldId id="300"/>
            <p14:sldId id="306"/>
            <p14:sldId id="307"/>
            <p14:sldId id="308"/>
            <p14:sldId id="309"/>
            <p14:sldId id="310"/>
            <p14:sldId id="311"/>
            <p14:sldId id="312"/>
            <p14:sldId id="313"/>
            <p14:sldId id="315"/>
            <p14:sldId id="314"/>
            <p14:sldId id="316"/>
            <p14:sldId id="317"/>
            <p14:sldId id="323"/>
            <p14:sldId id="283"/>
            <p14:sldId id="284"/>
            <p14:sldId id="285"/>
            <p14:sldId id="286"/>
            <p14:sldId id="287"/>
            <p14:sldId id="288"/>
            <p14:sldId id="289"/>
            <p14:sldId id="318"/>
            <p14:sldId id="269"/>
            <p14:sldId id="270"/>
            <p14:sldId id="271"/>
            <p14:sldId id="272"/>
            <p14:sldId id="273"/>
            <p14:sldId id="274"/>
            <p14:sldId id="275"/>
            <p14:sldId id="276"/>
            <p14:sldId id="324"/>
            <p14:sldId id="325"/>
            <p14:sldId id="257"/>
            <p14:sldId id="258"/>
            <p14:sldId id="259"/>
            <p14:sldId id="260"/>
            <p14:sldId id="261"/>
            <p14:sldId id="326"/>
            <p14:sldId id="262"/>
            <p14:sldId id="263"/>
            <p14:sldId id="264"/>
            <p14:sldId id="26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0" name="Auteur" initials="A" lastIdx="0" clrIdx="1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0404"/>
    <a:srgbClr val="D2B4A6"/>
    <a:srgbClr val="734F29"/>
    <a:srgbClr val="D24726"/>
    <a:srgbClr val="DD462F"/>
    <a:srgbClr val="AEB785"/>
    <a:srgbClr val="EFD5A2"/>
    <a:srgbClr val="3B3026"/>
    <a:srgbClr val="ECE1CA"/>
    <a:srgbClr val="7955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81" autoAdjust="0"/>
    <p:restoredTop sz="50377" autoAdjust="0"/>
  </p:normalViewPr>
  <p:slideViewPr>
    <p:cSldViewPr snapToGrid="0">
      <p:cViewPr varScale="1">
        <p:scale>
          <a:sx n="43" d="100"/>
          <a:sy n="43" d="100"/>
        </p:scale>
        <p:origin x="2261" y="43"/>
      </p:cViewPr>
      <p:guideLst>
        <p:guide orient="horz" pos="2160"/>
        <p:guide pos="3840"/>
      </p:guideLst>
    </p:cSldViewPr>
  </p:slideViewPr>
  <p:notesTextViewPr>
    <p:cViewPr>
      <p:scale>
        <a:sx n="1" d="1"/>
        <a:sy n="1" d="1"/>
      </p:scale>
      <p:origin x="0" y="0"/>
    </p:cViewPr>
  </p:notesTextViewPr>
  <p:notesViewPr>
    <p:cSldViewPr snapToGrid="0">
      <p:cViewPr varScale="1">
        <p:scale>
          <a:sx n="83" d="100"/>
          <a:sy n="83" d="100"/>
        </p:scale>
        <p:origin x="1404" y="6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handoutMaster" Target="handoutMasters/handout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dirty="0"/>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44354F9-CE92-4E76-8B79-2A4CDEC87BAD}" type="datetimeFigureOut">
              <a:rPr lang="nl-NL" smtClean="0"/>
              <a:t>17-3-2021</a:t>
            </a:fld>
            <a:endParaRPr lang="nl-NL" dirty="0"/>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dirty="0"/>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AB28FF7-30C8-4F87-BA4F-96FB7EDED5F4}" type="slidenum">
              <a:rPr lang="nl-NL" smtClean="0"/>
              <a:t>‹nr.›</a:t>
            </a:fld>
            <a:endParaRPr lang="nl-NL" dirty="0"/>
          </a:p>
        </p:txBody>
      </p:sp>
    </p:spTree>
    <p:extLst>
      <p:ext uri="{BB962C8B-B14F-4D97-AF65-F5344CB8AC3E}">
        <p14:creationId xmlns:p14="http://schemas.microsoft.com/office/powerpoint/2010/main" val="4282218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dirty="0"/>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nl-NL" smtClean="0"/>
              <a:t>17-3-2021</a:t>
            </a:fld>
            <a:endParaRPr lang="nl-NL"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dirty="0"/>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dirty="0"/>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nl-NL" smtClean="0"/>
              <a:t>‹nr.›</a:t>
            </a:fld>
            <a:endParaRPr lang="nl-NL"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&lt;!DOCTYPE html&gt;</a:t>
            </a:r>
          </a:p>
          <a:p>
            <a:r>
              <a:rPr lang="nl-NL" dirty="0"/>
              <a:t>&lt;html lang="en"&gt;</a:t>
            </a:r>
          </a:p>
          <a:p>
            <a:r>
              <a:rPr lang="nl-NL" dirty="0"/>
              <a:t>&lt;</a:t>
            </a:r>
            <a:r>
              <a:rPr lang="nl-NL" dirty="0" err="1"/>
              <a:t>head</a:t>
            </a:r>
            <a:r>
              <a:rPr lang="nl-NL" dirty="0"/>
              <a:t>&gt;</a:t>
            </a:r>
          </a:p>
          <a:p>
            <a:r>
              <a:rPr lang="nl-NL" dirty="0"/>
              <a:t>    &lt;meta </a:t>
            </a:r>
            <a:r>
              <a:rPr lang="nl-NL" dirty="0" err="1"/>
              <a:t>charset</a:t>
            </a:r>
            <a:r>
              <a:rPr lang="nl-NL" dirty="0"/>
              <a:t>="UTF-8"&gt;</a:t>
            </a:r>
          </a:p>
          <a:p>
            <a:r>
              <a:rPr lang="nl-NL" dirty="0"/>
              <a:t>    &lt;</a:t>
            </a:r>
            <a:r>
              <a:rPr lang="nl-NL" dirty="0" err="1"/>
              <a:t>title</a:t>
            </a:r>
            <a:r>
              <a:rPr lang="nl-NL" dirty="0"/>
              <a:t>&gt;Document&lt;/</a:t>
            </a:r>
            <a:r>
              <a:rPr lang="nl-NL" dirty="0" err="1"/>
              <a:t>title</a:t>
            </a:r>
            <a:r>
              <a:rPr lang="nl-NL" dirty="0"/>
              <a:t>&gt;</a:t>
            </a:r>
          </a:p>
          <a:p>
            <a:r>
              <a:rPr lang="nl-NL" dirty="0"/>
              <a:t>&lt;/</a:t>
            </a:r>
            <a:r>
              <a:rPr lang="nl-NL" dirty="0" err="1"/>
              <a:t>head</a:t>
            </a:r>
            <a:r>
              <a:rPr lang="nl-NL" dirty="0"/>
              <a:t>&gt;</a:t>
            </a:r>
          </a:p>
          <a:p>
            <a:r>
              <a:rPr lang="nl-NL" dirty="0"/>
              <a:t>&lt;body&gt;</a:t>
            </a:r>
          </a:p>
          <a:p>
            <a:r>
              <a:rPr lang="nl-NL" dirty="0"/>
              <a:t>   </a:t>
            </a:r>
          </a:p>
          <a:p>
            <a:r>
              <a:rPr lang="nl-NL" dirty="0"/>
              <a:t>   &lt;form name="form"&gt;</a:t>
            </a:r>
          </a:p>
          <a:p>
            <a:r>
              <a:rPr lang="nl-NL" dirty="0"/>
              <a:t>       &lt;select name="combo"&gt;</a:t>
            </a:r>
          </a:p>
          <a:p>
            <a:r>
              <a:rPr lang="nl-NL" dirty="0"/>
              <a:t>           </a:t>
            </a:r>
          </a:p>
          <a:p>
            <a:r>
              <a:rPr lang="nl-NL" dirty="0"/>
              <a:t>       &lt;/select&gt;</a:t>
            </a:r>
          </a:p>
          <a:p>
            <a:r>
              <a:rPr lang="nl-NL" dirty="0"/>
              <a:t>   &lt;/form&gt;</a:t>
            </a:r>
          </a:p>
          <a:p>
            <a:r>
              <a:rPr lang="nl-NL" dirty="0"/>
              <a:t>    &lt;script&gt;</a:t>
            </a:r>
          </a:p>
          <a:p>
            <a:r>
              <a:rPr lang="nl-NL" dirty="0"/>
              <a:t>    </a:t>
            </a:r>
          </a:p>
          <a:p>
            <a:r>
              <a:rPr lang="nl-NL" dirty="0"/>
              <a:t>    var combo = </a:t>
            </a:r>
            <a:r>
              <a:rPr lang="nl-NL" dirty="0" err="1"/>
              <a:t>document.form.combo</a:t>
            </a:r>
            <a:r>
              <a:rPr lang="nl-NL" dirty="0"/>
              <a:t>;</a:t>
            </a:r>
          </a:p>
          <a:p>
            <a:r>
              <a:rPr lang="nl-NL" dirty="0"/>
              <a:t>        </a:t>
            </a:r>
            <a:r>
              <a:rPr lang="nl-NL" dirty="0" err="1"/>
              <a:t>for</a:t>
            </a:r>
            <a:r>
              <a:rPr lang="nl-NL" dirty="0"/>
              <a:t>(var i=0;i&lt;10;i++){</a:t>
            </a:r>
          </a:p>
          <a:p>
            <a:r>
              <a:rPr lang="nl-NL" dirty="0"/>
              <a:t>            var option = </a:t>
            </a:r>
            <a:r>
              <a:rPr lang="nl-NL" dirty="0" err="1"/>
              <a:t>document.createElement</a:t>
            </a:r>
            <a:r>
              <a:rPr lang="nl-NL" dirty="0"/>
              <a:t>("option");</a:t>
            </a:r>
          </a:p>
          <a:p>
            <a:r>
              <a:rPr lang="nl-NL" dirty="0"/>
              <a:t>            </a:t>
            </a:r>
            <a:r>
              <a:rPr lang="nl-NL" dirty="0" err="1"/>
              <a:t>option.value</a:t>
            </a:r>
            <a:r>
              <a:rPr lang="nl-NL" dirty="0"/>
              <a:t> = i;</a:t>
            </a:r>
          </a:p>
          <a:p>
            <a:r>
              <a:rPr lang="nl-NL" dirty="0"/>
              <a:t>            </a:t>
            </a:r>
            <a:r>
              <a:rPr lang="nl-NL" dirty="0" err="1"/>
              <a:t>option.text</a:t>
            </a:r>
            <a:r>
              <a:rPr lang="nl-NL" dirty="0"/>
              <a:t> = i + " tekst";</a:t>
            </a:r>
          </a:p>
          <a:p>
            <a:r>
              <a:rPr lang="nl-NL" dirty="0"/>
              <a:t>            </a:t>
            </a:r>
            <a:r>
              <a:rPr lang="nl-NL" dirty="0" err="1"/>
              <a:t>combo.appendChild</a:t>
            </a:r>
            <a:r>
              <a:rPr lang="nl-NL" dirty="0"/>
              <a:t>(option);</a:t>
            </a:r>
          </a:p>
          <a:p>
            <a:r>
              <a:rPr lang="nl-NL" dirty="0"/>
              <a:t>        }</a:t>
            </a:r>
          </a:p>
          <a:p>
            <a:r>
              <a:rPr lang="nl-NL" dirty="0"/>
              <a:t>    &lt;/script&gt;</a:t>
            </a:r>
          </a:p>
          <a:p>
            <a:r>
              <a:rPr lang="nl-NL" dirty="0"/>
              <a:t>&lt;/body&gt;</a:t>
            </a:r>
          </a:p>
          <a:p>
            <a:r>
              <a:rPr lang="nl-NL"/>
              <a:t>&lt;/html&gt;</a:t>
            </a:r>
          </a:p>
        </p:txBody>
      </p:sp>
      <p:sp>
        <p:nvSpPr>
          <p:cNvPr id="4" name="Tijdelijke aanduiding voor dianummer 3"/>
          <p:cNvSpPr>
            <a:spLocks noGrp="1"/>
          </p:cNvSpPr>
          <p:nvPr>
            <p:ph type="sldNum" sz="quarter" idx="10"/>
          </p:nvPr>
        </p:nvSpPr>
        <p:spPr/>
        <p:txBody>
          <a:bodyPr/>
          <a:lstStyle/>
          <a:p>
            <a:fld id="{33A50127-BA98-42CE-B1E5-919E1C8596D6}" type="slidenum">
              <a:rPr lang="nl-NL" smtClean="0"/>
              <a:t>46</a:t>
            </a:fld>
            <a:endParaRPr lang="nl-NL"/>
          </a:p>
        </p:txBody>
      </p:sp>
    </p:spTree>
    <p:extLst>
      <p:ext uri="{BB962C8B-B14F-4D97-AF65-F5344CB8AC3E}">
        <p14:creationId xmlns:p14="http://schemas.microsoft.com/office/powerpoint/2010/main" val="2297253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b="0" dirty="0">
                <a:solidFill>
                  <a:srgbClr val="808080"/>
                </a:solidFill>
                <a:effectLst/>
                <a:latin typeface="Consolas" panose="020B0609020204030204" pitchFamily="49" charset="0"/>
              </a:rPr>
              <a:t>&lt;!</a:t>
            </a:r>
            <a:r>
              <a:rPr lang="nl-BE" b="0" dirty="0">
                <a:solidFill>
                  <a:srgbClr val="569CD6"/>
                </a:solidFill>
                <a:effectLst/>
                <a:latin typeface="Consolas" panose="020B0609020204030204" pitchFamily="49" charset="0"/>
              </a:rPr>
              <a:t>DOCTYPE</a:t>
            </a:r>
            <a:r>
              <a:rPr lang="nl-BE" b="0" dirty="0">
                <a:solidFill>
                  <a:srgbClr val="D4D4D4"/>
                </a:solidFill>
                <a:effectLst/>
                <a:latin typeface="Consolas" panose="020B0609020204030204" pitchFamily="49" charset="0"/>
              </a:rPr>
              <a:t> </a:t>
            </a:r>
            <a:r>
              <a:rPr lang="nl-BE" b="0" dirty="0">
                <a:solidFill>
                  <a:srgbClr val="9CDCFE"/>
                </a:solidFill>
                <a:effectLst/>
                <a:latin typeface="Consolas" panose="020B0609020204030204" pitchFamily="49" charset="0"/>
              </a:rPr>
              <a:t>html</a:t>
            </a:r>
            <a:r>
              <a:rPr lang="nl-BE" b="0" dirty="0">
                <a:solidFill>
                  <a:srgbClr val="808080"/>
                </a:solidFill>
                <a:effectLst/>
                <a:latin typeface="Consolas" panose="020B0609020204030204" pitchFamily="49" charset="0"/>
              </a:rPr>
              <a:t>&gt;</a:t>
            </a:r>
            <a:endParaRPr lang="nl-BE" b="0" dirty="0">
              <a:solidFill>
                <a:srgbClr val="D4D4D4"/>
              </a:solidFill>
              <a:effectLst/>
              <a:latin typeface="Consolas" panose="020B0609020204030204" pitchFamily="49" charset="0"/>
            </a:endParaRPr>
          </a:p>
          <a:p>
            <a:r>
              <a:rPr lang="nl-BE" b="0" dirty="0">
                <a:solidFill>
                  <a:srgbClr val="808080"/>
                </a:solidFill>
                <a:effectLst/>
                <a:latin typeface="Consolas" panose="020B0609020204030204" pitchFamily="49" charset="0"/>
              </a:rPr>
              <a:t>&lt;</a:t>
            </a:r>
            <a:r>
              <a:rPr lang="nl-BE" b="0" dirty="0">
                <a:solidFill>
                  <a:srgbClr val="569CD6"/>
                </a:solidFill>
                <a:effectLst/>
                <a:latin typeface="Consolas" panose="020B0609020204030204" pitchFamily="49" charset="0"/>
              </a:rPr>
              <a:t>html</a:t>
            </a:r>
            <a:r>
              <a:rPr lang="nl-BE" b="0" dirty="0">
                <a:solidFill>
                  <a:srgbClr val="D4D4D4"/>
                </a:solidFill>
                <a:effectLst/>
                <a:latin typeface="Consolas" panose="020B0609020204030204" pitchFamily="49" charset="0"/>
              </a:rPr>
              <a:t> </a:t>
            </a:r>
            <a:r>
              <a:rPr lang="nl-BE" b="0" dirty="0">
                <a:solidFill>
                  <a:srgbClr val="9CDCFE"/>
                </a:solidFill>
                <a:effectLst/>
                <a:latin typeface="Consolas" panose="020B0609020204030204" pitchFamily="49" charset="0"/>
              </a:rPr>
              <a:t>lang</a:t>
            </a:r>
            <a:r>
              <a:rPr lang="nl-BE" b="0" dirty="0">
                <a:solidFill>
                  <a:srgbClr val="D4D4D4"/>
                </a:solidFill>
                <a:effectLst/>
                <a:latin typeface="Consolas" panose="020B0609020204030204" pitchFamily="49" charset="0"/>
              </a:rPr>
              <a:t>=</a:t>
            </a:r>
            <a:r>
              <a:rPr lang="nl-BE" b="0" dirty="0">
                <a:solidFill>
                  <a:srgbClr val="CE9178"/>
                </a:solidFill>
                <a:effectLst/>
                <a:latin typeface="Consolas" panose="020B0609020204030204" pitchFamily="49" charset="0"/>
              </a:rPr>
              <a:t>"en"</a:t>
            </a:r>
            <a:r>
              <a:rPr lang="nl-BE" b="0" dirty="0">
                <a:solidFill>
                  <a:srgbClr val="808080"/>
                </a:solidFill>
                <a:effectLst/>
                <a:latin typeface="Consolas" panose="020B0609020204030204" pitchFamily="49" charset="0"/>
              </a:rPr>
              <a:t>&gt;</a:t>
            </a:r>
            <a:endParaRPr lang="nl-BE" b="0" dirty="0">
              <a:solidFill>
                <a:srgbClr val="D4D4D4"/>
              </a:solidFill>
              <a:effectLst/>
              <a:latin typeface="Consolas" panose="020B0609020204030204" pitchFamily="49" charset="0"/>
            </a:endParaRPr>
          </a:p>
          <a:p>
            <a:r>
              <a:rPr lang="nl-BE" b="0" dirty="0">
                <a:solidFill>
                  <a:srgbClr val="808080"/>
                </a:solidFill>
                <a:effectLst/>
                <a:latin typeface="Consolas" panose="020B0609020204030204" pitchFamily="49" charset="0"/>
              </a:rPr>
              <a:t>&lt;</a:t>
            </a:r>
            <a:r>
              <a:rPr lang="nl-BE" b="0" dirty="0" err="1">
                <a:solidFill>
                  <a:srgbClr val="569CD6"/>
                </a:solidFill>
                <a:effectLst/>
                <a:latin typeface="Consolas" panose="020B0609020204030204" pitchFamily="49" charset="0"/>
              </a:rPr>
              <a:t>head</a:t>
            </a:r>
            <a:r>
              <a:rPr lang="nl-BE" b="0" dirty="0">
                <a:solidFill>
                  <a:srgbClr val="808080"/>
                </a:solidFill>
                <a:effectLst/>
                <a:latin typeface="Consolas" panose="020B0609020204030204" pitchFamily="49" charset="0"/>
              </a:rPr>
              <a:t>&gt;</a:t>
            </a:r>
            <a:endParaRPr lang="nl-BE" b="0" dirty="0">
              <a:solidFill>
                <a:srgbClr val="D4D4D4"/>
              </a:solidFill>
              <a:effectLst/>
              <a:latin typeface="Consolas" panose="020B0609020204030204" pitchFamily="49" charset="0"/>
            </a:endParaRPr>
          </a:p>
          <a:p>
            <a:r>
              <a:rPr lang="nl-BE" b="0" dirty="0">
                <a:solidFill>
                  <a:srgbClr val="D4D4D4"/>
                </a:solidFill>
                <a:effectLst/>
                <a:latin typeface="Consolas" panose="020B0609020204030204" pitchFamily="49" charset="0"/>
              </a:rPr>
              <a:t>    </a:t>
            </a:r>
            <a:r>
              <a:rPr lang="nl-BE" b="0" dirty="0">
                <a:solidFill>
                  <a:srgbClr val="808080"/>
                </a:solidFill>
                <a:effectLst/>
                <a:latin typeface="Consolas" panose="020B0609020204030204" pitchFamily="49" charset="0"/>
              </a:rPr>
              <a:t>&lt;</a:t>
            </a:r>
            <a:r>
              <a:rPr lang="nl-BE" b="0" dirty="0">
                <a:solidFill>
                  <a:srgbClr val="569CD6"/>
                </a:solidFill>
                <a:effectLst/>
                <a:latin typeface="Consolas" panose="020B0609020204030204" pitchFamily="49" charset="0"/>
              </a:rPr>
              <a:t>meta</a:t>
            </a:r>
            <a:r>
              <a:rPr lang="nl-BE" b="0" dirty="0">
                <a:solidFill>
                  <a:srgbClr val="D4D4D4"/>
                </a:solidFill>
                <a:effectLst/>
                <a:latin typeface="Consolas" panose="020B0609020204030204" pitchFamily="49" charset="0"/>
              </a:rPr>
              <a:t> </a:t>
            </a:r>
            <a:r>
              <a:rPr lang="nl-BE" b="0" dirty="0" err="1">
                <a:solidFill>
                  <a:srgbClr val="9CDCFE"/>
                </a:solidFill>
                <a:effectLst/>
                <a:latin typeface="Consolas" panose="020B0609020204030204" pitchFamily="49" charset="0"/>
              </a:rPr>
              <a:t>charset</a:t>
            </a:r>
            <a:r>
              <a:rPr lang="nl-BE" b="0" dirty="0">
                <a:solidFill>
                  <a:srgbClr val="D4D4D4"/>
                </a:solidFill>
                <a:effectLst/>
                <a:latin typeface="Consolas" panose="020B0609020204030204" pitchFamily="49" charset="0"/>
              </a:rPr>
              <a:t>=</a:t>
            </a:r>
            <a:r>
              <a:rPr lang="nl-BE" b="0" dirty="0">
                <a:solidFill>
                  <a:srgbClr val="CE9178"/>
                </a:solidFill>
                <a:effectLst/>
                <a:latin typeface="Consolas" panose="020B0609020204030204" pitchFamily="49" charset="0"/>
              </a:rPr>
              <a:t>"UTF-8"</a:t>
            </a:r>
            <a:r>
              <a:rPr lang="nl-BE" b="0" dirty="0">
                <a:solidFill>
                  <a:srgbClr val="808080"/>
                </a:solidFill>
                <a:effectLst/>
                <a:latin typeface="Consolas" panose="020B0609020204030204" pitchFamily="49" charset="0"/>
              </a:rPr>
              <a:t>&gt;</a:t>
            </a:r>
            <a:endParaRPr lang="nl-BE" b="0" dirty="0">
              <a:solidFill>
                <a:srgbClr val="D4D4D4"/>
              </a:solidFill>
              <a:effectLst/>
              <a:latin typeface="Consolas" panose="020B0609020204030204" pitchFamily="49" charset="0"/>
            </a:endParaRPr>
          </a:p>
          <a:p>
            <a:r>
              <a:rPr lang="nl-BE" b="0" dirty="0">
                <a:solidFill>
                  <a:srgbClr val="D4D4D4"/>
                </a:solidFill>
                <a:effectLst/>
                <a:latin typeface="Consolas" panose="020B0609020204030204" pitchFamily="49" charset="0"/>
              </a:rPr>
              <a:t>    </a:t>
            </a:r>
            <a:r>
              <a:rPr lang="nl-BE" b="0" dirty="0">
                <a:solidFill>
                  <a:srgbClr val="808080"/>
                </a:solidFill>
                <a:effectLst/>
                <a:latin typeface="Consolas" panose="020B0609020204030204" pitchFamily="49" charset="0"/>
              </a:rPr>
              <a:t>&lt;</a:t>
            </a:r>
            <a:r>
              <a:rPr lang="nl-BE" b="0" dirty="0">
                <a:solidFill>
                  <a:srgbClr val="569CD6"/>
                </a:solidFill>
                <a:effectLst/>
                <a:latin typeface="Consolas" panose="020B0609020204030204" pitchFamily="49" charset="0"/>
              </a:rPr>
              <a:t>meta</a:t>
            </a:r>
            <a:r>
              <a:rPr lang="nl-BE" b="0" dirty="0">
                <a:solidFill>
                  <a:srgbClr val="D4D4D4"/>
                </a:solidFill>
                <a:effectLst/>
                <a:latin typeface="Consolas" panose="020B0609020204030204" pitchFamily="49" charset="0"/>
              </a:rPr>
              <a:t> </a:t>
            </a:r>
            <a:r>
              <a:rPr lang="nl-BE" b="0" dirty="0">
                <a:solidFill>
                  <a:srgbClr val="9CDCFE"/>
                </a:solidFill>
                <a:effectLst/>
                <a:latin typeface="Consolas" panose="020B0609020204030204" pitchFamily="49" charset="0"/>
              </a:rPr>
              <a:t>name</a:t>
            </a:r>
            <a:r>
              <a:rPr lang="nl-BE" b="0" dirty="0">
                <a:solidFill>
                  <a:srgbClr val="D4D4D4"/>
                </a:solidFill>
                <a:effectLst/>
                <a:latin typeface="Consolas" panose="020B0609020204030204" pitchFamily="49" charset="0"/>
              </a:rPr>
              <a:t>=</a:t>
            </a:r>
            <a:r>
              <a:rPr lang="nl-BE" b="0" dirty="0">
                <a:solidFill>
                  <a:srgbClr val="CE9178"/>
                </a:solidFill>
                <a:effectLst/>
                <a:latin typeface="Consolas" panose="020B0609020204030204" pitchFamily="49" charset="0"/>
              </a:rPr>
              <a:t>"viewport"</a:t>
            </a:r>
            <a:r>
              <a:rPr lang="nl-BE" b="0" dirty="0">
                <a:solidFill>
                  <a:srgbClr val="D4D4D4"/>
                </a:solidFill>
                <a:effectLst/>
                <a:latin typeface="Consolas" panose="020B0609020204030204" pitchFamily="49" charset="0"/>
              </a:rPr>
              <a:t> </a:t>
            </a:r>
            <a:r>
              <a:rPr lang="nl-BE" b="0" dirty="0">
                <a:solidFill>
                  <a:srgbClr val="9CDCFE"/>
                </a:solidFill>
                <a:effectLst/>
                <a:latin typeface="Consolas" panose="020B0609020204030204" pitchFamily="49" charset="0"/>
              </a:rPr>
              <a:t>content</a:t>
            </a:r>
            <a:r>
              <a:rPr lang="nl-BE" b="0" dirty="0">
                <a:solidFill>
                  <a:srgbClr val="D4D4D4"/>
                </a:solidFill>
                <a:effectLst/>
                <a:latin typeface="Consolas" panose="020B0609020204030204" pitchFamily="49" charset="0"/>
              </a:rPr>
              <a:t>=</a:t>
            </a:r>
            <a:r>
              <a:rPr lang="nl-BE" b="0" dirty="0">
                <a:solidFill>
                  <a:srgbClr val="CE9178"/>
                </a:solidFill>
                <a:effectLst/>
                <a:latin typeface="Consolas" panose="020B0609020204030204" pitchFamily="49" charset="0"/>
              </a:rPr>
              <a:t>"</a:t>
            </a:r>
            <a:r>
              <a:rPr lang="nl-BE" b="0" dirty="0" err="1">
                <a:solidFill>
                  <a:srgbClr val="CE9178"/>
                </a:solidFill>
                <a:effectLst/>
                <a:latin typeface="Consolas" panose="020B0609020204030204" pitchFamily="49" charset="0"/>
              </a:rPr>
              <a:t>width</a:t>
            </a:r>
            <a:r>
              <a:rPr lang="nl-BE" b="0" dirty="0">
                <a:solidFill>
                  <a:srgbClr val="CE9178"/>
                </a:solidFill>
                <a:effectLst/>
                <a:latin typeface="Consolas" panose="020B0609020204030204" pitchFamily="49" charset="0"/>
              </a:rPr>
              <a:t>=device-</a:t>
            </a:r>
            <a:r>
              <a:rPr lang="nl-BE" b="0" dirty="0" err="1">
                <a:solidFill>
                  <a:srgbClr val="CE9178"/>
                </a:solidFill>
                <a:effectLst/>
                <a:latin typeface="Consolas" panose="020B0609020204030204" pitchFamily="49" charset="0"/>
              </a:rPr>
              <a:t>width</a:t>
            </a:r>
            <a:r>
              <a:rPr lang="nl-BE" b="0" dirty="0">
                <a:solidFill>
                  <a:srgbClr val="CE9178"/>
                </a:solidFill>
                <a:effectLst/>
                <a:latin typeface="Consolas" panose="020B0609020204030204" pitchFamily="49" charset="0"/>
              </a:rPr>
              <a:t>, </a:t>
            </a:r>
            <a:r>
              <a:rPr lang="nl-BE" b="0" dirty="0" err="1">
                <a:solidFill>
                  <a:srgbClr val="CE9178"/>
                </a:solidFill>
                <a:effectLst/>
                <a:latin typeface="Consolas" panose="020B0609020204030204" pitchFamily="49" charset="0"/>
              </a:rPr>
              <a:t>initial-scale</a:t>
            </a:r>
            <a:r>
              <a:rPr lang="nl-BE" b="0" dirty="0">
                <a:solidFill>
                  <a:srgbClr val="CE9178"/>
                </a:solidFill>
                <a:effectLst/>
                <a:latin typeface="Consolas" panose="020B0609020204030204" pitchFamily="49" charset="0"/>
              </a:rPr>
              <a:t>=1.0"</a:t>
            </a:r>
            <a:r>
              <a:rPr lang="nl-BE" b="0" dirty="0">
                <a:solidFill>
                  <a:srgbClr val="808080"/>
                </a:solidFill>
                <a:effectLst/>
                <a:latin typeface="Consolas" panose="020B0609020204030204" pitchFamily="49" charset="0"/>
              </a:rPr>
              <a:t>&gt;</a:t>
            </a:r>
            <a:endParaRPr lang="nl-BE" b="0" dirty="0">
              <a:solidFill>
                <a:srgbClr val="D4D4D4"/>
              </a:solidFill>
              <a:effectLst/>
              <a:latin typeface="Consolas" panose="020B0609020204030204" pitchFamily="49" charset="0"/>
            </a:endParaRPr>
          </a:p>
          <a:p>
            <a:r>
              <a:rPr lang="nl-BE" b="0" dirty="0">
                <a:solidFill>
                  <a:srgbClr val="D4D4D4"/>
                </a:solidFill>
                <a:effectLst/>
                <a:latin typeface="Consolas" panose="020B0609020204030204" pitchFamily="49" charset="0"/>
              </a:rPr>
              <a:t>    </a:t>
            </a:r>
            <a:r>
              <a:rPr lang="nl-BE" b="0" dirty="0">
                <a:solidFill>
                  <a:srgbClr val="808080"/>
                </a:solidFill>
                <a:effectLst/>
                <a:latin typeface="Consolas" panose="020B0609020204030204" pitchFamily="49" charset="0"/>
              </a:rPr>
              <a:t>&lt;</a:t>
            </a:r>
            <a:r>
              <a:rPr lang="nl-BE" b="0" dirty="0" err="1">
                <a:solidFill>
                  <a:srgbClr val="569CD6"/>
                </a:solidFill>
                <a:effectLst/>
                <a:latin typeface="Consolas" panose="020B0609020204030204" pitchFamily="49" charset="0"/>
              </a:rPr>
              <a:t>title</a:t>
            </a:r>
            <a:r>
              <a:rPr lang="nl-BE" b="0" dirty="0">
                <a:solidFill>
                  <a:srgbClr val="808080"/>
                </a:solidFill>
                <a:effectLst/>
                <a:latin typeface="Consolas" panose="020B0609020204030204" pitchFamily="49" charset="0"/>
              </a:rPr>
              <a:t>&gt;</a:t>
            </a:r>
            <a:r>
              <a:rPr lang="nl-BE" b="0" dirty="0">
                <a:solidFill>
                  <a:srgbClr val="D4D4D4"/>
                </a:solidFill>
                <a:effectLst/>
                <a:latin typeface="Consolas" panose="020B0609020204030204" pitchFamily="49" charset="0"/>
              </a:rPr>
              <a:t>Document</a:t>
            </a:r>
            <a:r>
              <a:rPr lang="nl-BE" b="0" dirty="0">
                <a:solidFill>
                  <a:srgbClr val="808080"/>
                </a:solidFill>
                <a:effectLst/>
                <a:latin typeface="Consolas" panose="020B0609020204030204" pitchFamily="49" charset="0"/>
              </a:rPr>
              <a:t>&lt;/</a:t>
            </a:r>
            <a:r>
              <a:rPr lang="nl-BE" b="0" dirty="0" err="1">
                <a:solidFill>
                  <a:srgbClr val="569CD6"/>
                </a:solidFill>
                <a:effectLst/>
                <a:latin typeface="Consolas" panose="020B0609020204030204" pitchFamily="49" charset="0"/>
              </a:rPr>
              <a:t>title</a:t>
            </a:r>
            <a:r>
              <a:rPr lang="nl-BE" b="0" dirty="0">
                <a:solidFill>
                  <a:srgbClr val="808080"/>
                </a:solidFill>
                <a:effectLst/>
                <a:latin typeface="Consolas" panose="020B0609020204030204" pitchFamily="49" charset="0"/>
              </a:rPr>
              <a:t>&gt;</a:t>
            </a:r>
            <a:endParaRPr lang="nl-BE" b="0" dirty="0">
              <a:solidFill>
                <a:srgbClr val="D4D4D4"/>
              </a:solidFill>
              <a:effectLst/>
              <a:latin typeface="Consolas" panose="020B0609020204030204" pitchFamily="49" charset="0"/>
            </a:endParaRPr>
          </a:p>
          <a:p>
            <a:r>
              <a:rPr lang="nl-BE" b="0" dirty="0">
                <a:solidFill>
                  <a:srgbClr val="808080"/>
                </a:solidFill>
                <a:effectLst/>
                <a:latin typeface="Consolas" panose="020B0609020204030204" pitchFamily="49" charset="0"/>
              </a:rPr>
              <a:t>&lt;/</a:t>
            </a:r>
            <a:r>
              <a:rPr lang="nl-BE" b="0" dirty="0" err="1">
                <a:solidFill>
                  <a:srgbClr val="569CD6"/>
                </a:solidFill>
                <a:effectLst/>
                <a:latin typeface="Consolas" panose="020B0609020204030204" pitchFamily="49" charset="0"/>
              </a:rPr>
              <a:t>head</a:t>
            </a:r>
            <a:r>
              <a:rPr lang="nl-BE" b="0" dirty="0">
                <a:solidFill>
                  <a:srgbClr val="808080"/>
                </a:solidFill>
                <a:effectLst/>
                <a:latin typeface="Consolas" panose="020B0609020204030204" pitchFamily="49" charset="0"/>
              </a:rPr>
              <a:t>&gt;</a:t>
            </a:r>
            <a:endParaRPr lang="nl-BE" b="0" dirty="0">
              <a:solidFill>
                <a:srgbClr val="D4D4D4"/>
              </a:solidFill>
              <a:effectLst/>
              <a:latin typeface="Consolas" panose="020B0609020204030204" pitchFamily="49" charset="0"/>
            </a:endParaRPr>
          </a:p>
          <a:p>
            <a:r>
              <a:rPr lang="nl-BE" b="0" dirty="0">
                <a:solidFill>
                  <a:srgbClr val="808080"/>
                </a:solidFill>
                <a:effectLst/>
                <a:latin typeface="Consolas" panose="020B0609020204030204" pitchFamily="49" charset="0"/>
              </a:rPr>
              <a:t>&lt;</a:t>
            </a:r>
            <a:r>
              <a:rPr lang="nl-BE" b="0" dirty="0">
                <a:solidFill>
                  <a:srgbClr val="569CD6"/>
                </a:solidFill>
                <a:effectLst/>
                <a:latin typeface="Consolas" panose="020B0609020204030204" pitchFamily="49" charset="0"/>
              </a:rPr>
              <a:t>body</a:t>
            </a:r>
            <a:r>
              <a:rPr lang="nl-BE" b="0" dirty="0">
                <a:solidFill>
                  <a:srgbClr val="808080"/>
                </a:solidFill>
                <a:effectLst/>
                <a:latin typeface="Consolas" panose="020B0609020204030204" pitchFamily="49" charset="0"/>
              </a:rPr>
              <a:t>&gt;</a:t>
            </a:r>
            <a:endParaRPr lang="nl-BE" b="0" dirty="0">
              <a:solidFill>
                <a:srgbClr val="D4D4D4"/>
              </a:solidFill>
              <a:effectLst/>
              <a:latin typeface="Consolas" panose="020B0609020204030204" pitchFamily="49" charset="0"/>
            </a:endParaRPr>
          </a:p>
          <a:p>
            <a:r>
              <a:rPr lang="nl-BE" b="0" dirty="0">
                <a:solidFill>
                  <a:srgbClr val="D4D4D4"/>
                </a:solidFill>
                <a:effectLst/>
                <a:latin typeface="Consolas" panose="020B0609020204030204" pitchFamily="49" charset="0"/>
              </a:rPr>
              <a:t>    </a:t>
            </a:r>
            <a:r>
              <a:rPr lang="nl-BE" b="0" dirty="0">
                <a:solidFill>
                  <a:srgbClr val="808080"/>
                </a:solidFill>
                <a:effectLst/>
                <a:latin typeface="Consolas" panose="020B0609020204030204" pitchFamily="49" charset="0"/>
              </a:rPr>
              <a:t>&lt;</a:t>
            </a:r>
            <a:r>
              <a:rPr lang="nl-BE" b="0" dirty="0">
                <a:solidFill>
                  <a:srgbClr val="569CD6"/>
                </a:solidFill>
                <a:effectLst/>
                <a:latin typeface="Consolas" panose="020B0609020204030204" pitchFamily="49" charset="0"/>
              </a:rPr>
              <a:t>script</a:t>
            </a:r>
            <a:r>
              <a:rPr lang="nl-BE" b="0" dirty="0">
                <a:solidFill>
                  <a:srgbClr val="808080"/>
                </a:solidFill>
                <a:effectLst/>
                <a:latin typeface="Consolas" panose="020B0609020204030204" pitchFamily="49" charset="0"/>
              </a:rPr>
              <a:t>&gt;</a:t>
            </a:r>
            <a:endParaRPr lang="nl-BE" b="0" dirty="0">
              <a:solidFill>
                <a:srgbClr val="D4D4D4"/>
              </a:solidFill>
              <a:effectLst/>
              <a:latin typeface="Consolas" panose="020B0609020204030204" pitchFamily="49" charset="0"/>
            </a:endParaRPr>
          </a:p>
          <a:p>
            <a:br>
              <a:rPr lang="nl-BE" b="0" dirty="0">
                <a:solidFill>
                  <a:srgbClr val="D4D4D4"/>
                </a:solidFill>
                <a:effectLst/>
                <a:latin typeface="Consolas" panose="020B0609020204030204" pitchFamily="49" charset="0"/>
              </a:rPr>
            </a:br>
            <a:r>
              <a:rPr lang="nl-BE" b="0" dirty="0">
                <a:solidFill>
                  <a:srgbClr val="D4D4D4"/>
                </a:solidFill>
                <a:effectLst/>
                <a:latin typeface="Consolas" panose="020B0609020204030204" pitchFamily="49" charset="0"/>
              </a:rPr>
              <a:t>        </a:t>
            </a:r>
            <a:r>
              <a:rPr lang="nl-BE" b="0" dirty="0" err="1">
                <a:solidFill>
                  <a:srgbClr val="569CD6"/>
                </a:solidFill>
                <a:effectLst/>
                <a:latin typeface="Consolas" panose="020B0609020204030204" pitchFamily="49" charset="0"/>
              </a:rPr>
              <a:t>function</a:t>
            </a:r>
            <a:r>
              <a:rPr lang="nl-BE" b="0" dirty="0">
                <a:solidFill>
                  <a:srgbClr val="D4D4D4"/>
                </a:solidFill>
                <a:effectLst/>
                <a:latin typeface="Consolas" panose="020B0609020204030204" pitchFamily="49" charset="0"/>
              </a:rPr>
              <a:t> </a:t>
            </a:r>
            <a:r>
              <a:rPr lang="nl-BE" b="0" dirty="0">
                <a:solidFill>
                  <a:srgbClr val="DCDCAA"/>
                </a:solidFill>
                <a:effectLst/>
                <a:latin typeface="Consolas" panose="020B0609020204030204" pitchFamily="49" charset="0"/>
              </a:rPr>
              <a:t>test</a:t>
            </a:r>
            <a:r>
              <a:rPr lang="nl-BE" b="0" dirty="0">
                <a:solidFill>
                  <a:srgbClr val="D4D4D4"/>
                </a:solidFill>
                <a:effectLst/>
                <a:latin typeface="Consolas" panose="020B0609020204030204" pitchFamily="49" charset="0"/>
              </a:rPr>
              <a:t>(){</a:t>
            </a:r>
          </a:p>
          <a:p>
            <a:r>
              <a:rPr lang="nl-BE" b="0" dirty="0">
                <a:solidFill>
                  <a:srgbClr val="D4D4D4"/>
                </a:solidFill>
                <a:effectLst/>
                <a:latin typeface="Consolas" panose="020B0609020204030204" pitchFamily="49" charset="0"/>
              </a:rPr>
              <a:t>            </a:t>
            </a:r>
            <a:r>
              <a:rPr lang="nl-BE" b="0" dirty="0">
                <a:solidFill>
                  <a:srgbClr val="569CD6"/>
                </a:solidFill>
                <a:effectLst/>
                <a:latin typeface="Consolas" panose="020B0609020204030204" pitchFamily="49" charset="0"/>
              </a:rPr>
              <a:t>let</a:t>
            </a:r>
            <a:r>
              <a:rPr lang="nl-BE" b="0" dirty="0">
                <a:solidFill>
                  <a:srgbClr val="D4D4D4"/>
                </a:solidFill>
                <a:effectLst/>
                <a:latin typeface="Consolas" panose="020B0609020204030204" pitchFamily="49" charset="0"/>
              </a:rPr>
              <a:t> </a:t>
            </a:r>
            <a:r>
              <a:rPr lang="nl-BE" b="0" dirty="0">
                <a:solidFill>
                  <a:srgbClr val="9CDCFE"/>
                </a:solidFill>
                <a:effectLst/>
                <a:latin typeface="Consolas" panose="020B0609020204030204" pitchFamily="49" charset="0"/>
              </a:rPr>
              <a:t>element</a:t>
            </a:r>
            <a:r>
              <a:rPr lang="nl-BE" b="0" dirty="0">
                <a:solidFill>
                  <a:srgbClr val="D4D4D4"/>
                </a:solidFill>
                <a:effectLst/>
                <a:latin typeface="Consolas" panose="020B0609020204030204" pitchFamily="49" charset="0"/>
              </a:rPr>
              <a:t> = </a:t>
            </a:r>
            <a:r>
              <a:rPr lang="nl-BE" b="0" dirty="0" err="1">
                <a:solidFill>
                  <a:srgbClr val="9CDCFE"/>
                </a:solidFill>
                <a:effectLst/>
                <a:latin typeface="Consolas" panose="020B0609020204030204" pitchFamily="49" charset="0"/>
              </a:rPr>
              <a:t>document</a:t>
            </a:r>
            <a:r>
              <a:rPr lang="nl-BE" b="0" dirty="0" err="1">
                <a:solidFill>
                  <a:srgbClr val="D4D4D4"/>
                </a:solidFill>
                <a:effectLst/>
                <a:latin typeface="Consolas" panose="020B0609020204030204" pitchFamily="49" charset="0"/>
              </a:rPr>
              <a:t>.</a:t>
            </a:r>
            <a:r>
              <a:rPr lang="nl-BE" b="0" dirty="0" err="1">
                <a:solidFill>
                  <a:srgbClr val="DCDCAA"/>
                </a:solidFill>
                <a:effectLst/>
                <a:latin typeface="Consolas" panose="020B0609020204030204" pitchFamily="49" charset="0"/>
              </a:rPr>
              <a:t>getElementById</a:t>
            </a:r>
            <a:r>
              <a:rPr lang="nl-BE" b="0" dirty="0">
                <a:solidFill>
                  <a:srgbClr val="D4D4D4"/>
                </a:solidFill>
                <a:effectLst/>
                <a:latin typeface="Consolas" panose="020B0609020204030204" pitchFamily="49" charset="0"/>
              </a:rPr>
              <a:t>(</a:t>
            </a:r>
            <a:r>
              <a:rPr lang="nl-BE" b="0" dirty="0">
                <a:solidFill>
                  <a:srgbClr val="CE9178"/>
                </a:solidFill>
                <a:effectLst/>
                <a:latin typeface="Consolas" panose="020B0609020204030204" pitchFamily="49" charset="0"/>
              </a:rPr>
              <a:t>"</a:t>
            </a:r>
            <a:r>
              <a:rPr lang="nl-BE" b="0" dirty="0" err="1">
                <a:solidFill>
                  <a:srgbClr val="CE9178"/>
                </a:solidFill>
                <a:effectLst/>
                <a:latin typeface="Consolas" panose="020B0609020204030204" pitchFamily="49" charset="0"/>
              </a:rPr>
              <a:t>myText</a:t>
            </a:r>
            <a:r>
              <a:rPr lang="nl-BE" b="0" dirty="0">
                <a:solidFill>
                  <a:srgbClr val="CE9178"/>
                </a:solidFill>
                <a:effectLst/>
                <a:latin typeface="Consolas" panose="020B0609020204030204" pitchFamily="49" charset="0"/>
              </a:rPr>
              <a:t>"</a:t>
            </a:r>
            <a:r>
              <a:rPr lang="nl-BE" b="0" dirty="0">
                <a:solidFill>
                  <a:srgbClr val="D4D4D4"/>
                </a:solidFill>
                <a:effectLst/>
                <a:latin typeface="Consolas" panose="020B0609020204030204" pitchFamily="49" charset="0"/>
              </a:rPr>
              <a:t>)</a:t>
            </a:r>
          </a:p>
          <a:p>
            <a:r>
              <a:rPr lang="nl-BE" b="0" dirty="0">
                <a:solidFill>
                  <a:srgbClr val="D4D4D4"/>
                </a:solidFill>
                <a:effectLst/>
                <a:latin typeface="Consolas" panose="020B0609020204030204" pitchFamily="49" charset="0"/>
              </a:rPr>
              <a:t>            </a:t>
            </a:r>
            <a:r>
              <a:rPr lang="nl-BE" b="0" dirty="0">
                <a:solidFill>
                  <a:srgbClr val="9CDCFE"/>
                </a:solidFill>
                <a:effectLst/>
                <a:latin typeface="Consolas" panose="020B0609020204030204" pitchFamily="49" charset="0"/>
              </a:rPr>
              <a:t>console</a:t>
            </a:r>
            <a:r>
              <a:rPr lang="nl-BE" b="0" dirty="0">
                <a:solidFill>
                  <a:srgbClr val="D4D4D4"/>
                </a:solidFill>
                <a:effectLst/>
                <a:latin typeface="Consolas" panose="020B0609020204030204" pitchFamily="49" charset="0"/>
              </a:rPr>
              <a:t>.</a:t>
            </a:r>
            <a:r>
              <a:rPr lang="nl-BE" b="0" dirty="0">
                <a:solidFill>
                  <a:srgbClr val="DCDCAA"/>
                </a:solidFill>
                <a:effectLst/>
                <a:latin typeface="Consolas" panose="020B0609020204030204" pitchFamily="49" charset="0"/>
              </a:rPr>
              <a:t>log</a:t>
            </a:r>
            <a:r>
              <a:rPr lang="nl-BE" b="0" dirty="0">
                <a:solidFill>
                  <a:srgbClr val="D4D4D4"/>
                </a:solidFill>
                <a:effectLst/>
                <a:latin typeface="Consolas" panose="020B0609020204030204" pitchFamily="49" charset="0"/>
              </a:rPr>
              <a:t>(</a:t>
            </a:r>
            <a:r>
              <a:rPr lang="nl-BE" b="0" dirty="0">
                <a:solidFill>
                  <a:srgbClr val="9CDCFE"/>
                </a:solidFill>
                <a:effectLst/>
                <a:latin typeface="Consolas" panose="020B0609020204030204" pitchFamily="49" charset="0"/>
              </a:rPr>
              <a:t>element</a:t>
            </a:r>
            <a:r>
              <a:rPr lang="nl-BE" b="0" dirty="0">
                <a:solidFill>
                  <a:srgbClr val="D4D4D4"/>
                </a:solidFill>
                <a:effectLst/>
                <a:latin typeface="Consolas" panose="020B0609020204030204" pitchFamily="49" charset="0"/>
              </a:rPr>
              <a:t>)</a:t>
            </a:r>
          </a:p>
          <a:p>
            <a:r>
              <a:rPr lang="nl-BE" b="0" dirty="0">
                <a:solidFill>
                  <a:srgbClr val="D4D4D4"/>
                </a:solidFill>
                <a:effectLst/>
                <a:latin typeface="Consolas" panose="020B0609020204030204" pitchFamily="49" charset="0"/>
              </a:rPr>
              <a:t>            </a:t>
            </a:r>
            <a:r>
              <a:rPr lang="nl-BE" b="0" dirty="0" err="1">
                <a:solidFill>
                  <a:srgbClr val="C586C0"/>
                </a:solidFill>
                <a:effectLst/>
                <a:latin typeface="Consolas" panose="020B0609020204030204" pitchFamily="49" charset="0"/>
              </a:rPr>
              <a:t>if</a:t>
            </a:r>
            <a:r>
              <a:rPr lang="nl-BE" b="0" dirty="0">
                <a:solidFill>
                  <a:srgbClr val="D4D4D4"/>
                </a:solidFill>
                <a:effectLst/>
                <a:latin typeface="Consolas" panose="020B0609020204030204" pitchFamily="49" charset="0"/>
              </a:rPr>
              <a:t>(</a:t>
            </a:r>
            <a:r>
              <a:rPr lang="nl-BE" b="0" dirty="0" err="1">
                <a:solidFill>
                  <a:srgbClr val="9CDCFE"/>
                </a:solidFill>
                <a:effectLst/>
                <a:latin typeface="Consolas" panose="020B0609020204030204" pitchFamily="49" charset="0"/>
              </a:rPr>
              <a:t>element</a:t>
            </a:r>
            <a:r>
              <a:rPr lang="nl-BE" b="0" dirty="0" err="1">
                <a:solidFill>
                  <a:srgbClr val="D4D4D4"/>
                </a:solidFill>
                <a:effectLst/>
                <a:latin typeface="Consolas" panose="020B0609020204030204" pitchFamily="49" charset="0"/>
              </a:rPr>
              <a:t>.</a:t>
            </a:r>
            <a:r>
              <a:rPr lang="nl-BE" b="0" dirty="0" err="1">
                <a:solidFill>
                  <a:srgbClr val="9CDCFE"/>
                </a:solidFill>
                <a:effectLst/>
                <a:latin typeface="Consolas" panose="020B0609020204030204" pitchFamily="49" charset="0"/>
              </a:rPr>
              <a:t>value</a:t>
            </a:r>
            <a:r>
              <a:rPr lang="nl-BE" b="0" dirty="0">
                <a:solidFill>
                  <a:srgbClr val="D4D4D4"/>
                </a:solidFill>
                <a:effectLst/>
                <a:latin typeface="Consolas" panose="020B0609020204030204" pitchFamily="49" charset="0"/>
              </a:rPr>
              <a:t>==</a:t>
            </a:r>
            <a:r>
              <a:rPr lang="nl-BE" b="0" dirty="0">
                <a:solidFill>
                  <a:srgbClr val="CE9178"/>
                </a:solidFill>
                <a:effectLst/>
                <a:latin typeface="Consolas" panose="020B0609020204030204" pitchFamily="49" charset="0"/>
              </a:rPr>
              <a:t>""</a:t>
            </a:r>
            <a:r>
              <a:rPr lang="nl-BE" b="0" dirty="0">
                <a:solidFill>
                  <a:srgbClr val="D4D4D4"/>
                </a:solidFill>
                <a:effectLst/>
                <a:latin typeface="Consolas" panose="020B0609020204030204" pitchFamily="49" charset="0"/>
              </a:rPr>
              <a:t>){</a:t>
            </a:r>
          </a:p>
          <a:p>
            <a:r>
              <a:rPr lang="nl-BE" b="0" dirty="0">
                <a:solidFill>
                  <a:srgbClr val="D4D4D4"/>
                </a:solidFill>
                <a:effectLst/>
                <a:latin typeface="Consolas" panose="020B0609020204030204" pitchFamily="49" charset="0"/>
              </a:rPr>
              <a:t>                </a:t>
            </a:r>
            <a:r>
              <a:rPr lang="nl-BE" b="0" dirty="0" err="1">
                <a:solidFill>
                  <a:srgbClr val="9CDCFE"/>
                </a:solidFill>
                <a:effectLst/>
                <a:latin typeface="Consolas" panose="020B0609020204030204" pitchFamily="49" charset="0"/>
              </a:rPr>
              <a:t>element</a:t>
            </a:r>
            <a:r>
              <a:rPr lang="nl-BE" b="0" dirty="0" err="1">
                <a:solidFill>
                  <a:srgbClr val="D4D4D4"/>
                </a:solidFill>
                <a:effectLst/>
                <a:latin typeface="Consolas" panose="020B0609020204030204" pitchFamily="49" charset="0"/>
              </a:rPr>
              <a:t>.</a:t>
            </a:r>
            <a:r>
              <a:rPr lang="nl-BE" b="0" dirty="0" err="1">
                <a:solidFill>
                  <a:srgbClr val="9CDCFE"/>
                </a:solidFill>
                <a:effectLst/>
                <a:latin typeface="Consolas" panose="020B0609020204030204" pitchFamily="49" charset="0"/>
              </a:rPr>
              <a:t>value</a:t>
            </a:r>
            <a:r>
              <a:rPr lang="nl-BE" b="0" dirty="0">
                <a:solidFill>
                  <a:srgbClr val="D4D4D4"/>
                </a:solidFill>
                <a:effectLst/>
                <a:latin typeface="Consolas" panose="020B0609020204030204" pitchFamily="49" charset="0"/>
              </a:rPr>
              <a:t> = </a:t>
            </a:r>
            <a:r>
              <a:rPr lang="nl-BE" b="0" dirty="0">
                <a:solidFill>
                  <a:srgbClr val="CE9178"/>
                </a:solidFill>
                <a:effectLst/>
                <a:latin typeface="Consolas" panose="020B0609020204030204" pitchFamily="49" charset="0"/>
              </a:rPr>
              <a:t>"Gelieve tekst veld in te vullen"</a:t>
            </a:r>
            <a:endParaRPr lang="nl-BE" b="0" dirty="0">
              <a:solidFill>
                <a:srgbClr val="D4D4D4"/>
              </a:solidFill>
              <a:effectLst/>
              <a:latin typeface="Consolas" panose="020B0609020204030204" pitchFamily="49" charset="0"/>
            </a:endParaRPr>
          </a:p>
          <a:p>
            <a:r>
              <a:rPr lang="nl-BE" b="0" dirty="0">
                <a:solidFill>
                  <a:srgbClr val="D4D4D4"/>
                </a:solidFill>
                <a:effectLst/>
                <a:latin typeface="Consolas" panose="020B0609020204030204" pitchFamily="49" charset="0"/>
              </a:rPr>
              <a:t>            }</a:t>
            </a:r>
          </a:p>
          <a:p>
            <a:r>
              <a:rPr lang="nl-BE" b="0" dirty="0">
                <a:solidFill>
                  <a:srgbClr val="D4D4D4"/>
                </a:solidFill>
                <a:effectLst/>
                <a:latin typeface="Consolas" panose="020B0609020204030204" pitchFamily="49" charset="0"/>
              </a:rPr>
              <a:t>        }</a:t>
            </a:r>
          </a:p>
          <a:p>
            <a:br>
              <a:rPr lang="nl-BE" b="0" dirty="0">
                <a:solidFill>
                  <a:srgbClr val="D4D4D4"/>
                </a:solidFill>
                <a:effectLst/>
                <a:latin typeface="Consolas" panose="020B0609020204030204" pitchFamily="49" charset="0"/>
              </a:rPr>
            </a:br>
            <a:r>
              <a:rPr lang="nl-BE" b="0" dirty="0">
                <a:solidFill>
                  <a:srgbClr val="D4D4D4"/>
                </a:solidFill>
                <a:effectLst/>
                <a:latin typeface="Consolas" panose="020B0609020204030204" pitchFamily="49" charset="0"/>
              </a:rPr>
              <a:t>    </a:t>
            </a:r>
            <a:r>
              <a:rPr lang="nl-BE" b="0" dirty="0">
                <a:solidFill>
                  <a:srgbClr val="808080"/>
                </a:solidFill>
                <a:effectLst/>
                <a:latin typeface="Consolas" panose="020B0609020204030204" pitchFamily="49" charset="0"/>
              </a:rPr>
              <a:t>&lt;/</a:t>
            </a:r>
            <a:r>
              <a:rPr lang="nl-BE" b="0" dirty="0">
                <a:solidFill>
                  <a:srgbClr val="569CD6"/>
                </a:solidFill>
                <a:effectLst/>
                <a:latin typeface="Consolas" panose="020B0609020204030204" pitchFamily="49" charset="0"/>
              </a:rPr>
              <a:t>script</a:t>
            </a:r>
            <a:r>
              <a:rPr lang="nl-BE" b="0" dirty="0">
                <a:solidFill>
                  <a:srgbClr val="808080"/>
                </a:solidFill>
                <a:effectLst/>
                <a:latin typeface="Consolas" panose="020B0609020204030204" pitchFamily="49" charset="0"/>
              </a:rPr>
              <a:t>&gt;</a:t>
            </a:r>
            <a:endParaRPr lang="nl-BE" b="0" dirty="0">
              <a:solidFill>
                <a:srgbClr val="D4D4D4"/>
              </a:solidFill>
              <a:effectLst/>
              <a:latin typeface="Consolas" panose="020B0609020204030204" pitchFamily="49" charset="0"/>
            </a:endParaRPr>
          </a:p>
          <a:p>
            <a:r>
              <a:rPr lang="nl-BE" b="0" dirty="0">
                <a:solidFill>
                  <a:srgbClr val="D4D4D4"/>
                </a:solidFill>
                <a:effectLst/>
                <a:latin typeface="Consolas" panose="020B0609020204030204" pitchFamily="49" charset="0"/>
              </a:rPr>
              <a:t>    </a:t>
            </a:r>
          </a:p>
          <a:p>
            <a:r>
              <a:rPr lang="nl-BE" b="0" dirty="0">
                <a:solidFill>
                  <a:srgbClr val="D4D4D4"/>
                </a:solidFill>
                <a:effectLst/>
                <a:latin typeface="Consolas" panose="020B0609020204030204" pitchFamily="49" charset="0"/>
              </a:rPr>
              <a:t>    </a:t>
            </a:r>
            <a:r>
              <a:rPr lang="nl-BE" b="0" dirty="0">
                <a:solidFill>
                  <a:srgbClr val="808080"/>
                </a:solidFill>
                <a:effectLst/>
                <a:latin typeface="Consolas" panose="020B0609020204030204" pitchFamily="49" charset="0"/>
              </a:rPr>
              <a:t>&lt;</a:t>
            </a:r>
            <a:r>
              <a:rPr lang="nl-BE" b="0" dirty="0">
                <a:solidFill>
                  <a:srgbClr val="569CD6"/>
                </a:solidFill>
                <a:effectLst/>
                <a:latin typeface="Consolas" panose="020B0609020204030204" pitchFamily="49" charset="0"/>
              </a:rPr>
              <a:t>input</a:t>
            </a:r>
            <a:r>
              <a:rPr lang="nl-BE" b="0" dirty="0">
                <a:solidFill>
                  <a:srgbClr val="D4D4D4"/>
                </a:solidFill>
                <a:effectLst/>
                <a:latin typeface="Consolas" panose="020B0609020204030204" pitchFamily="49" charset="0"/>
              </a:rPr>
              <a:t> </a:t>
            </a:r>
            <a:r>
              <a:rPr lang="nl-BE" b="0" dirty="0">
                <a:solidFill>
                  <a:srgbClr val="9CDCFE"/>
                </a:solidFill>
                <a:effectLst/>
                <a:latin typeface="Consolas" panose="020B0609020204030204" pitchFamily="49" charset="0"/>
              </a:rPr>
              <a:t>type</a:t>
            </a:r>
            <a:r>
              <a:rPr lang="nl-BE" b="0" dirty="0">
                <a:solidFill>
                  <a:srgbClr val="D4D4D4"/>
                </a:solidFill>
                <a:effectLst/>
                <a:latin typeface="Consolas" panose="020B0609020204030204" pitchFamily="49" charset="0"/>
              </a:rPr>
              <a:t>=</a:t>
            </a:r>
            <a:r>
              <a:rPr lang="nl-BE" b="0" dirty="0">
                <a:solidFill>
                  <a:srgbClr val="CE9178"/>
                </a:solidFill>
                <a:effectLst/>
                <a:latin typeface="Consolas" panose="020B0609020204030204" pitchFamily="49" charset="0"/>
              </a:rPr>
              <a:t>"</a:t>
            </a:r>
            <a:r>
              <a:rPr lang="nl-BE" b="0" dirty="0" err="1">
                <a:solidFill>
                  <a:srgbClr val="CE9178"/>
                </a:solidFill>
                <a:effectLst/>
                <a:latin typeface="Consolas" panose="020B0609020204030204" pitchFamily="49" charset="0"/>
              </a:rPr>
              <a:t>text</a:t>
            </a:r>
            <a:r>
              <a:rPr lang="nl-BE" b="0" dirty="0">
                <a:solidFill>
                  <a:srgbClr val="CE9178"/>
                </a:solidFill>
                <a:effectLst/>
                <a:latin typeface="Consolas" panose="020B0609020204030204" pitchFamily="49" charset="0"/>
              </a:rPr>
              <a:t>"</a:t>
            </a:r>
            <a:r>
              <a:rPr lang="nl-BE" b="0" dirty="0">
                <a:solidFill>
                  <a:srgbClr val="D4D4D4"/>
                </a:solidFill>
                <a:effectLst/>
                <a:latin typeface="Consolas" panose="020B0609020204030204" pitchFamily="49" charset="0"/>
              </a:rPr>
              <a:t> </a:t>
            </a:r>
            <a:r>
              <a:rPr lang="nl-BE" b="0" dirty="0" err="1">
                <a:solidFill>
                  <a:srgbClr val="9CDCFE"/>
                </a:solidFill>
                <a:effectLst/>
                <a:latin typeface="Consolas" panose="020B0609020204030204" pitchFamily="49" charset="0"/>
              </a:rPr>
              <a:t>id</a:t>
            </a:r>
            <a:r>
              <a:rPr lang="nl-BE" b="0" dirty="0">
                <a:solidFill>
                  <a:srgbClr val="D4D4D4"/>
                </a:solidFill>
                <a:effectLst/>
                <a:latin typeface="Consolas" panose="020B0609020204030204" pitchFamily="49" charset="0"/>
              </a:rPr>
              <a:t>=</a:t>
            </a:r>
            <a:r>
              <a:rPr lang="nl-BE" b="0" dirty="0">
                <a:solidFill>
                  <a:srgbClr val="CE9178"/>
                </a:solidFill>
                <a:effectLst/>
                <a:latin typeface="Consolas" panose="020B0609020204030204" pitchFamily="49" charset="0"/>
              </a:rPr>
              <a:t>"</a:t>
            </a:r>
            <a:r>
              <a:rPr lang="nl-BE" b="0" dirty="0" err="1">
                <a:solidFill>
                  <a:srgbClr val="CE9178"/>
                </a:solidFill>
                <a:effectLst/>
                <a:latin typeface="Consolas" panose="020B0609020204030204" pitchFamily="49" charset="0"/>
              </a:rPr>
              <a:t>myText</a:t>
            </a:r>
            <a:r>
              <a:rPr lang="nl-BE" b="0" dirty="0">
                <a:solidFill>
                  <a:srgbClr val="CE9178"/>
                </a:solidFill>
                <a:effectLst/>
                <a:latin typeface="Consolas" panose="020B0609020204030204" pitchFamily="49" charset="0"/>
              </a:rPr>
              <a:t>"</a:t>
            </a:r>
            <a:r>
              <a:rPr lang="nl-BE" b="0" dirty="0">
                <a:solidFill>
                  <a:srgbClr val="D4D4D4"/>
                </a:solidFill>
                <a:effectLst/>
                <a:latin typeface="Consolas" panose="020B0609020204030204" pitchFamily="49" charset="0"/>
              </a:rPr>
              <a:t> </a:t>
            </a:r>
            <a:r>
              <a:rPr lang="nl-BE" b="0" dirty="0" err="1">
                <a:solidFill>
                  <a:srgbClr val="9CDCFE"/>
                </a:solidFill>
                <a:effectLst/>
                <a:latin typeface="Consolas" panose="020B0609020204030204" pitchFamily="49" charset="0"/>
              </a:rPr>
              <a:t>value</a:t>
            </a:r>
            <a:r>
              <a:rPr lang="nl-BE" b="0" dirty="0">
                <a:solidFill>
                  <a:srgbClr val="D4D4D4"/>
                </a:solidFill>
                <a:effectLst/>
                <a:latin typeface="Consolas" panose="020B0609020204030204" pitchFamily="49" charset="0"/>
              </a:rPr>
              <a:t>=</a:t>
            </a:r>
            <a:r>
              <a:rPr lang="nl-BE" b="0" dirty="0">
                <a:solidFill>
                  <a:srgbClr val="CE9178"/>
                </a:solidFill>
                <a:effectLst/>
                <a:latin typeface="Consolas" panose="020B0609020204030204" pitchFamily="49" charset="0"/>
              </a:rPr>
              <a:t>""</a:t>
            </a:r>
            <a:r>
              <a:rPr lang="nl-BE" b="0" dirty="0">
                <a:solidFill>
                  <a:srgbClr val="808080"/>
                </a:solidFill>
                <a:effectLst/>
                <a:latin typeface="Consolas" panose="020B0609020204030204" pitchFamily="49" charset="0"/>
              </a:rPr>
              <a:t>&gt;</a:t>
            </a:r>
            <a:endParaRPr lang="nl-BE" b="0" dirty="0">
              <a:solidFill>
                <a:srgbClr val="D4D4D4"/>
              </a:solidFill>
              <a:effectLst/>
              <a:latin typeface="Consolas" panose="020B0609020204030204" pitchFamily="49" charset="0"/>
            </a:endParaRPr>
          </a:p>
          <a:p>
            <a:r>
              <a:rPr lang="nl-BE" b="0" dirty="0">
                <a:solidFill>
                  <a:srgbClr val="D4D4D4"/>
                </a:solidFill>
                <a:effectLst/>
                <a:latin typeface="Consolas" panose="020B0609020204030204" pitchFamily="49" charset="0"/>
              </a:rPr>
              <a:t>    </a:t>
            </a:r>
            <a:r>
              <a:rPr lang="nl-BE" b="0" dirty="0">
                <a:solidFill>
                  <a:srgbClr val="808080"/>
                </a:solidFill>
                <a:effectLst/>
                <a:latin typeface="Consolas" panose="020B0609020204030204" pitchFamily="49" charset="0"/>
              </a:rPr>
              <a:t>&lt;</a:t>
            </a:r>
            <a:r>
              <a:rPr lang="nl-BE" b="0" dirty="0">
                <a:solidFill>
                  <a:srgbClr val="569CD6"/>
                </a:solidFill>
                <a:effectLst/>
                <a:latin typeface="Consolas" panose="020B0609020204030204" pitchFamily="49" charset="0"/>
              </a:rPr>
              <a:t>button</a:t>
            </a:r>
            <a:r>
              <a:rPr lang="nl-BE" b="0" dirty="0">
                <a:solidFill>
                  <a:srgbClr val="D4D4D4"/>
                </a:solidFill>
                <a:effectLst/>
                <a:latin typeface="Consolas" panose="020B0609020204030204" pitchFamily="49" charset="0"/>
              </a:rPr>
              <a:t> </a:t>
            </a:r>
            <a:r>
              <a:rPr lang="nl-BE" b="0" dirty="0" err="1">
                <a:solidFill>
                  <a:srgbClr val="9CDCFE"/>
                </a:solidFill>
                <a:effectLst/>
                <a:latin typeface="Consolas" panose="020B0609020204030204" pitchFamily="49" charset="0"/>
              </a:rPr>
              <a:t>onclick</a:t>
            </a:r>
            <a:r>
              <a:rPr lang="nl-BE" b="0" dirty="0">
                <a:solidFill>
                  <a:srgbClr val="D4D4D4"/>
                </a:solidFill>
                <a:effectLst/>
                <a:latin typeface="Consolas" panose="020B0609020204030204" pitchFamily="49" charset="0"/>
              </a:rPr>
              <a:t>=</a:t>
            </a:r>
            <a:r>
              <a:rPr lang="nl-BE" b="0" dirty="0">
                <a:solidFill>
                  <a:srgbClr val="CE9178"/>
                </a:solidFill>
                <a:effectLst/>
                <a:latin typeface="Consolas" panose="020B0609020204030204" pitchFamily="49" charset="0"/>
              </a:rPr>
              <a:t>"</a:t>
            </a:r>
            <a:r>
              <a:rPr lang="nl-BE" b="0" dirty="0">
                <a:solidFill>
                  <a:srgbClr val="DCDCAA"/>
                </a:solidFill>
                <a:effectLst/>
                <a:latin typeface="Consolas" panose="020B0609020204030204" pitchFamily="49" charset="0"/>
              </a:rPr>
              <a:t>test</a:t>
            </a:r>
            <a:r>
              <a:rPr lang="nl-BE" b="0" dirty="0">
                <a:solidFill>
                  <a:srgbClr val="CE9178"/>
                </a:solidFill>
                <a:effectLst/>
                <a:latin typeface="Consolas" panose="020B0609020204030204" pitchFamily="49" charset="0"/>
              </a:rPr>
              <a:t>()"</a:t>
            </a:r>
            <a:r>
              <a:rPr lang="nl-BE" b="0" dirty="0">
                <a:solidFill>
                  <a:srgbClr val="808080"/>
                </a:solidFill>
                <a:effectLst/>
                <a:latin typeface="Consolas" panose="020B0609020204030204" pitchFamily="49" charset="0"/>
              </a:rPr>
              <a:t>&gt;</a:t>
            </a:r>
            <a:r>
              <a:rPr lang="nl-BE" b="0" dirty="0">
                <a:solidFill>
                  <a:srgbClr val="D4D4D4"/>
                </a:solidFill>
                <a:effectLst/>
                <a:latin typeface="Consolas" panose="020B0609020204030204" pitchFamily="49" charset="0"/>
              </a:rPr>
              <a:t>click me</a:t>
            </a:r>
            <a:r>
              <a:rPr lang="nl-BE" b="0" dirty="0">
                <a:solidFill>
                  <a:srgbClr val="808080"/>
                </a:solidFill>
                <a:effectLst/>
                <a:latin typeface="Consolas" panose="020B0609020204030204" pitchFamily="49" charset="0"/>
              </a:rPr>
              <a:t>&lt;/</a:t>
            </a:r>
            <a:r>
              <a:rPr lang="nl-BE" b="0" dirty="0">
                <a:solidFill>
                  <a:srgbClr val="569CD6"/>
                </a:solidFill>
                <a:effectLst/>
                <a:latin typeface="Consolas" panose="020B0609020204030204" pitchFamily="49" charset="0"/>
              </a:rPr>
              <a:t>button</a:t>
            </a:r>
            <a:r>
              <a:rPr lang="nl-BE" b="0" dirty="0">
                <a:solidFill>
                  <a:srgbClr val="808080"/>
                </a:solidFill>
                <a:effectLst/>
                <a:latin typeface="Consolas" panose="020B0609020204030204" pitchFamily="49" charset="0"/>
              </a:rPr>
              <a:t>&gt;</a:t>
            </a:r>
            <a:endParaRPr lang="nl-BE" b="0" dirty="0">
              <a:solidFill>
                <a:srgbClr val="D4D4D4"/>
              </a:solidFill>
              <a:effectLst/>
              <a:latin typeface="Consolas" panose="020B0609020204030204" pitchFamily="49" charset="0"/>
            </a:endParaRPr>
          </a:p>
          <a:p>
            <a:r>
              <a:rPr lang="nl-BE" b="0" dirty="0">
                <a:solidFill>
                  <a:srgbClr val="808080"/>
                </a:solidFill>
                <a:effectLst/>
                <a:latin typeface="Consolas" panose="020B0609020204030204" pitchFamily="49" charset="0"/>
              </a:rPr>
              <a:t>&lt;/</a:t>
            </a:r>
            <a:r>
              <a:rPr lang="nl-BE" b="0" dirty="0">
                <a:solidFill>
                  <a:srgbClr val="569CD6"/>
                </a:solidFill>
                <a:effectLst/>
                <a:latin typeface="Consolas" panose="020B0609020204030204" pitchFamily="49" charset="0"/>
              </a:rPr>
              <a:t>body</a:t>
            </a:r>
            <a:r>
              <a:rPr lang="nl-BE" b="0" dirty="0">
                <a:solidFill>
                  <a:srgbClr val="808080"/>
                </a:solidFill>
                <a:effectLst/>
                <a:latin typeface="Consolas" panose="020B0609020204030204" pitchFamily="49" charset="0"/>
              </a:rPr>
              <a:t>&gt;</a:t>
            </a:r>
            <a:endParaRPr lang="nl-BE" b="0" dirty="0">
              <a:solidFill>
                <a:srgbClr val="D4D4D4"/>
              </a:solidFill>
              <a:effectLst/>
              <a:latin typeface="Consolas" panose="020B0609020204030204" pitchFamily="49" charset="0"/>
            </a:endParaRPr>
          </a:p>
          <a:p>
            <a:r>
              <a:rPr lang="nl-BE" b="0" dirty="0">
                <a:solidFill>
                  <a:srgbClr val="808080"/>
                </a:solidFill>
                <a:effectLst/>
                <a:latin typeface="Consolas" panose="020B0609020204030204" pitchFamily="49" charset="0"/>
              </a:rPr>
              <a:t>&lt;/</a:t>
            </a:r>
            <a:r>
              <a:rPr lang="nl-BE" b="0" dirty="0">
                <a:solidFill>
                  <a:srgbClr val="569CD6"/>
                </a:solidFill>
                <a:effectLst/>
                <a:latin typeface="Consolas" panose="020B0609020204030204" pitchFamily="49" charset="0"/>
              </a:rPr>
              <a:t>html</a:t>
            </a:r>
            <a:r>
              <a:rPr lang="nl-BE" b="0" dirty="0">
                <a:solidFill>
                  <a:srgbClr val="808080"/>
                </a:solidFill>
                <a:effectLst/>
                <a:latin typeface="Consolas" panose="020B0609020204030204" pitchFamily="49" charset="0"/>
              </a:rPr>
              <a:t>&gt;</a:t>
            </a:r>
            <a:endParaRPr lang="nl-BE" b="0" dirty="0">
              <a:solidFill>
                <a:srgbClr val="D4D4D4"/>
              </a:solidFill>
              <a:effectLst/>
              <a:latin typeface="Consolas" panose="020B0609020204030204" pitchFamily="49" charset="0"/>
            </a:endParaRPr>
          </a:p>
          <a:p>
            <a:endParaRPr lang="nl-BE" dirty="0"/>
          </a:p>
        </p:txBody>
      </p:sp>
      <p:sp>
        <p:nvSpPr>
          <p:cNvPr id="4" name="Tijdelijke aanduiding voor dianummer 3"/>
          <p:cNvSpPr>
            <a:spLocks noGrp="1"/>
          </p:cNvSpPr>
          <p:nvPr>
            <p:ph type="sldNum" sz="quarter" idx="5"/>
          </p:nvPr>
        </p:nvSpPr>
        <p:spPr/>
        <p:txBody>
          <a:bodyPr/>
          <a:lstStyle/>
          <a:p>
            <a:fld id="{DF61EA0F-A667-4B49-8422-0062BC55E249}" type="slidenum">
              <a:rPr lang="nl-NL" smtClean="0"/>
              <a:t>12</a:t>
            </a:fld>
            <a:endParaRPr lang="nl-NL" dirty="0"/>
          </a:p>
        </p:txBody>
      </p:sp>
    </p:spTree>
    <p:extLst>
      <p:ext uri="{BB962C8B-B14F-4D97-AF65-F5344CB8AC3E}">
        <p14:creationId xmlns:p14="http://schemas.microsoft.com/office/powerpoint/2010/main" val="1706434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a:t>getElementsByTagName</a:t>
            </a:r>
            <a:r>
              <a:rPr lang="nl-NL" dirty="0"/>
              <a:t>:</a:t>
            </a:r>
          </a:p>
          <a:p>
            <a:endParaRPr lang="nl-NL" dirty="0"/>
          </a:p>
          <a:p>
            <a:r>
              <a:rPr lang="nl-NL" dirty="0"/>
              <a:t>&lt;!DOCTYPE html&gt;</a:t>
            </a:r>
          </a:p>
          <a:p>
            <a:r>
              <a:rPr lang="nl-NL" dirty="0"/>
              <a:t>&lt;html lang="en"&gt;</a:t>
            </a:r>
          </a:p>
          <a:p>
            <a:endParaRPr lang="nl-NL" dirty="0"/>
          </a:p>
          <a:p>
            <a:r>
              <a:rPr lang="nl-NL" dirty="0"/>
              <a:t>&lt;</a:t>
            </a:r>
            <a:r>
              <a:rPr lang="nl-NL" dirty="0" err="1"/>
              <a:t>head</a:t>
            </a:r>
            <a:r>
              <a:rPr lang="nl-NL" dirty="0"/>
              <a:t>&gt;</a:t>
            </a:r>
          </a:p>
          <a:p>
            <a:r>
              <a:rPr lang="nl-NL" dirty="0"/>
              <a:t>    &lt;meta </a:t>
            </a:r>
            <a:r>
              <a:rPr lang="nl-NL" dirty="0" err="1"/>
              <a:t>charset</a:t>
            </a:r>
            <a:r>
              <a:rPr lang="nl-NL" dirty="0"/>
              <a:t>="UTF-8"&gt;</a:t>
            </a:r>
          </a:p>
          <a:p>
            <a:r>
              <a:rPr lang="nl-NL" dirty="0"/>
              <a:t>    &lt;</a:t>
            </a:r>
            <a:r>
              <a:rPr lang="nl-NL" dirty="0" err="1"/>
              <a:t>title</a:t>
            </a:r>
            <a:r>
              <a:rPr lang="nl-NL" dirty="0"/>
              <a:t>&gt;Document&lt;/</a:t>
            </a:r>
            <a:r>
              <a:rPr lang="nl-NL" dirty="0" err="1"/>
              <a:t>title</a:t>
            </a:r>
            <a:r>
              <a:rPr lang="nl-NL" dirty="0"/>
              <a:t>&gt;</a:t>
            </a:r>
          </a:p>
          <a:p>
            <a:r>
              <a:rPr lang="nl-NL" dirty="0"/>
              <a:t>    &lt;script&gt;</a:t>
            </a:r>
          </a:p>
          <a:p>
            <a:r>
              <a:rPr lang="nl-NL" dirty="0"/>
              <a:t>        </a:t>
            </a:r>
          </a:p>
          <a:p>
            <a:r>
              <a:rPr lang="nl-NL" dirty="0"/>
              <a:t>        </a:t>
            </a:r>
            <a:r>
              <a:rPr lang="nl-NL" dirty="0" err="1"/>
              <a:t>function</a:t>
            </a:r>
            <a:r>
              <a:rPr lang="nl-NL" dirty="0"/>
              <a:t> zoek(){</a:t>
            </a:r>
          </a:p>
          <a:p>
            <a:r>
              <a:rPr lang="nl-NL" dirty="0"/>
              <a:t>            let </a:t>
            </a:r>
            <a:r>
              <a:rPr lang="nl-NL" dirty="0" err="1"/>
              <a:t>elements</a:t>
            </a:r>
            <a:r>
              <a:rPr lang="nl-NL" dirty="0"/>
              <a:t> = </a:t>
            </a:r>
            <a:r>
              <a:rPr lang="nl-NL" dirty="0" err="1"/>
              <a:t>document.getElementsByTagName</a:t>
            </a:r>
            <a:r>
              <a:rPr lang="nl-NL" dirty="0"/>
              <a:t>("h1");</a:t>
            </a:r>
          </a:p>
          <a:p>
            <a:r>
              <a:rPr lang="nl-NL" dirty="0"/>
              <a:t>            console.log(</a:t>
            </a:r>
            <a:r>
              <a:rPr lang="nl-NL" dirty="0" err="1"/>
              <a:t>elements</a:t>
            </a:r>
            <a:r>
              <a:rPr lang="nl-NL" dirty="0"/>
              <a:t>);</a:t>
            </a:r>
          </a:p>
          <a:p>
            <a:r>
              <a:rPr lang="nl-NL" dirty="0"/>
              <a:t>            for (let i = 0; i &lt; </a:t>
            </a:r>
            <a:r>
              <a:rPr lang="nl-NL" dirty="0" err="1"/>
              <a:t>elements.length</a:t>
            </a:r>
            <a:r>
              <a:rPr lang="nl-NL" dirty="0"/>
              <a:t>; i++) console.log(</a:t>
            </a:r>
            <a:r>
              <a:rPr lang="nl-NL" dirty="0" err="1"/>
              <a:t>elements</a:t>
            </a:r>
            <a:r>
              <a:rPr lang="nl-NL" dirty="0"/>
              <a:t>[i]);</a:t>
            </a:r>
          </a:p>
          <a:p>
            <a:r>
              <a:rPr lang="nl-NL" dirty="0"/>
              <a:t>        }</a:t>
            </a:r>
          </a:p>
          <a:p>
            <a:endParaRPr lang="nl-NL" dirty="0"/>
          </a:p>
          <a:p>
            <a:r>
              <a:rPr lang="nl-NL" dirty="0"/>
              <a:t>        </a:t>
            </a:r>
            <a:r>
              <a:rPr lang="nl-NL" dirty="0" err="1"/>
              <a:t>function</a:t>
            </a:r>
            <a:r>
              <a:rPr lang="nl-NL" dirty="0"/>
              <a:t> </a:t>
            </a:r>
            <a:r>
              <a:rPr lang="nl-NL" dirty="0" err="1"/>
              <a:t>myFunction</a:t>
            </a:r>
            <a:r>
              <a:rPr lang="nl-NL" dirty="0"/>
              <a:t>() {</a:t>
            </a:r>
          </a:p>
          <a:p>
            <a:r>
              <a:rPr lang="nl-NL" dirty="0"/>
              <a:t>            let x = </a:t>
            </a:r>
            <a:r>
              <a:rPr lang="nl-NL" dirty="0" err="1"/>
              <a:t>document.getElementsByTagName</a:t>
            </a:r>
            <a:r>
              <a:rPr lang="nl-NL" dirty="0"/>
              <a:t>("LI");</a:t>
            </a:r>
          </a:p>
          <a:p>
            <a:r>
              <a:rPr lang="nl-NL" dirty="0"/>
              <a:t>            console.log(</a:t>
            </a:r>
            <a:r>
              <a:rPr lang="nl-NL" dirty="0" err="1"/>
              <a:t>x.length</a:t>
            </a:r>
            <a:r>
              <a:rPr lang="nl-NL" dirty="0"/>
              <a:t>);</a:t>
            </a:r>
          </a:p>
          <a:p>
            <a:r>
              <a:rPr lang="nl-NL" dirty="0"/>
              <a:t>            console.log(x);</a:t>
            </a:r>
          </a:p>
          <a:p>
            <a:r>
              <a:rPr lang="nl-NL" dirty="0"/>
              <a:t>            console.log(x[0]);</a:t>
            </a:r>
          </a:p>
          <a:p>
            <a:r>
              <a:rPr lang="nl-NL" dirty="0"/>
              <a:t>        }</a:t>
            </a:r>
          </a:p>
          <a:p>
            <a:r>
              <a:rPr lang="nl-NL" dirty="0"/>
              <a:t>    &lt;/script&gt;</a:t>
            </a:r>
          </a:p>
          <a:p>
            <a:r>
              <a:rPr lang="nl-NL" dirty="0"/>
              <a:t>&lt;/</a:t>
            </a:r>
            <a:r>
              <a:rPr lang="nl-NL" dirty="0" err="1"/>
              <a:t>head</a:t>
            </a:r>
            <a:r>
              <a:rPr lang="nl-NL" dirty="0"/>
              <a:t>&gt;</a:t>
            </a:r>
          </a:p>
          <a:p>
            <a:endParaRPr lang="nl-NL" dirty="0"/>
          </a:p>
          <a:p>
            <a:r>
              <a:rPr lang="nl-NL" dirty="0"/>
              <a:t>&lt;body&gt;</a:t>
            </a:r>
          </a:p>
          <a:p>
            <a:r>
              <a:rPr lang="nl-NL" dirty="0"/>
              <a:t>    &lt;</a:t>
            </a:r>
            <a:r>
              <a:rPr lang="nl-NL" dirty="0" err="1"/>
              <a:t>ul</a:t>
            </a:r>
            <a:r>
              <a:rPr lang="nl-NL" dirty="0"/>
              <a:t>&gt;</a:t>
            </a:r>
          </a:p>
          <a:p>
            <a:r>
              <a:rPr lang="nl-NL" dirty="0"/>
              <a:t>        &lt;li&gt;Coffee&lt;/li&gt;</a:t>
            </a:r>
          </a:p>
          <a:p>
            <a:r>
              <a:rPr lang="nl-NL" dirty="0"/>
              <a:t>        &lt;li&gt;Tea&lt;/li&gt;</a:t>
            </a:r>
          </a:p>
          <a:p>
            <a:r>
              <a:rPr lang="nl-NL" dirty="0"/>
              <a:t>        &lt;li&gt;</a:t>
            </a:r>
            <a:r>
              <a:rPr lang="nl-NL" dirty="0" err="1"/>
              <a:t>Milk</a:t>
            </a:r>
            <a:r>
              <a:rPr lang="nl-NL" dirty="0"/>
              <a:t>&lt;/li&gt;</a:t>
            </a:r>
          </a:p>
          <a:p>
            <a:r>
              <a:rPr lang="nl-NL" dirty="0"/>
              <a:t>    &lt;/</a:t>
            </a:r>
            <a:r>
              <a:rPr lang="nl-NL" dirty="0" err="1"/>
              <a:t>ul</a:t>
            </a:r>
            <a:r>
              <a:rPr lang="nl-NL" dirty="0"/>
              <a:t>&gt;</a:t>
            </a:r>
          </a:p>
          <a:p>
            <a:r>
              <a:rPr lang="nl-NL" dirty="0"/>
              <a:t>    &lt;h1&gt;</a:t>
            </a:r>
          </a:p>
          <a:p>
            <a:r>
              <a:rPr lang="nl-NL" dirty="0"/>
              <a:t>       Dit is Titel 1</a:t>
            </a:r>
          </a:p>
          <a:p>
            <a:r>
              <a:rPr lang="nl-NL" dirty="0"/>
              <a:t>   &lt;/h1&gt;</a:t>
            </a:r>
          </a:p>
          <a:p>
            <a:r>
              <a:rPr lang="nl-NL" dirty="0"/>
              <a:t>    &lt;h1&gt;</a:t>
            </a:r>
          </a:p>
          <a:p>
            <a:r>
              <a:rPr lang="nl-NL" dirty="0"/>
              <a:t>       Dit is Titel 2</a:t>
            </a:r>
          </a:p>
          <a:p>
            <a:r>
              <a:rPr lang="nl-NL" dirty="0"/>
              <a:t>   &lt;/h1&gt;</a:t>
            </a:r>
          </a:p>
          <a:p>
            <a:r>
              <a:rPr lang="nl-NL" dirty="0"/>
              <a:t>   </a:t>
            </a:r>
          </a:p>
          <a:p>
            <a:r>
              <a:rPr lang="nl-NL" dirty="0"/>
              <a:t>    </a:t>
            </a:r>
          </a:p>
          <a:p>
            <a:r>
              <a:rPr lang="nl-NL" dirty="0"/>
              <a:t>    &lt;script&gt;</a:t>
            </a:r>
          </a:p>
          <a:p>
            <a:r>
              <a:rPr lang="nl-NL" dirty="0"/>
              <a:t>    </a:t>
            </a:r>
            <a:r>
              <a:rPr lang="nl-NL" dirty="0" err="1"/>
              <a:t>myFunction</a:t>
            </a:r>
            <a:r>
              <a:rPr lang="nl-NL" dirty="0"/>
              <a:t>();</a:t>
            </a:r>
          </a:p>
          <a:p>
            <a:r>
              <a:rPr lang="nl-NL" dirty="0"/>
              <a:t>        zoek();</a:t>
            </a:r>
          </a:p>
          <a:p>
            <a:r>
              <a:rPr lang="nl-NL" dirty="0"/>
              <a:t>    &lt;/script&gt;</a:t>
            </a:r>
          </a:p>
          <a:p>
            <a:r>
              <a:rPr lang="nl-NL" dirty="0"/>
              <a:t>&lt;/body&gt;</a:t>
            </a:r>
          </a:p>
          <a:p>
            <a:endParaRPr lang="nl-NL" dirty="0"/>
          </a:p>
          <a:p>
            <a:r>
              <a:rPr lang="nl-NL" dirty="0"/>
              <a:t>&lt;/html&gt;</a:t>
            </a:r>
          </a:p>
        </p:txBody>
      </p:sp>
      <p:sp>
        <p:nvSpPr>
          <p:cNvPr id="4" name="Tijdelijke aanduiding voor dianummer 3"/>
          <p:cNvSpPr>
            <a:spLocks noGrp="1"/>
          </p:cNvSpPr>
          <p:nvPr>
            <p:ph type="sldNum" sz="quarter" idx="10"/>
          </p:nvPr>
        </p:nvSpPr>
        <p:spPr/>
        <p:txBody>
          <a:bodyPr/>
          <a:lstStyle/>
          <a:p>
            <a:fld id="{33A50127-BA98-42CE-B1E5-919E1C8596D6}" type="slidenum">
              <a:rPr lang="nl-NL" smtClean="0"/>
              <a:t>13</a:t>
            </a:fld>
            <a:endParaRPr lang="nl-NL"/>
          </a:p>
        </p:txBody>
      </p:sp>
    </p:spTree>
    <p:extLst>
      <p:ext uri="{BB962C8B-B14F-4D97-AF65-F5344CB8AC3E}">
        <p14:creationId xmlns:p14="http://schemas.microsoft.com/office/powerpoint/2010/main" val="1911622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b="0" dirty="0">
                <a:solidFill>
                  <a:srgbClr val="808080"/>
                </a:solidFill>
                <a:effectLst/>
                <a:latin typeface="Consolas" panose="020B0609020204030204" pitchFamily="49" charset="0"/>
              </a:rPr>
              <a:t>&lt;!</a:t>
            </a:r>
            <a:r>
              <a:rPr lang="nl-BE" b="0" dirty="0">
                <a:solidFill>
                  <a:srgbClr val="569CD6"/>
                </a:solidFill>
                <a:effectLst/>
                <a:latin typeface="Consolas" panose="020B0609020204030204" pitchFamily="49" charset="0"/>
              </a:rPr>
              <a:t>DOCTYPE</a:t>
            </a:r>
            <a:r>
              <a:rPr lang="nl-BE" b="0" dirty="0">
                <a:solidFill>
                  <a:srgbClr val="D4D4D4"/>
                </a:solidFill>
                <a:effectLst/>
                <a:latin typeface="Consolas" panose="020B0609020204030204" pitchFamily="49" charset="0"/>
              </a:rPr>
              <a:t> </a:t>
            </a:r>
            <a:r>
              <a:rPr lang="nl-BE" b="0" dirty="0">
                <a:solidFill>
                  <a:srgbClr val="9CDCFE"/>
                </a:solidFill>
                <a:effectLst/>
                <a:latin typeface="Consolas" panose="020B0609020204030204" pitchFamily="49" charset="0"/>
              </a:rPr>
              <a:t>html</a:t>
            </a:r>
            <a:r>
              <a:rPr lang="nl-BE" b="0" dirty="0">
                <a:solidFill>
                  <a:srgbClr val="808080"/>
                </a:solidFill>
                <a:effectLst/>
                <a:latin typeface="Consolas" panose="020B0609020204030204" pitchFamily="49" charset="0"/>
              </a:rPr>
              <a:t>&gt;</a:t>
            </a:r>
            <a:endParaRPr lang="nl-BE" b="0" dirty="0">
              <a:solidFill>
                <a:srgbClr val="D4D4D4"/>
              </a:solidFill>
              <a:effectLst/>
              <a:latin typeface="Consolas" panose="020B0609020204030204" pitchFamily="49" charset="0"/>
            </a:endParaRPr>
          </a:p>
          <a:p>
            <a:r>
              <a:rPr lang="nl-BE" b="0" dirty="0">
                <a:solidFill>
                  <a:srgbClr val="808080"/>
                </a:solidFill>
                <a:effectLst/>
                <a:latin typeface="Consolas" panose="020B0609020204030204" pitchFamily="49" charset="0"/>
              </a:rPr>
              <a:t>&lt;</a:t>
            </a:r>
            <a:r>
              <a:rPr lang="nl-BE" b="0" dirty="0">
                <a:solidFill>
                  <a:srgbClr val="569CD6"/>
                </a:solidFill>
                <a:effectLst/>
                <a:latin typeface="Consolas" panose="020B0609020204030204" pitchFamily="49" charset="0"/>
              </a:rPr>
              <a:t>html</a:t>
            </a:r>
            <a:r>
              <a:rPr lang="nl-BE" b="0" dirty="0">
                <a:solidFill>
                  <a:srgbClr val="D4D4D4"/>
                </a:solidFill>
                <a:effectLst/>
                <a:latin typeface="Consolas" panose="020B0609020204030204" pitchFamily="49" charset="0"/>
              </a:rPr>
              <a:t> </a:t>
            </a:r>
            <a:r>
              <a:rPr lang="nl-BE" b="0" dirty="0">
                <a:solidFill>
                  <a:srgbClr val="9CDCFE"/>
                </a:solidFill>
                <a:effectLst/>
                <a:latin typeface="Consolas" panose="020B0609020204030204" pitchFamily="49" charset="0"/>
              </a:rPr>
              <a:t>lang</a:t>
            </a:r>
            <a:r>
              <a:rPr lang="nl-BE" b="0" dirty="0">
                <a:solidFill>
                  <a:srgbClr val="D4D4D4"/>
                </a:solidFill>
                <a:effectLst/>
                <a:latin typeface="Consolas" panose="020B0609020204030204" pitchFamily="49" charset="0"/>
              </a:rPr>
              <a:t>=</a:t>
            </a:r>
            <a:r>
              <a:rPr lang="nl-BE" b="0" dirty="0">
                <a:solidFill>
                  <a:srgbClr val="CE9178"/>
                </a:solidFill>
                <a:effectLst/>
                <a:latin typeface="Consolas" panose="020B0609020204030204" pitchFamily="49" charset="0"/>
              </a:rPr>
              <a:t>"en"</a:t>
            </a:r>
            <a:r>
              <a:rPr lang="nl-BE" b="0" dirty="0">
                <a:solidFill>
                  <a:srgbClr val="808080"/>
                </a:solidFill>
                <a:effectLst/>
                <a:latin typeface="Consolas" panose="020B0609020204030204" pitchFamily="49" charset="0"/>
              </a:rPr>
              <a:t>&gt;</a:t>
            </a:r>
            <a:endParaRPr lang="nl-BE" b="0" dirty="0">
              <a:solidFill>
                <a:srgbClr val="D4D4D4"/>
              </a:solidFill>
              <a:effectLst/>
              <a:latin typeface="Consolas" panose="020B0609020204030204" pitchFamily="49" charset="0"/>
            </a:endParaRPr>
          </a:p>
          <a:p>
            <a:r>
              <a:rPr lang="nl-BE" b="0" dirty="0">
                <a:solidFill>
                  <a:srgbClr val="808080"/>
                </a:solidFill>
                <a:effectLst/>
                <a:latin typeface="Consolas" panose="020B0609020204030204" pitchFamily="49" charset="0"/>
              </a:rPr>
              <a:t>&lt;</a:t>
            </a:r>
            <a:r>
              <a:rPr lang="nl-BE" b="0" dirty="0" err="1">
                <a:solidFill>
                  <a:srgbClr val="569CD6"/>
                </a:solidFill>
                <a:effectLst/>
                <a:latin typeface="Consolas" panose="020B0609020204030204" pitchFamily="49" charset="0"/>
              </a:rPr>
              <a:t>head</a:t>
            </a:r>
            <a:r>
              <a:rPr lang="nl-BE" b="0" dirty="0">
                <a:solidFill>
                  <a:srgbClr val="808080"/>
                </a:solidFill>
                <a:effectLst/>
                <a:latin typeface="Consolas" panose="020B0609020204030204" pitchFamily="49" charset="0"/>
              </a:rPr>
              <a:t>&gt;</a:t>
            </a:r>
            <a:endParaRPr lang="nl-BE" b="0" dirty="0">
              <a:solidFill>
                <a:srgbClr val="D4D4D4"/>
              </a:solidFill>
              <a:effectLst/>
              <a:latin typeface="Consolas" panose="020B0609020204030204" pitchFamily="49" charset="0"/>
            </a:endParaRPr>
          </a:p>
          <a:p>
            <a:r>
              <a:rPr lang="nl-BE" b="0" dirty="0">
                <a:solidFill>
                  <a:srgbClr val="D4D4D4"/>
                </a:solidFill>
                <a:effectLst/>
                <a:latin typeface="Consolas" panose="020B0609020204030204" pitchFamily="49" charset="0"/>
              </a:rPr>
              <a:t>    </a:t>
            </a:r>
            <a:r>
              <a:rPr lang="nl-BE" b="0" dirty="0">
                <a:solidFill>
                  <a:srgbClr val="808080"/>
                </a:solidFill>
                <a:effectLst/>
                <a:latin typeface="Consolas" panose="020B0609020204030204" pitchFamily="49" charset="0"/>
              </a:rPr>
              <a:t>&lt;</a:t>
            </a:r>
            <a:r>
              <a:rPr lang="nl-BE" b="0" dirty="0">
                <a:solidFill>
                  <a:srgbClr val="569CD6"/>
                </a:solidFill>
                <a:effectLst/>
                <a:latin typeface="Consolas" panose="020B0609020204030204" pitchFamily="49" charset="0"/>
              </a:rPr>
              <a:t>meta</a:t>
            </a:r>
            <a:r>
              <a:rPr lang="nl-BE" b="0" dirty="0">
                <a:solidFill>
                  <a:srgbClr val="D4D4D4"/>
                </a:solidFill>
                <a:effectLst/>
                <a:latin typeface="Consolas" panose="020B0609020204030204" pitchFamily="49" charset="0"/>
              </a:rPr>
              <a:t> </a:t>
            </a:r>
            <a:r>
              <a:rPr lang="nl-BE" b="0" dirty="0" err="1">
                <a:solidFill>
                  <a:srgbClr val="9CDCFE"/>
                </a:solidFill>
                <a:effectLst/>
                <a:latin typeface="Consolas" panose="020B0609020204030204" pitchFamily="49" charset="0"/>
              </a:rPr>
              <a:t>charset</a:t>
            </a:r>
            <a:r>
              <a:rPr lang="nl-BE" b="0" dirty="0">
                <a:solidFill>
                  <a:srgbClr val="D4D4D4"/>
                </a:solidFill>
                <a:effectLst/>
                <a:latin typeface="Consolas" panose="020B0609020204030204" pitchFamily="49" charset="0"/>
              </a:rPr>
              <a:t>=</a:t>
            </a:r>
            <a:r>
              <a:rPr lang="nl-BE" b="0" dirty="0">
                <a:solidFill>
                  <a:srgbClr val="CE9178"/>
                </a:solidFill>
                <a:effectLst/>
                <a:latin typeface="Consolas" panose="020B0609020204030204" pitchFamily="49" charset="0"/>
              </a:rPr>
              <a:t>"UTF-8"</a:t>
            </a:r>
            <a:r>
              <a:rPr lang="nl-BE" b="0" dirty="0">
                <a:solidFill>
                  <a:srgbClr val="808080"/>
                </a:solidFill>
                <a:effectLst/>
                <a:latin typeface="Consolas" panose="020B0609020204030204" pitchFamily="49" charset="0"/>
              </a:rPr>
              <a:t>&gt;</a:t>
            </a:r>
            <a:endParaRPr lang="nl-BE" b="0" dirty="0">
              <a:solidFill>
                <a:srgbClr val="D4D4D4"/>
              </a:solidFill>
              <a:effectLst/>
              <a:latin typeface="Consolas" panose="020B0609020204030204" pitchFamily="49" charset="0"/>
            </a:endParaRPr>
          </a:p>
          <a:p>
            <a:r>
              <a:rPr lang="nl-BE" b="0" dirty="0">
                <a:solidFill>
                  <a:srgbClr val="D4D4D4"/>
                </a:solidFill>
                <a:effectLst/>
                <a:latin typeface="Consolas" panose="020B0609020204030204" pitchFamily="49" charset="0"/>
              </a:rPr>
              <a:t>    </a:t>
            </a:r>
            <a:r>
              <a:rPr lang="nl-BE" b="0" dirty="0">
                <a:solidFill>
                  <a:srgbClr val="808080"/>
                </a:solidFill>
                <a:effectLst/>
                <a:latin typeface="Consolas" panose="020B0609020204030204" pitchFamily="49" charset="0"/>
              </a:rPr>
              <a:t>&lt;</a:t>
            </a:r>
            <a:r>
              <a:rPr lang="nl-BE" b="0" dirty="0">
                <a:solidFill>
                  <a:srgbClr val="569CD6"/>
                </a:solidFill>
                <a:effectLst/>
                <a:latin typeface="Consolas" panose="020B0609020204030204" pitchFamily="49" charset="0"/>
              </a:rPr>
              <a:t>meta</a:t>
            </a:r>
            <a:r>
              <a:rPr lang="nl-BE" b="0" dirty="0">
                <a:solidFill>
                  <a:srgbClr val="D4D4D4"/>
                </a:solidFill>
                <a:effectLst/>
                <a:latin typeface="Consolas" panose="020B0609020204030204" pitchFamily="49" charset="0"/>
              </a:rPr>
              <a:t> </a:t>
            </a:r>
            <a:r>
              <a:rPr lang="nl-BE" b="0" dirty="0">
                <a:solidFill>
                  <a:srgbClr val="9CDCFE"/>
                </a:solidFill>
                <a:effectLst/>
                <a:latin typeface="Consolas" panose="020B0609020204030204" pitchFamily="49" charset="0"/>
              </a:rPr>
              <a:t>name</a:t>
            </a:r>
            <a:r>
              <a:rPr lang="nl-BE" b="0" dirty="0">
                <a:solidFill>
                  <a:srgbClr val="D4D4D4"/>
                </a:solidFill>
                <a:effectLst/>
                <a:latin typeface="Consolas" panose="020B0609020204030204" pitchFamily="49" charset="0"/>
              </a:rPr>
              <a:t>=</a:t>
            </a:r>
            <a:r>
              <a:rPr lang="nl-BE" b="0" dirty="0">
                <a:solidFill>
                  <a:srgbClr val="CE9178"/>
                </a:solidFill>
                <a:effectLst/>
                <a:latin typeface="Consolas" panose="020B0609020204030204" pitchFamily="49" charset="0"/>
              </a:rPr>
              <a:t>"viewport"</a:t>
            </a:r>
            <a:r>
              <a:rPr lang="nl-BE" b="0" dirty="0">
                <a:solidFill>
                  <a:srgbClr val="D4D4D4"/>
                </a:solidFill>
                <a:effectLst/>
                <a:latin typeface="Consolas" panose="020B0609020204030204" pitchFamily="49" charset="0"/>
              </a:rPr>
              <a:t> </a:t>
            </a:r>
            <a:r>
              <a:rPr lang="nl-BE" b="0" dirty="0">
                <a:solidFill>
                  <a:srgbClr val="9CDCFE"/>
                </a:solidFill>
                <a:effectLst/>
                <a:latin typeface="Consolas" panose="020B0609020204030204" pitchFamily="49" charset="0"/>
              </a:rPr>
              <a:t>content</a:t>
            </a:r>
            <a:r>
              <a:rPr lang="nl-BE" b="0" dirty="0">
                <a:solidFill>
                  <a:srgbClr val="D4D4D4"/>
                </a:solidFill>
                <a:effectLst/>
                <a:latin typeface="Consolas" panose="020B0609020204030204" pitchFamily="49" charset="0"/>
              </a:rPr>
              <a:t>=</a:t>
            </a:r>
            <a:r>
              <a:rPr lang="nl-BE" b="0" dirty="0">
                <a:solidFill>
                  <a:srgbClr val="CE9178"/>
                </a:solidFill>
                <a:effectLst/>
                <a:latin typeface="Consolas" panose="020B0609020204030204" pitchFamily="49" charset="0"/>
              </a:rPr>
              <a:t>"</a:t>
            </a:r>
            <a:r>
              <a:rPr lang="nl-BE" b="0" dirty="0" err="1">
                <a:solidFill>
                  <a:srgbClr val="CE9178"/>
                </a:solidFill>
                <a:effectLst/>
                <a:latin typeface="Consolas" panose="020B0609020204030204" pitchFamily="49" charset="0"/>
              </a:rPr>
              <a:t>width</a:t>
            </a:r>
            <a:r>
              <a:rPr lang="nl-BE" b="0" dirty="0">
                <a:solidFill>
                  <a:srgbClr val="CE9178"/>
                </a:solidFill>
                <a:effectLst/>
                <a:latin typeface="Consolas" panose="020B0609020204030204" pitchFamily="49" charset="0"/>
              </a:rPr>
              <a:t>=device-</a:t>
            </a:r>
            <a:r>
              <a:rPr lang="nl-BE" b="0" dirty="0" err="1">
                <a:solidFill>
                  <a:srgbClr val="CE9178"/>
                </a:solidFill>
                <a:effectLst/>
                <a:latin typeface="Consolas" panose="020B0609020204030204" pitchFamily="49" charset="0"/>
              </a:rPr>
              <a:t>width</a:t>
            </a:r>
            <a:r>
              <a:rPr lang="nl-BE" b="0" dirty="0">
                <a:solidFill>
                  <a:srgbClr val="CE9178"/>
                </a:solidFill>
                <a:effectLst/>
                <a:latin typeface="Consolas" panose="020B0609020204030204" pitchFamily="49" charset="0"/>
              </a:rPr>
              <a:t>, </a:t>
            </a:r>
            <a:r>
              <a:rPr lang="nl-BE" b="0" dirty="0" err="1">
                <a:solidFill>
                  <a:srgbClr val="CE9178"/>
                </a:solidFill>
                <a:effectLst/>
                <a:latin typeface="Consolas" panose="020B0609020204030204" pitchFamily="49" charset="0"/>
              </a:rPr>
              <a:t>initial-scale</a:t>
            </a:r>
            <a:r>
              <a:rPr lang="nl-BE" b="0" dirty="0">
                <a:solidFill>
                  <a:srgbClr val="CE9178"/>
                </a:solidFill>
                <a:effectLst/>
                <a:latin typeface="Consolas" panose="020B0609020204030204" pitchFamily="49" charset="0"/>
              </a:rPr>
              <a:t>=1.0"</a:t>
            </a:r>
            <a:r>
              <a:rPr lang="nl-BE" b="0" dirty="0">
                <a:solidFill>
                  <a:srgbClr val="808080"/>
                </a:solidFill>
                <a:effectLst/>
                <a:latin typeface="Consolas" panose="020B0609020204030204" pitchFamily="49" charset="0"/>
              </a:rPr>
              <a:t>&gt;</a:t>
            </a:r>
            <a:endParaRPr lang="nl-BE" b="0" dirty="0">
              <a:solidFill>
                <a:srgbClr val="D4D4D4"/>
              </a:solidFill>
              <a:effectLst/>
              <a:latin typeface="Consolas" panose="020B0609020204030204" pitchFamily="49" charset="0"/>
            </a:endParaRPr>
          </a:p>
          <a:p>
            <a:r>
              <a:rPr lang="nl-BE" b="0" dirty="0">
                <a:solidFill>
                  <a:srgbClr val="D4D4D4"/>
                </a:solidFill>
                <a:effectLst/>
                <a:latin typeface="Consolas" panose="020B0609020204030204" pitchFamily="49" charset="0"/>
              </a:rPr>
              <a:t>    </a:t>
            </a:r>
            <a:r>
              <a:rPr lang="nl-BE" b="0" dirty="0">
                <a:solidFill>
                  <a:srgbClr val="808080"/>
                </a:solidFill>
                <a:effectLst/>
                <a:latin typeface="Consolas" panose="020B0609020204030204" pitchFamily="49" charset="0"/>
              </a:rPr>
              <a:t>&lt;</a:t>
            </a:r>
            <a:r>
              <a:rPr lang="nl-BE" b="0" dirty="0" err="1">
                <a:solidFill>
                  <a:srgbClr val="569CD6"/>
                </a:solidFill>
                <a:effectLst/>
                <a:latin typeface="Consolas" panose="020B0609020204030204" pitchFamily="49" charset="0"/>
              </a:rPr>
              <a:t>title</a:t>
            </a:r>
            <a:r>
              <a:rPr lang="nl-BE" b="0" dirty="0">
                <a:solidFill>
                  <a:srgbClr val="808080"/>
                </a:solidFill>
                <a:effectLst/>
                <a:latin typeface="Consolas" panose="020B0609020204030204" pitchFamily="49" charset="0"/>
              </a:rPr>
              <a:t>&gt;</a:t>
            </a:r>
            <a:r>
              <a:rPr lang="nl-BE" b="0" dirty="0">
                <a:solidFill>
                  <a:srgbClr val="D4D4D4"/>
                </a:solidFill>
                <a:effectLst/>
                <a:latin typeface="Consolas" panose="020B0609020204030204" pitchFamily="49" charset="0"/>
              </a:rPr>
              <a:t>Document</a:t>
            </a:r>
            <a:r>
              <a:rPr lang="nl-BE" b="0" dirty="0">
                <a:solidFill>
                  <a:srgbClr val="808080"/>
                </a:solidFill>
                <a:effectLst/>
                <a:latin typeface="Consolas" panose="020B0609020204030204" pitchFamily="49" charset="0"/>
              </a:rPr>
              <a:t>&lt;/</a:t>
            </a:r>
            <a:r>
              <a:rPr lang="nl-BE" b="0" dirty="0" err="1">
                <a:solidFill>
                  <a:srgbClr val="569CD6"/>
                </a:solidFill>
                <a:effectLst/>
                <a:latin typeface="Consolas" panose="020B0609020204030204" pitchFamily="49" charset="0"/>
              </a:rPr>
              <a:t>title</a:t>
            </a:r>
            <a:r>
              <a:rPr lang="nl-BE" b="0" dirty="0">
                <a:solidFill>
                  <a:srgbClr val="808080"/>
                </a:solidFill>
                <a:effectLst/>
                <a:latin typeface="Consolas" panose="020B0609020204030204" pitchFamily="49" charset="0"/>
              </a:rPr>
              <a:t>&gt;</a:t>
            </a:r>
            <a:endParaRPr lang="nl-BE" b="0" dirty="0">
              <a:solidFill>
                <a:srgbClr val="D4D4D4"/>
              </a:solidFill>
              <a:effectLst/>
              <a:latin typeface="Consolas" panose="020B0609020204030204" pitchFamily="49" charset="0"/>
            </a:endParaRPr>
          </a:p>
          <a:p>
            <a:r>
              <a:rPr lang="nl-BE" b="0" dirty="0">
                <a:solidFill>
                  <a:srgbClr val="808080"/>
                </a:solidFill>
                <a:effectLst/>
                <a:latin typeface="Consolas" panose="020B0609020204030204" pitchFamily="49" charset="0"/>
              </a:rPr>
              <a:t>&lt;/</a:t>
            </a:r>
            <a:r>
              <a:rPr lang="nl-BE" b="0" dirty="0" err="1">
                <a:solidFill>
                  <a:srgbClr val="569CD6"/>
                </a:solidFill>
                <a:effectLst/>
                <a:latin typeface="Consolas" panose="020B0609020204030204" pitchFamily="49" charset="0"/>
              </a:rPr>
              <a:t>head</a:t>
            </a:r>
            <a:r>
              <a:rPr lang="nl-BE" b="0" dirty="0">
                <a:solidFill>
                  <a:srgbClr val="808080"/>
                </a:solidFill>
                <a:effectLst/>
                <a:latin typeface="Consolas" panose="020B0609020204030204" pitchFamily="49" charset="0"/>
              </a:rPr>
              <a:t>&gt;</a:t>
            </a:r>
            <a:endParaRPr lang="nl-BE" b="0" dirty="0">
              <a:solidFill>
                <a:srgbClr val="D4D4D4"/>
              </a:solidFill>
              <a:effectLst/>
              <a:latin typeface="Consolas" panose="020B0609020204030204" pitchFamily="49" charset="0"/>
            </a:endParaRPr>
          </a:p>
          <a:p>
            <a:r>
              <a:rPr lang="nl-BE" b="0" dirty="0">
                <a:solidFill>
                  <a:srgbClr val="808080"/>
                </a:solidFill>
                <a:effectLst/>
                <a:latin typeface="Consolas" panose="020B0609020204030204" pitchFamily="49" charset="0"/>
              </a:rPr>
              <a:t>&lt;</a:t>
            </a:r>
            <a:r>
              <a:rPr lang="nl-BE" b="0" dirty="0">
                <a:solidFill>
                  <a:srgbClr val="569CD6"/>
                </a:solidFill>
                <a:effectLst/>
                <a:latin typeface="Consolas" panose="020B0609020204030204" pitchFamily="49" charset="0"/>
              </a:rPr>
              <a:t>body</a:t>
            </a:r>
            <a:r>
              <a:rPr lang="nl-BE" b="0" dirty="0">
                <a:solidFill>
                  <a:srgbClr val="808080"/>
                </a:solidFill>
                <a:effectLst/>
                <a:latin typeface="Consolas" panose="020B0609020204030204" pitchFamily="49" charset="0"/>
              </a:rPr>
              <a:t>&gt;</a:t>
            </a:r>
            <a:endParaRPr lang="nl-BE" b="0" dirty="0">
              <a:solidFill>
                <a:srgbClr val="D4D4D4"/>
              </a:solidFill>
              <a:effectLst/>
              <a:latin typeface="Consolas" panose="020B0609020204030204" pitchFamily="49" charset="0"/>
            </a:endParaRPr>
          </a:p>
          <a:p>
            <a:br>
              <a:rPr lang="nl-BE" b="0" dirty="0">
                <a:solidFill>
                  <a:srgbClr val="D4D4D4"/>
                </a:solidFill>
                <a:effectLst/>
                <a:latin typeface="Consolas" panose="020B0609020204030204" pitchFamily="49" charset="0"/>
              </a:rPr>
            </a:br>
            <a:r>
              <a:rPr lang="nl-BE" b="0" dirty="0">
                <a:solidFill>
                  <a:srgbClr val="D4D4D4"/>
                </a:solidFill>
                <a:effectLst/>
                <a:latin typeface="Consolas" panose="020B0609020204030204" pitchFamily="49" charset="0"/>
              </a:rPr>
              <a:t>    </a:t>
            </a:r>
            <a:r>
              <a:rPr lang="nl-BE" b="0" dirty="0">
                <a:solidFill>
                  <a:srgbClr val="808080"/>
                </a:solidFill>
                <a:effectLst/>
                <a:latin typeface="Consolas" panose="020B0609020204030204" pitchFamily="49" charset="0"/>
              </a:rPr>
              <a:t>&lt;</a:t>
            </a:r>
            <a:r>
              <a:rPr lang="nl-BE" b="0" dirty="0">
                <a:solidFill>
                  <a:srgbClr val="569CD6"/>
                </a:solidFill>
                <a:effectLst/>
                <a:latin typeface="Consolas" panose="020B0609020204030204" pitchFamily="49" charset="0"/>
              </a:rPr>
              <a:t>script</a:t>
            </a:r>
            <a:r>
              <a:rPr lang="nl-BE" b="0" dirty="0">
                <a:solidFill>
                  <a:srgbClr val="808080"/>
                </a:solidFill>
                <a:effectLst/>
                <a:latin typeface="Consolas" panose="020B0609020204030204" pitchFamily="49" charset="0"/>
              </a:rPr>
              <a:t>&gt;</a:t>
            </a:r>
            <a:endParaRPr lang="nl-BE" b="0" dirty="0">
              <a:solidFill>
                <a:srgbClr val="D4D4D4"/>
              </a:solidFill>
              <a:effectLst/>
              <a:latin typeface="Consolas" panose="020B0609020204030204" pitchFamily="49" charset="0"/>
            </a:endParaRPr>
          </a:p>
          <a:p>
            <a:r>
              <a:rPr lang="nl-BE" b="0" dirty="0">
                <a:solidFill>
                  <a:srgbClr val="D4D4D4"/>
                </a:solidFill>
                <a:effectLst/>
                <a:latin typeface="Consolas" panose="020B0609020204030204" pitchFamily="49" charset="0"/>
              </a:rPr>
              <a:t>    </a:t>
            </a:r>
            <a:r>
              <a:rPr lang="nl-BE" b="0" dirty="0" err="1">
                <a:solidFill>
                  <a:srgbClr val="9CDCFE"/>
                </a:solidFill>
                <a:effectLst/>
                <a:latin typeface="Consolas" panose="020B0609020204030204" pitchFamily="49" charset="0"/>
              </a:rPr>
              <a:t>document</a:t>
            </a:r>
            <a:r>
              <a:rPr lang="nl-BE" b="0" dirty="0" err="1">
                <a:solidFill>
                  <a:srgbClr val="D4D4D4"/>
                </a:solidFill>
                <a:effectLst/>
                <a:latin typeface="Consolas" panose="020B0609020204030204" pitchFamily="49" charset="0"/>
              </a:rPr>
              <a:t>.</a:t>
            </a:r>
            <a:r>
              <a:rPr lang="nl-BE" b="0" dirty="0" err="1">
                <a:solidFill>
                  <a:srgbClr val="DCDCAA"/>
                </a:solidFill>
                <a:effectLst/>
                <a:latin typeface="Consolas" panose="020B0609020204030204" pitchFamily="49" charset="0"/>
              </a:rPr>
              <a:t>addEventListener</a:t>
            </a:r>
            <a:r>
              <a:rPr lang="nl-BE" b="0" dirty="0">
                <a:solidFill>
                  <a:srgbClr val="D4D4D4"/>
                </a:solidFill>
                <a:effectLst/>
                <a:latin typeface="Consolas" panose="020B0609020204030204" pitchFamily="49" charset="0"/>
              </a:rPr>
              <a:t>(</a:t>
            </a:r>
            <a:r>
              <a:rPr lang="nl-BE" b="0" dirty="0">
                <a:solidFill>
                  <a:srgbClr val="CE9178"/>
                </a:solidFill>
                <a:effectLst/>
                <a:latin typeface="Consolas" panose="020B0609020204030204" pitchFamily="49" charset="0"/>
              </a:rPr>
              <a:t>"</a:t>
            </a:r>
            <a:r>
              <a:rPr lang="nl-BE" b="0" dirty="0" err="1">
                <a:solidFill>
                  <a:srgbClr val="CE9178"/>
                </a:solidFill>
                <a:effectLst/>
                <a:latin typeface="Consolas" panose="020B0609020204030204" pitchFamily="49" charset="0"/>
              </a:rPr>
              <a:t>DOMContentLoaded</a:t>
            </a:r>
            <a:r>
              <a:rPr lang="nl-BE" b="0" dirty="0">
                <a:solidFill>
                  <a:srgbClr val="CE9178"/>
                </a:solidFill>
                <a:effectLst/>
                <a:latin typeface="Consolas" panose="020B0609020204030204" pitchFamily="49" charset="0"/>
              </a:rPr>
              <a:t>"</a:t>
            </a:r>
            <a:r>
              <a:rPr lang="nl-BE" b="0" dirty="0">
                <a:solidFill>
                  <a:srgbClr val="D4D4D4"/>
                </a:solidFill>
                <a:effectLst/>
                <a:latin typeface="Consolas" panose="020B0609020204030204" pitchFamily="49" charset="0"/>
              </a:rPr>
              <a:t>, </a:t>
            </a:r>
            <a:r>
              <a:rPr lang="nl-BE" b="0" dirty="0">
                <a:solidFill>
                  <a:srgbClr val="9CDCFE"/>
                </a:solidFill>
                <a:effectLst/>
                <a:latin typeface="Consolas" panose="020B0609020204030204" pitchFamily="49" charset="0"/>
              </a:rPr>
              <a:t>event</a:t>
            </a:r>
            <a:r>
              <a:rPr lang="nl-BE" b="0" dirty="0">
                <a:solidFill>
                  <a:srgbClr val="D4D4D4"/>
                </a:solidFill>
                <a:effectLst/>
                <a:latin typeface="Consolas" panose="020B0609020204030204" pitchFamily="49" charset="0"/>
              </a:rPr>
              <a:t> </a:t>
            </a:r>
            <a:r>
              <a:rPr lang="nl-BE" b="0" dirty="0">
                <a:solidFill>
                  <a:srgbClr val="569CD6"/>
                </a:solidFill>
                <a:effectLst/>
                <a:latin typeface="Consolas" panose="020B0609020204030204" pitchFamily="49" charset="0"/>
              </a:rPr>
              <a:t>=&gt;</a:t>
            </a:r>
            <a:r>
              <a:rPr lang="nl-BE" b="0" dirty="0">
                <a:solidFill>
                  <a:srgbClr val="D4D4D4"/>
                </a:solidFill>
                <a:effectLst/>
                <a:latin typeface="Consolas" panose="020B0609020204030204" pitchFamily="49" charset="0"/>
              </a:rPr>
              <a:t> {</a:t>
            </a:r>
          </a:p>
          <a:p>
            <a:r>
              <a:rPr lang="nl-BE" b="0" dirty="0">
                <a:solidFill>
                  <a:srgbClr val="D4D4D4"/>
                </a:solidFill>
                <a:effectLst/>
                <a:latin typeface="Consolas" panose="020B0609020204030204" pitchFamily="49" charset="0"/>
              </a:rPr>
              <a:t>        </a:t>
            </a:r>
          </a:p>
          <a:p>
            <a:r>
              <a:rPr lang="nl-BE" b="0" dirty="0">
                <a:solidFill>
                  <a:srgbClr val="D4D4D4"/>
                </a:solidFill>
                <a:effectLst/>
                <a:latin typeface="Consolas" panose="020B0609020204030204" pitchFamily="49" charset="0"/>
              </a:rPr>
              <a:t>        </a:t>
            </a:r>
            <a:r>
              <a:rPr lang="nl-BE" b="0" dirty="0" err="1">
                <a:solidFill>
                  <a:srgbClr val="569CD6"/>
                </a:solidFill>
                <a:effectLst/>
                <a:latin typeface="Consolas" panose="020B0609020204030204" pitchFamily="49" charset="0"/>
              </a:rPr>
              <a:t>const</a:t>
            </a:r>
            <a:r>
              <a:rPr lang="nl-BE" b="0" dirty="0">
                <a:solidFill>
                  <a:srgbClr val="D4D4D4"/>
                </a:solidFill>
                <a:effectLst/>
                <a:latin typeface="Consolas" panose="020B0609020204030204" pitchFamily="49" charset="0"/>
              </a:rPr>
              <a:t> </a:t>
            </a:r>
            <a:r>
              <a:rPr lang="nl-BE" b="0" dirty="0">
                <a:solidFill>
                  <a:srgbClr val="4FC1FF"/>
                </a:solidFill>
                <a:effectLst/>
                <a:latin typeface="Consolas" panose="020B0609020204030204" pitchFamily="49" charset="0"/>
              </a:rPr>
              <a:t>node</a:t>
            </a:r>
            <a:r>
              <a:rPr lang="nl-BE" b="0" dirty="0">
                <a:solidFill>
                  <a:srgbClr val="D4D4D4"/>
                </a:solidFill>
                <a:effectLst/>
                <a:latin typeface="Consolas" panose="020B0609020204030204" pitchFamily="49" charset="0"/>
              </a:rPr>
              <a:t> = </a:t>
            </a:r>
            <a:r>
              <a:rPr lang="nl-BE" b="0" dirty="0" err="1">
                <a:solidFill>
                  <a:srgbClr val="9CDCFE"/>
                </a:solidFill>
                <a:effectLst/>
                <a:latin typeface="Consolas" panose="020B0609020204030204" pitchFamily="49" charset="0"/>
              </a:rPr>
              <a:t>document</a:t>
            </a:r>
            <a:r>
              <a:rPr lang="nl-BE" b="0" dirty="0" err="1">
                <a:solidFill>
                  <a:srgbClr val="D4D4D4"/>
                </a:solidFill>
                <a:effectLst/>
                <a:latin typeface="Consolas" panose="020B0609020204030204" pitchFamily="49" charset="0"/>
              </a:rPr>
              <a:t>.</a:t>
            </a:r>
            <a:r>
              <a:rPr lang="nl-BE" b="0" dirty="0" err="1">
                <a:solidFill>
                  <a:srgbClr val="DCDCAA"/>
                </a:solidFill>
                <a:effectLst/>
                <a:latin typeface="Consolas" panose="020B0609020204030204" pitchFamily="49" charset="0"/>
              </a:rPr>
              <a:t>querySelectorAll</a:t>
            </a:r>
            <a:r>
              <a:rPr lang="nl-BE" b="0" dirty="0">
                <a:solidFill>
                  <a:srgbClr val="D4D4D4"/>
                </a:solidFill>
                <a:effectLst/>
                <a:latin typeface="Consolas" panose="020B0609020204030204" pitchFamily="49" charset="0"/>
              </a:rPr>
              <a:t>(</a:t>
            </a:r>
            <a:r>
              <a:rPr lang="nl-BE" b="0" dirty="0">
                <a:solidFill>
                  <a:srgbClr val="CE9178"/>
                </a:solidFill>
                <a:effectLst/>
                <a:latin typeface="Consolas" panose="020B0609020204030204" pitchFamily="49" charset="0"/>
              </a:rPr>
              <a:t>"li"</a:t>
            </a:r>
            <a:r>
              <a:rPr lang="nl-BE" b="0" dirty="0">
                <a:solidFill>
                  <a:srgbClr val="D4D4D4"/>
                </a:solidFill>
                <a:effectLst/>
                <a:latin typeface="Consolas" panose="020B0609020204030204" pitchFamily="49" charset="0"/>
              </a:rPr>
              <a:t>)</a:t>
            </a:r>
          </a:p>
          <a:p>
            <a:r>
              <a:rPr lang="nl-BE" b="0" dirty="0">
                <a:solidFill>
                  <a:srgbClr val="D4D4D4"/>
                </a:solidFill>
                <a:effectLst/>
                <a:latin typeface="Consolas" panose="020B0609020204030204" pitchFamily="49" charset="0"/>
              </a:rPr>
              <a:t>        </a:t>
            </a:r>
            <a:r>
              <a:rPr lang="nl-BE" b="0" dirty="0">
                <a:solidFill>
                  <a:srgbClr val="9CDCFE"/>
                </a:solidFill>
                <a:effectLst/>
                <a:latin typeface="Consolas" panose="020B0609020204030204" pitchFamily="49" charset="0"/>
              </a:rPr>
              <a:t>console</a:t>
            </a:r>
            <a:r>
              <a:rPr lang="nl-BE" b="0" dirty="0">
                <a:solidFill>
                  <a:srgbClr val="D4D4D4"/>
                </a:solidFill>
                <a:effectLst/>
                <a:latin typeface="Consolas" panose="020B0609020204030204" pitchFamily="49" charset="0"/>
              </a:rPr>
              <a:t>.</a:t>
            </a:r>
            <a:r>
              <a:rPr lang="nl-BE" b="0" dirty="0">
                <a:solidFill>
                  <a:srgbClr val="DCDCAA"/>
                </a:solidFill>
                <a:effectLst/>
                <a:latin typeface="Consolas" panose="020B0609020204030204" pitchFamily="49" charset="0"/>
              </a:rPr>
              <a:t>log</a:t>
            </a:r>
            <a:r>
              <a:rPr lang="nl-BE" b="0" dirty="0">
                <a:solidFill>
                  <a:srgbClr val="D4D4D4"/>
                </a:solidFill>
                <a:effectLst/>
                <a:latin typeface="Consolas" panose="020B0609020204030204" pitchFamily="49" charset="0"/>
              </a:rPr>
              <a:t>(</a:t>
            </a:r>
            <a:r>
              <a:rPr lang="nl-BE" b="0" dirty="0">
                <a:solidFill>
                  <a:srgbClr val="4FC1FF"/>
                </a:solidFill>
                <a:effectLst/>
                <a:latin typeface="Consolas" panose="020B0609020204030204" pitchFamily="49" charset="0"/>
              </a:rPr>
              <a:t>node</a:t>
            </a:r>
            <a:r>
              <a:rPr lang="nl-BE" b="0" dirty="0">
                <a:solidFill>
                  <a:srgbClr val="D4D4D4"/>
                </a:solidFill>
                <a:effectLst/>
                <a:latin typeface="Consolas" panose="020B0609020204030204" pitchFamily="49" charset="0"/>
              </a:rPr>
              <a:t>)</a:t>
            </a:r>
          </a:p>
          <a:p>
            <a:br>
              <a:rPr lang="nl-BE" b="0" dirty="0">
                <a:solidFill>
                  <a:srgbClr val="D4D4D4"/>
                </a:solidFill>
                <a:effectLst/>
                <a:latin typeface="Consolas" panose="020B0609020204030204" pitchFamily="49" charset="0"/>
              </a:rPr>
            </a:br>
            <a:r>
              <a:rPr lang="nl-BE" b="0" dirty="0">
                <a:solidFill>
                  <a:srgbClr val="D4D4D4"/>
                </a:solidFill>
                <a:effectLst/>
                <a:latin typeface="Consolas" panose="020B0609020204030204" pitchFamily="49" charset="0"/>
              </a:rPr>
              <a:t>        </a:t>
            </a:r>
            <a:r>
              <a:rPr lang="nl-BE" b="0" dirty="0" err="1">
                <a:solidFill>
                  <a:srgbClr val="569CD6"/>
                </a:solidFill>
                <a:effectLst/>
                <a:latin typeface="Consolas" panose="020B0609020204030204" pitchFamily="49" charset="0"/>
              </a:rPr>
              <a:t>const</a:t>
            </a:r>
            <a:r>
              <a:rPr lang="nl-BE" b="0" dirty="0">
                <a:solidFill>
                  <a:srgbClr val="D4D4D4"/>
                </a:solidFill>
                <a:effectLst/>
                <a:latin typeface="Consolas" panose="020B0609020204030204" pitchFamily="49" charset="0"/>
              </a:rPr>
              <a:t> </a:t>
            </a:r>
            <a:r>
              <a:rPr lang="nl-BE" b="0" dirty="0" err="1">
                <a:solidFill>
                  <a:srgbClr val="4FC1FF"/>
                </a:solidFill>
                <a:effectLst/>
                <a:latin typeface="Consolas" panose="020B0609020204030204" pitchFamily="49" charset="0"/>
              </a:rPr>
              <a:t>ul</a:t>
            </a:r>
            <a:r>
              <a:rPr lang="nl-BE" b="0" dirty="0">
                <a:solidFill>
                  <a:srgbClr val="D4D4D4"/>
                </a:solidFill>
                <a:effectLst/>
                <a:latin typeface="Consolas" panose="020B0609020204030204" pitchFamily="49" charset="0"/>
              </a:rPr>
              <a:t> = </a:t>
            </a:r>
            <a:r>
              <a:rPr lang="nl-BE" b="0" dirty="0" err="1">
                <a:solidFill>
                  <a:srgbClr val="9CDCFE"/>
                </a:solidFill>
                <a:effectLst/>
                <a:latin typeface="Consolas" panose="020B0609020204030204" pitchFamily="49" charset="0"/>
              </a:rPr>
              <a:t>document</a:t>
            </a:r>
            <a:r>
              <a:rPr lang="nl-BE" b="0" dirty="0" err="1">
                <a:solidFill>
                  <a:srgbClr val="D4D4D4"/>
                </a:solidFill>
                <a:effectLst/>
                <a:latin typeface="Consolas" panose="020B0609020204030204" pitchFamily="49" charset="0"/>
              </a:rPr>
              <a:t>.</a:t>
            </a:r>
            <a:r>
              <a:rPr lang="nl-BE" b="0" dirty="0" err="1">
                <a:solidFill>
                  <a:srgbClr val="DCDCAA"/>
                </a:solidFill>
                <a:effectLst/>
                <a:latin typeface="Consolas" panose="020B0609020204030204" pitchFamily="49" charset="0"/>
              </a:rPr>
              <a:t>getElementsByTagName</a:t>
            </a:r>
            <a:r>
              <a:rPr lang="nl-BE" b="0" dirty="0">
                <a:solidFill>
                  <a:srgbClr val="D4D4D4"/>
                </a:solidFill>
                <a:effectLst/>
                <a:latin typeface="Consolas" panose="020B0609020204030204" pitchFamily="49" charset="0"/>
              </a:rPr>
              <a:t>(</a:t>
            </a:r>
            <a:r>
              <a:rPr lang="nl-BE" b="0" dirty="0">
                <a:solidFill>
                  <a:srgbClr val="CE9178"/>
                </a:solidFill>
                <a:effectLst/>
                <a:latin typeface="Consolas" panose="020B0609020204030204" pitchFamily="49" charset="0"/>
              </a:rPr>
              <a:t>"</a:t>
            </a:r>
            <a:r>
              <a:rPr lang="nl-BE" b="0" dirty="0" err="1">
                <a:solidFill>
                  <a:srgbClr val="CE9178"/>
                </a:solidFill>
                <a:effectLst/>
                <a:latin typeface="Consolas" panose="020B0609020204030204" pitchFamily="49" charset="0"/>
              </a:rPr>
              <a:t>ul</a:t>
            </a:r>
            <a:r>
              <a:rPr lang="nl-BE" b="0" dirty="0">
                <a:solidFill>
                  <a:srgbClr val="CE9178"/>
                </a:solidFill>
                <a:effectLst/>
                <a:latin typeface="Consolas" panose="020B0609020204030204" pitchFamily="49" charset="0"/>
              </a:rPr>
              <a:t>"</a:t>
            </a:r>
            <a:r>
              <a:rPr lang="nl-BE" b="0" dirty="0">
                <a:solidFill>
                  <a:srgbClr val="D4D4D4"/>
                </a:solidFill>
                <a:effectLst/>
                <a:latin typeface="Consolas" panose="020B0609020204030204" pitchFamily="49" charset="0"/>
              </a:rPr>
              <a:t>)[</a:t>
            </a:r>
            <a:r>
              <a:rPr lang="nl-BE" b="0" dirty="0">
                <a:solidFill>
                  <a:srgbClr val="B5CEA8"/>
                </a:solidFill>
                <a:effectLst/>
                <a:latin typeface="Consolas" panose="020B0609020204030204" pitchFamily="49" charset="0"/>
              </a:rPr>
              <a:t>0</a:t>
            </a:r>
            <a:r>
              <a:rPr lang="nl-BE" b="0" dirty="0">
                <a:solidFill>
                  <a:srgbClr val="D4D4D4"/>
                </a:solidFill>
                <a:effectLst/>
                <a:latin typeface="Consolas" panose="020B0609020204030204" pitchFamily="49" charset="0"/>
              </a:rPr>
              <a:t>]</a:t>
            </a:r>
          </a:p>
          <a:p>
            <a:r>
              <a:rPr lang="nl-BE" b="0" dirty="0">
                <a:solidFill>
                  <a:srgbClr val="D4D4D4"/>
                </a:solidFill>
                <a:effectLst/>
                <a:latin typeface="Consolas" panose="020B0609020204030204" pitchFamily="49" charset="0"/>
              </a:rPr>
              <a:t>        </a:t>
            </a:r>
            <a:r>
              <a:rPr lang="nl-BE" b="0" dirty="0">
                <a:solidFill>
                  <a:srgbClr val="9CDCFE"/>
                </a:solidFill>
                <a:effectLst/>
                <a:latin typeface="Consolas" panose="020B0609020204030204" pitchFamily="49" charset="0"/>
              </a:rPr>
              <a:t>console</a:t>
            </a:r>
            <a:r>
              <a:rPr lang="nl-BE" b="0" dirty="0">
                <a:solidFill>
                  <a:srgbClr val="D4D4D4"/>
                </a:solidFill>
                <a:effectLst/>
                <a:latin typeface="Consolas" panose="020B0609020204030204" pitchFamily="49" charset="0"/>
              </a:rPr>
              <a:t>.</a:t>
            </a:r>
            <a:r>
              <a:rPr lang="nl-BE" b="0" dirty="0">
                <a:solidFill>
                  <a:srgbClr val="DCDCAA"/>
                </a:solidFill>
                <a:effectLst/>
                <a:latin typeface="Consolas" panose="020B0609020204030204" pitchFamily="49" charset="0"/>
              </a:rPr>
              <a:t>log</a:t>
            </a:r>
            <a:r>
              <a:rPr lang="nl-BE" b="0" dirty="0">
                <a:solidFill>
                  <a:srgbClr val="D4D4D4"/>
                </a:solidFill>
                <a:effectLst/>
                <a:latin typeface="Consolas" panose="020B0609020204030204" pitchFamily="49" charset="0"/>
              </a:rPr>
              <a:t>(</a:t>
            </a:r>
            <a:r>
              <a:rPr lang="nl-BE" b="0" dirty="0" err="1">
                <a:solidFill>
                  <a:srgbClr val="4FC1FF"/>
                </a:solidFill>
                <a:effectLst/>
                <a:latin typeface="Consolas" panose="020B0609020204030204" pitchFamily="49" charset="0"/>
              </a:rPr>
              <a:t>ul</a:t>
            </a:r>
            <a:r>
              <a:rPr lang="nl-BE" b="0" dirty="0">
                <a:solidFill>
                  <a:srgbClr val="D4D4D4"/>
                </a:solidFill>
                <a:effectLst/>
                <a:latin typeface="Consolas" panose="020B0609020204030204" pitchFamily="49" charset="0"/>
              </a:rPr>
              <a:t>);</a:t>
            </a:r>
          </a:p>
          <a:p>
            <a:br>
              <a:rPr lang="nl-BE" b="0" dirty="0">
                <a:solidFill>
                  <a:srgbClr val="D4D4D4"/>
                </a:solidFill>
                <a:effectLst/>
                <a:latin typeface="Consolas" panose="020B0609020204030204" pitchFamily="49" charset="0"/>
              </a:rPr>
            </a:br>
            <a:r>
              <a:rPr lang="nl-BE" b="0" dirty="0">
                <a:solidFill>
                  <a:srgbClr val="D4D4D4"/>
                </a:solidFill>
                <a:effectLst/>
                <a:latin typeface="Consolas" panose="020B0609020204030204" pitchFamily="49" charset="0"/>
              </a:rPr>
              <a:t>        </a:t>
            </a:r>
            <a:r>
              <a:rPr lang="nl-BE" b="0" dirty="0" err="1">
                <a:solidFill>
                  <a:srgbClr val="4FC1FF"/>
                </a:solidFill>
                <a:effectLst/>
                <a:latin typeface="Consolas" panose="020B0609020204030204" pitchFamily="49" charset="0"/>
              </a:rPr>
              <a:t>ul</a:t>
            </a:r>
            <a:r>
              <a:rPr lang="nl-BE" b="0" dirty="0" err="1">
                <a:solidFill>
                  <a:srgbClr val="D4D4D4"/>
                </a:solidFill>
                <a:effectLst/>
                <a:latin typeface="Consolas" panose="020B0609020204030204" pitchFamily="49" charset="0"/>
              </a:rPr>
              <a:t>.</a:t>
            </a:r>
            <a:r>
              <a:rPr lang="nl-BE" b="0" dirty="0" err="1">
                <a:solidFill>
                  <a:srgbClr val="DCDCAA"/>
                </a:solidFill>
                <a:effectLst/>
                <a:latin typeface="Consolas" panose="020B0609020204030204" pitchFamily="49" charset="0"/>
              </a:rPr>
              <a:t>removeChild</a:t>
            </a:r>
            <a:r>
              <a:rPr lang="nl-BE" b="0" dirty="0">
                <a:solidFill>
                  <a:srgbClr val="D4D4D4"/>
                </a:solidFill>
                <a:effectLst/>
                <a:latin typeface="Consolas" panose="020B0609020204030204" pitchFamily="49" charset="0"/>
              </a:rPr>
              <a:t>(</a:t>
            </a:r>
            <a:r>
              <a:rPr lang="nl-BE" b="0" dirty="0">
                <a:solidFill>
                  <a:srgbClr val="4FC1FF"/>
                </a:solidFill>
                <a:effectLst/>
                <a:latin typeface="Consolas" panose="020B0609020204030204" pitchFamily="49" charset="0"/>
              </a:rPr>
              <a:t>node</a:t>
            </a:r>
            <a:r>
              <a:rPr lang="nl-BE" b="0" dirty="0">
                <a:solidFill>
                  <a:srgbClr val="D4D4D4"/>
                </a:solidFill>
                <a:effectLst/>
                <a:latin typeface="Consolas" panose="020B0609020204030204" pitchFamily="49" charset="0"/>
              </a:rPr>
              <a:t>[</a:t>
            </a:r>
            <a:r>
              <a:rPr lang="nl-BE" b="0" dirty="0">
                <a:solidFill>
                  <a:srgbClr val="B5CEA8"/>
                </a:solidFill>
                <a:effectLst/>
                <a:latin typeface="Consolas" panose="020B0609020204030204" pitchFamily="49" charset="0"/>
              </a:rPr>
              <a:t>0</a:t>
            </a:r>
            <a:r>
              <a:rPr lang="nl-BE" b="0" dirty="0">
                <a:solidFill>
                  <a:srgbClr val="D4D4D4"/>
                </a:solidFill>
                <a:effectLst/>
                <a:latin typeface="Consolas" panose="020B0609020204030204" pitchFamily="49" charset="0"/>
              </a:rPr>
              <a:t>]);</a:t>
            </a:r>
          </a:p>
          <a:p>
            <a:br>
              <a:rPr lang="nl-BE" b="0" dirty="0">
                <a:solidFill>
                  <a:srgbClr val="D4D4D4"/>
                </a:solidFill>
                <a:effectLst/>
                <a:latin typeface="Consolas" panose="020B0609020204030204" pitchFamily="49" charset="0"/>
              </a:rPr>
            </a:br>
            <a:r>
              <a:rPr lang="nl-BE" b="0" dirty="0">
                <a:solidFill>
                  <a:srgbClr val="D4D4D4"/>
                </a:solidFill>
                <a:effectLst/>
                <a:latin typeface="Consolas" panose="020B0609020204030204" pitchFamily="49" charset="0"/>
              </a:rPr>
              <a:t>    });</a:t>
            </a:r>
          </a:p>
          <a:p>
            <a:r>
              <a:rPr lang="nl-BE" b="0" dirty="0">
                <a:solidFill>
                  <a:srgbClr val="D4D4D4"/>
                </a:solidFill>
                <a:effectLst/>
                <a:latin typeface="Consolas" panose="020B0609020204030204" pitchFamily="49" charset="0"/>
              </a:rPr>
              <a:t>    </a:t>
            </a:r>
            <a:r>
              <a:rPr lang="nl-BE" b="0" dirty="0">
                <a:solidFill>
                  <a:srgbClr val="808080"/>
                </a:solidFill>
                <a:effectLst/>
                <a:latin typeface="Consolas" panose="020B0609020204030204" pitchFamily="49" charset="0"/>
              </a:rPr>
              <a:t>&lt;/</a:t>
            </a:r>
            <a:r>
              <a:rPr lang="nl-BE" b="0" dirty="0">
                <a:solidFill>
                  <a:srgbClr val="569CD6"/>
                </a:solidFill>
                <a:effectLst/>
                <a:latin typeface="Consolas" panose="020B0609020204030204" pitchFamily="49" charset="0"/>
              </a:rPr>
              <a:t>script</a:t>
            </a:r>
            <a:r>
              <a:rPr lang="nl-BE" b="0" dirty="0">
                <a:solidFill>
                  <a:srgbClr val="808080"/>
                </a:solidFill>
                <a:effectLst/>
                <a:latin typeface="Consolas" panose="020B0609020204030204" pitchFamily="49" charset="0"/>
              </a:rPr>
              <a:t>&gt;</a:t>
            </a:r>
            <a:r>
              <a:rPr lang="nl-BE" b="0" dirty="0">
                <a:solidFill>
                  <a:srgbClr val="D4D4D4"/>
                </a:solidFill>
                <a:effectLst/>
                <a:latin typeface="Consolas" panose="020B0609020204030204" pitchFamily="49" charset="0"/>
              </a:rPr>
              <a:t>      </a:t>
            </a:r>
          </a:p>
          <a:p>
            <a:r>
              <a:rPr lang="nl-BE" b="0" dirty="0">
                <a:solidFill>
                  <a:srgbClr val="D4D4D4"/>
                </a:solidFill>
                <a:effectLst/>
                <a:latin typeface="Consolas" panose="020B0609020204030204" pitchFamily="49" charset="0"/>
              </a:rPr>
              <a:t>        </a:t>
            </a:r>
            <a:r>
              <a:rPr lang="nl-BE" b="0" dirty="0">
                <a:solidFill>
                  <a:srgbClr val="808080"/>
                </a:solidFill>
                <a:effectLst/>
                <a:latin typeface="Consolas" panose="020B0609020204030204" pitchFamily="49" charset="0"/>
              </a:rPr>
              <a:t>&lt;</a:t>
            </a:r>
            <a:r>
              <a:rPr lang="nl-BE" b="0" dirty="0" err="1">
                <a:solidFill>
                  <a:srgbClr val="569CD6"/>
                </a:solidFill>
                <a:effectLst/>
                <a:latin typeface="Consolas" panose="020B0609020204030204" pitchFamily="49" charset="0"/>
              </a:rPr>
              <a:t>ul</a:t>
            </a:r>
            <a:r>
              <a:rPr lang="nl-BE" b="0" dirty="0">
                <a:solidFill>
                  <a:srgbClr val="808080"/>
                </a:solidFill>
                <a:effectLst/>
                <a:latin typeface="Consolas" panose="020B0609020204030204" pitchFamily="49" charset="0"/>
              </a:rPr>
              <a:t>&gt;</a:t>
            </a:r>
            <a:endParaRPr lang="nl-BE" b="0" dirty="0">
              <a:solidFill>
                <a:srgbClr val="D4D4D4"/>
              </a:solidFill>
              <a:effectLst/>
              <a:latin typeface="Consolas" panose="020B0609020204030204" pitchFamily="49" charset="0"/>
            </a:endParaRPr>
          </a:p>
          <a:p>
            <a:r>
              <a:rPr lang="nl-BE" b="0" dirty="0">
                <a:solidFill>
                  <a:srgbClr val="D4D4D4"/>
                </a:solidFill>
                <a:effectLst/>
                <a:latin typeface="Consolas" panose="020B0609020204030204" pitchFamily="49" charset="0"/>
              </a:rPr>
              <a:t>            </a:t>
            </a:r>
            <a:r>
              <a:rPr lang="nl-BE" b="0" dirty="0">
                <a:solidFill>
                  <a:srgbClr val="808080"/>
                </a:solidFill>
                <a:effectLst/>
                <a:latin typeface="Consolas" panose="020B0609020204030204" pitchFamily="49" charset="0"/>
              </a:rPr>
              <a:t>&lt;</a:t>
            </a:r>
            <a:r>
              <a:rPr lang="nl-BE" b="0" dirty="0">
                <a:solidFill>
                  <a:srgbClr val="569CD6"/>
                </a:solidFill>
                <a:effectLst/>
                <a:latin typeface="Consolas" panose="020B0609020204030204" pitchFamily="49" charset="0"/>
              </a:rPr>
              <a:t>li</a:t>
            </a:r>
            <a:r>
              <a:rPr lang="nl-BE" b="0" dirty="0">
                <a:solidFill>
                  <a:srgbClr val="808080"/>
                </a:solidFill>
                <a:effectLst/>
                <a:latin typeface="Consolas" panose="020B0609020204030204" pitchFamily="49" charset="0"/>
              </a:rPr>
              <a:t>&gt;</a:t>
            </a:r>
            <a:r>
              <a:rPr lang="nl-BE" b="0" dirty="0">
                <a:solidFill>
                  <a:srgbClr val="D4D4D4"/>
                </a:solidFill>
                <a:effectLst/>
                <a:latin typeface="Consolas" panose="020B0609020204030204" pitchFamily="49" charset="0"/>
              </a:rPr>
              <a:t>een</a:t>
            </a:r>
            <a:r>
              <a:rPr lang="nl-BE" b="0" dirty="0">
                <a:solidFill>
                  <a:srgbClr val="808080"/>
                </a:solidFill>
                <a:effectLst/>
                <a:latin typeface="Consolas" panose="020B0609020204030204" pitchFamily="49" charset="0"/>
              </a:rPr>
              <a:t>&lt;/</a:t>
            </a:r>
            <a:r>
              <a:rPr lang="nl-BE" b="0" dirty="0">
                <a:solidFill>
                  <a:srgbClr val="569CD6"/>
                </a:solidFill>
                <a:effectLst/>
                <a:latin typeface="Consolas" panose="020B0609020204030204" pitchFamily="49" charset="0"/>
              </a:rPr>
              <a:t>li</a:t>
            </a:r>
            <a:r>
              <a:rPr lang="nl-BE" b="0" dirty="0">
                <a:solidFill>
                  <a:srgbClr val="808080"/>
                </a:solidFill>
                <a:effectLst/>
                <a:latin typeface="Consolas" panose="020B0609020204030204" pitchFamily="49" charset="0"/>
              </a:rPr>
              <a:t>&gt;</a:t>
            </a:r>
            <a:endParaRPr lang="nl-BE" b="0" dirty="0">
              <a:solidFill>
                <a:srgbClr val="D4D4D4"/>
              </a:solidFill>
              <a:effectLst/>
              <a:latin typeface="Consolas" panose="020B0609020204030204" pitchFamily="49" charset="0"/>
            </a:endParaRPr>
          </a:p>
          <a:p>
            <a:r>
              <a:rPr lang="nl-BE" b="0" dirty="0">
                <a:solidFill>
                  <a:srgbClr val="D4D4D4"/>
                </a:solidFill>
                <a:effectLst/>
                <a:latin typeface="Consolas" panose="020B0609020204030204" pitchFamily="49" charset="0"/>
              </a:rPr>
              <a:t>            </a:t>
            </a:r>
            <a:r>
              <a:rPr lang="nl-BE" b="0" dirty="0">
                <a:solidFill>
                  <a:srgbClr val="808080"/>
                </a:solidFill>
                <a:effectLst/>
                <a:latin typeface="Consolas" panose="020B0609020204030204" pitchFamily="49" charset="0"/>
              </a:rPr>
              <a:t>&lt;</a:t>
            </a:r>
            <a:r>
              <a:rPr lang="nl-BE" b="0" dirty="0">
                <a:solidFill>
                  <a:srgbClr val="569CD6"/>
                </a:solidFill>
                <a:effectLst/>
                <a:latin typeface="Consolas" panose="020B0609020204030204" pitchFamily="49" charset="0"/>
              </a:rPr>
              <a:t>li</a:t>
            </a:r>
            <a:r>
              <a:rPr lang="nl-BE" b="0" dirty="0">
                <a:solidFill>
                  <a:srgbClr val="808080"/>
                </a:solidFill>
                <a:effectLst/>
                <a:latin typeface="Consolas" panose="020B0609020204030204" pitchFamily="49" charset="0"/>
              </a:rPr>
              <a:t>&gt;</a:t>
            </a:r>
            <a:r>
              <a:rPr lang="nl-BE" b="0" dirty="0">
                <a:solidFill>
                  <a:srgbClr val="D4D4D4"/>
                </a:solidFill>
                <a:effectLst/>
                <a:latin typeface="Consolas" panose="020B0609020204030204" pitchFamily="49" charset="0"/>
              </a:rPr>
              <a:t>twee</a:t>
            </a:r>
            <a:r>
              <a:rPr lang="nl-BE" b="0" dirty="0">
                <a:solidFill>
                  <a:srgbClr val="808080"/>
                </a:solidFill>
                <a:effectLst/>
                <a:latin typeface="Consolas" panose="020B0609020204030204" pitchFamily="49" charset="0"/>
              </a:rPr>
              <a:t>&lt;/</a:t>
            </a:r>
            <a:r>
              <a:rPr lang="nl-BE" b="0" dirty="0">
                <a:solidFill>
                  <a:srgbClr val="569CD6"/>
                </a:solidFill>
                <a:effectLst/>
                <a:latin typeface="Consolas" panose="020B0609020204030204" pitchFamily="49" charset="0"/>
              </a:rPr>
              <a:t>li</a:t>
            </a:r>
            <a:r>
              <a:rPr lang="nl-BE" b="0" dirty="0">
                <a:solidFill>
                  <a:srgbClr val="808080"/>
                </a:solidFill>
                <a:effectLst/>
                <a:latin typeface="Consolas" panose="020B0609020204030204" pitchFamily="49" charset="0"/>
              </a:rPr>
              <a:t>&gt;</a:t>
            </a:r>
            <a:endParaRPr lang="nl-BE" b="0" dirty="0">
              <a:solidFill>
                <a:srgbClr val="D4D4D4"/>
              </a:solidFill>
              <a:effectLst/>
              <a:latin typeface="Consolas" panose="020B0609020204030204" pitchFamily="49" charset="0"/>
            </a:endParaRPr>
          </a:p>
          <a:p>
            <a:r>
              <a:rPr lang="nl-BE" b="0" dirty="0">
                <a:solidFill>
                  <a:srgbClr val="D4D4D4"/>
                </a:solidFill>
                <a:effectLst/>
                <a:latin typeface="Consolas" panose="020B0609020204030204" pitchFamily="49" charset="0"/>
              </a:rPr>
              <a:t>            </a:t>
            </a:r>
            <a:r>
              <a:rPr lang="nl-BE" b="0" dirty="0">
                <a:solidFill>
                  <a:srgbClr val="808080"/>
                </a:solidFill>
                <a:effectLst/>
                <a:latin typeface="Consolas" panose="020B0609020204030204" pitchFamily="49" charset="0"/>
              </a:rPr>
              <a:t>&lt;</a:t>
            </a:r>
            <a:r>
              <a:rPr lang="nl-BE" b="0" dirty="0">
                <a:solidFill>
                  <a:srgbClr val="569CD6"/>
                </a:solidFill>
                <a:effectLst/>
                <a:latin typeface="Consolas" panose="020B0609020204030204" pitchFamily="49" charset="0"/>
              </a:rPr>
              <a:t>li</a:t>
            </a:r>
            <a:r>
              <a:rPr lang="nl-BE" b="0" dirty="0">
                <a:solidFill>
                  <a:srgbClr val="808080"/>
                </a:solidFill>
                <a:effectLst/>
                <a:latin typeface="Consolas" panose="020B0609020204030204" pitchFamily="49" charset="0"/>
              </a:rPr>
              <a:t>&gt;</a:t>
            </a:r>
            <a:r>
              <a:rPr lang="nl-BE" b="0" dirty="0">
                <a:solidFill>
                  <a:srgbClr val="D4D4D4"/>
                </a:solidFill>
                <a:effectLst/>
                <a:latin typeface="Consolas" panose="020B0609020204030204" pitchFamily="49" charset="0"/>
              </a:rPr>
              <a:t>drie</a:t>
            </a:r>
            <a:r>
              <a:rPr lang="nl-BE" b="0" dirty="0">
                <a:solidFill>
                  <a:srgbClr val="808080"/>
                </a:solidFill>
                <a:effectLst/>
                <a:latin typeface="Consolas" panose="020B0609020204030204" pitchFamily="49" charset="0"/>
              </a:rPr>
              <a:t>&lt;/</a:t>
            </a:r>
            <a:r>
              <a:rPr lang="nl-BE" b="0" dirty="0">
                <a:solidFill>
                  <a:srgbClr val="569CD6"/>
                </a:solidFill>
                <a:effectLst/>
                <a:latin typeface="Consolas" panose="020B0609020204030204" pitchFamily="49" charset="0"/>
              </a:rPr>
              <a:t>li</a:t>
            </a:r>
            <a:r>
              <a:rPr lang="nl-BE" b="0" dirty="0">
                <a:solidFill>
                  <a:srgbClr val="808080"/>
                </a:solidFill>
                <a:effectLst/>
                <a:latin typeface="Consolas" panose="020B0609020204030204" pitchFamily="49" charset="0"/>
              </a:rPr>
              <a:t>&gt;</a:t>
            </a:r>
            <a:endParaRPr lang="nl-BE" b="0" dirty="0">
              <a:solidFill>
                <a:srgbClr val="D4D4D4"/>
              </a:solidFill>
              <a:effectLst/>
              <a:latin typeface="Consolas" panose="020B0609020204030204" pitchFamily="49" charset="0"/>
            </a:endParaRPr>
          </a:p>
          <a:p>
            <a:r>
              <a:rPr lang="nl-BE" b="0" dirty="0">
                <a:solidFill>
                  <a:srgbClr val="D4D4D4"/>
                </a:solidFill>
                <a:effectLst/>
                <a:latin typeface="Consolas" panose="020B0609020204030204" pitchFamily="49" charset="0"/>
              </a:rPr>
              <a:t>            </a:t>
            </a:r>
            <a:r>
              <a:rPr lang="nl-BE" b="0" dirty="0">
                <a:solidFill>
                  <a:srgbClr val="808080"/>
                </a:solidFill>
                <a:effectLst/>
                <a:latin typeface="Consolas" panose="020B0609020204030204" pitchFamily="49" charset="0"/>
              </a:rPr>
              <a:t>&lt;</a:t>
            </a:r>
            <a:r>
              <a:rPr lang="nl-BE" b="0" dirty="0">
                <a:solidFill>
                  <a:srgbClr val="569CD6"/>
                </a:solidFill>
                <a:effectLst/>
                <a:latin typeface="Consolas" panose="020B0609020204030204" pitchFamily="49" charset="0"/>
              </a:rPr>
              <a:t>li</a:t>
            </a:r>
            <a:r>
              <a:rPr lang="nl-BE" b="0" dirty="0">
                <a:solidFill>
                  <a:srgbClr val="808080"/>
                </a:solidFill>
                <a:effectLst/>
                <a:latin typeface="Consolas" panose="020B0609020204030204" pitchFamily="49" charset="0"/>
              </a:rPr>
              <a:t>&gt;</a:t>
            </a:r>
            <a:r>
              <a:rPr lang="nl-BE" b="0" dirty="0">
                <a:solidFill>
                  <a:srgbClr val="D4D4D4"/>
                </a:solidFill>
                <a:effectLst/>
                <a:latin typeface="Consolas" panose="020B0609020204030204" pitchFamily="49" charset="0"/>
              </a:rPr>
              <a:t>vier</a:t>
            </a:r>
            <a:r>
              <a:rPr lang="nl-BE" b="0" dirty="0">
                <a:solidFill>
                  <a:srgbClr val="808080"/>
                </a:solidFill>
                <a:effectLst/>
                <a:latin typeface="Consolas" panose="020B0609020204030204" pitchFamily="49" charset="0"/>
              </a:rPr>
              <a:t>&lt;/</a:t>
            </a:r>
            <a:r>
              <a:rPr lang="nl-BE" b="0" dirty="0">
                <a:solidFill>
                  <a:srgbClr val="569CD6"/>
                </a:solidFill>
                <a:effectLst/>
                <a:latin typeface="Consolas" panose="020B0609020204030204" pitchFamily="49" charset="0"/>
              </a:rPr>
              <a:t>li</a:t>
            </a:r>
            <a:r>
              <a:rPr lang="nl-BE" b="0" dirty="0">
                <a:solidFill>
                  <a:srgbClr val="808080"/>
                </a:solidFill>
                <a:effectLst/>
                <a:latin typeface="Consolas" panose="020B0609020204030204" pitchFamily="49" charset="0"/>
              </a:rPr>
              <a:t>&gt;</a:t>
            </a:r>
            <a:endParaRPr lang="nl-BE" b="0" dirty="0">
              <a:solidFill>
                <a:srgbClr val="D4D4D4"/>
              </a:solidFill>
              <a:effectLst/>
              <a:latin typeface="Consolas" panose="020B0609020204030204" pitchFamily="49" charset="0"/>
            </a:endParaRPr>
          </a:p>
          <a:p>
            <a:r>
              <a:rPr lang="nl-BE" b="0" dirty="0">
                <a:solidFill>
                  <a:srgbClr val="D4D4D4"/>
                </a:solidFill>
                <a:effectLst/>
                <a:latin typeface="Consolas" panose="020B0609020204030204" pitchFamily="49" charset="0"/>
              </a:rPr>
              <a:t>            </a:t>
            </a:r>
            <a:r>
              <a:rPr lang="nl-BE" b="0" dirty="0">
                <a:solidFill>
                  <a:srgbClr val="808080"/>
                </a:solidFill>
                <a:effectLst/>
                <a:latin typeface="Consolas" panose="020B0609020204030204" pitchFamily="49" charset="0"/>
              </a:rPr>
              <a:t>&lt;</a:t>
            </a:r>
            <a:r>
              <a:rPr lang="nl-BE" b="0" dirty="0">
                <a:solidFill>
                  <a:srgbClr val="569CD6"/>
                </a:solidFill>
                <a:effectLst/>
                <a:latin typeface="Consolas" panose="020B0609020204030204" pitchFamily="49" charset="0"/>
              </a:rPr>
              <a:t>li</a:t>
            </a:r>
            <a:r>
              <a:rPr lang="nl-BE" b="0" dirty="0">
                <a:solidFill>
                  <a:srgbClr val="808080"/>
                </a:solidFill>
                <a:effectLst/>
                <a:latin typeface="Consolas" panose="020B0609020204030204" pitchFamily="49" charset="0"/>
              </a:rPr>
              <a:t>&gt;</a:t>
            </a:r>
            <a:r>
              <a:rPr lang="nl-BE" b="0" dirty="0">
                <a:solidFill>
                  <a:srgbClr val="D4D4D4"/>
                </a:solidFill>
                <a:effectLst/>
                <a:latin typeface="Consolas" panose="020B0609020204030204" pitchFamily="49" charset="0"/>
              </a:rPr>
              <a:t>vijf</a:t>
            </a:r>
            <a:r>
              <a:rPr lang="nl-BE" b="0" dirty="0">
                <a:solidFill>
                  <a:srgbClr val="808080"/>
                </a:solidFill>
                <a:effectLst/>
                <a:latin typeface="Consolas" panose="020B0609020204030204" pitchFamily="49" charset="0"/>
              </a:rPr>
              <a:t>&lt;/</a:t>
            </a:r>
            <a:r>
              <a:rPr lang="nl-BE" b="0" dirty="0">
                <a:solidFill>
                  <a:srgbClr val="569CD6"/>
                </a:solidFill>
                <a:effectLst/>
                <a:latin typeface="Consolas" panose="020B0609020204030204" pitchFamily="49" charset="0"/>
              </a:rPr>
              <a:t>li</a:t>
            </a:r>
            <a:r>
              <a:rPr lang="nl-BE" b="0" dirty="0">
                <a:solidFill>
                  <a:srgbClr val="808080"/>
                </a:solidFill>
                <a:effectLst/>
                <a:latin typeface="Consolas" panose="020B0609020204030204" pitchFamily="49" charset="0"/>
              </a:rPr>
              <a:t>&gt;</a:t>
            </a:r>
            <a:endParaRPr lang="nl-BE" b="0" dirty="0">
              <a:solidFill>
                <a:srgbClr val="D4D4D4"/>
              </a:solidFill>
              <a:effectLst/>
              <a:latin typeface="Consolas" panose="020B0609020204030204" pitchFamily="49" charset="0"/>
            </a:endParaRPr>
          </a:p>
          <a:p>
            <a:r>
              <a:rPr lang="nl-BE" b="0" dirty="0">
                <a:solidFill>
                  <a:srgbClr val="D4D4D4"/>
                </a:solidFill>
                <a:effectLst/>
                <a:latin typeface="Consolas" panose="020B0609020204030204" pitchFamily="49" charset="0"/>
              </a:rPr>
              <a:t>        </a:t>
            </a:r>
            <a:r>
              <a:rPr lang="nl-BE" b="0" dirty="0">
                <a:solidFill>
                  <a:srgbClr val="808080"/>
                </a:solidFill>
                <a:effectLst/>
                <a:latin typeface="Consolas" panose="020B0609020204030204" pitchFamily="49" charset="0"/>
              </a:rPr>
              <a:t>&lt;/</a:t>
            </a:r>
            <a:r>
              <a:rPr lang="nl-BE" b="0" dirty="0" err="1">
                <a:solidFill>
                  <a:srgbClr val="569CD6"/>
                </a:solidFill>
                <a:effectLst/>
                <a:latin typeface="Consolas" panose="020B0609020204030204" pitchFamily="49" charset="0"/>
              </a:rPr>
              <a:t>ul</a:t>
            </a:r>
            <a:r>
              <a:rPr lang="nl-BE" b="0" dirty="0">
                <a:solidFill>
                  <a:srgbClr val="808080"/>
                </a:solidFill>
                <a:effectLst/>
                <a:latin typeface="Consolas" panose="020B0609020204030204" pitchFamily="49" charset="0"/>
              </a:rPr>
              <a:t>&gt;</a:t>
            </a:r>
            <a:endParaRPr lang="nl-BE" b="0" dirty="0">
              <a:solidFill>
                <a:srgbClr val="D4D4D4"/>
              </a:solidFill>
              <a:effectLst/>
              <a:latin typeface="Consolas" panose="020B0609020204030204" pitchFamily="49" charset="0"/>
            </a:endParaRPr>
          </a:p>
          <a:p>
            <a:r>
              <a:rPr lang="nl-BE" b="0" dirty="0">
                <a:solidFill>
                  <a:srgbClr val="D4D4D4"/>
                </a:solidFill>
                <a:effectLst/>
                <a:latin typeface="Consolas" panose="020B0609020204030204" pitchFamily="49" charset="0"/>
              </a:rPr>
              <a:t>   </a:t>
            </a:r>
          </a:p>
          <a:p>
            <a:r>
              <a:rPr lang="nl-BE" b="0" dirty="0">
                <a:solidFill>
                  <a:srgbClr val="808080"/>
                </a:solidFill>
                <a:effectLst/>
                <a:latin typeface="Consolas" panose="020B0609020204030204" pitchFamily="49" charset="0"/>
              </a:rPr>
              <a:t>&lt;/</a:t>
            </a:r>
            <a:r>
              <a:rPr lang="nl-BE" b="0" dirty="0">
                <a:solidFill>
                  <a:srgbClr val="569CD6"/>
                </a:solidFill>
                <a:effectLst/>
                <a:latin typeface="Consolas" panose="020B0609020204030204" pitchFamily="49" charset="0"/>
              </a:rPr>
              <a:t>body</a:t>
            </a:r>
            <a:r>
              <a:rPr lang="nl-BE" b="0" dirty="0">
                <a:solidFill>
                  <a:srgbClr val="808080"/>
                </a:solidFill>
                <a:effectLst/>
                <a:latin typeface="Consolas" panose="020B0609020204030204" pitchFamily="49" charset="0"/>
              </a:rPr>
              <a:t>&gt;</a:t>
            </a:r>
            <a:endParaRPr lang="nl-BE" b="0" dirty="0">
              <a:solidFill>
                <a:srgbClr val="D4D4D4"/>
              </a:solidFill>
              <a:effectLst/>
              <a:latin typeface="Consolas" panose="020B0609020204030204" pitchFamily="49" charset="0"/>
            </a:endParaRPr>
          </a:p>
          <a:p>
            <a:r>
              <a:rPr lang="nl-BE" b="0" dirty="0">
                <a:solidFill>
                  <a:srgbClr val="808080"/>
                </a:solidFill>
                <a:effectLst/>
                <a:latin typeface="Consolas" panose="020B0609020204030204" pitchFamily="49" charset="0"/>
              </a:rPr>
              <a:t>&lt;/</a:t>
            </a:r>
            <a:r>
              <a:rPr lang="nl-BE" b="0" dirty="0">
                <a:solidFill>
                  <a:srgbClr val="569CD6"/>
                </a:solidFill>
                <a:effectLst/>
                <a:latin typeface="Consolas" panose="020B0609020204030204" pitchFamily="49" charset="0"/>
              </a:rPr>
              <a:t>html</a:t>
            </a:r>
            <a:r>
              <a:rPr lang="nl-BE" b="0" dirty="0">
                <a:solidFill>
                  <a:srgbClr val="808080"/>
                </a:solidFill>
                <a:effectLst/>
                <a:latin typeface="Consolas" panose="020B0609020204030204" pitchFamily="49" charset="0"/>
              </a:rPr>
              <a:t>&gt;</a:t>
            </a:r>
            <a:endParaRPr lang="nl-BE" b="0" dirty="0">
              <a:solidFill>
                <a:srgbClr val="D4D4D4"/>
              </a:solidFill>
              <a:effectLst/>
              <a:latin typeface="Consolas" panose="020B0609020204030204" pitchFamily="49" charset="0"/>
            </a:endParaRPr>
          </a:p>
          <a:p>
            <a:endParaRPr lang="nl-BE" dirty="0"/>
          </a:p>
        </p:txBody>
      </p:sp>
      <p:sp>
        <p:nvSpPr>
          <p:cNvPr id="4" name="Tijdelijke aanduiding voor dianummer 3"/>
          <p:cNvSpPr>
            <a:spLocks noGrp="1"/>
          </p:cNvSpPr>
          <p:nvPr>
            <p:ph type="sldNum" sz="quarter" idx="5"/>
          </p:nvPr>
        </p:nvSpPr>
        <p:spPr/>
        <p:txBody>
          <a:bodyPr/>
          <a:lstStyle/>
          <a:p>
            <a:fld id="{DF61EA0F-A667-4B49-8422-0062BC55E249}" type="slidenum">
              <a:rPr lang="nl-NL" smtClean="0"/>
              <a:t>27</a:t>
            </a:fld>
            <a:endParaRPr lang="nl-NL" dirty="0"/>
          </a:p>
        </p:txBody>
      </p:sp>
    </p:spTree>
    <p:extLst>
      <p:ext uri="{BB962C8B-B14F-4D97-AF65-F5344CB8AC3E}">
        <p14:creationId xmlns:p14="http://schemas.microsoft.com/office/powerpoint/2010/main" val="2780654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b="0" dirty="0">
                <a:solidFill>
                  <a:srgbClr val="808080"/>
                </a:solidFill>
                <a:effectLst/>
                <a:latin typeface="Consolas" panose="020B0609020204030204" pitchFamily="49" charset="0"/>
              </a:rPr>
              <a:t>&lt;!</a:t>
            </a:r>
            <a:r>
              <a:rPr lang="nl-BE" b="0" dirty="0">
                <a:solidFill>
                  <a:srgbClr val="569CD6"/>
                </a:solidFill>
                <a:effectLst/>
                <a:latin typeface="Consolas" panose="020B0609020204030204" pitchFamily="49" charset="0"/>
              </a:rPr>
              <a:t>DOCTYPE</a:t>
            </a:r>
            <a:r>
              <a:rPr lang="nl-BE" b="0" dirty="0">
                <a:solidFill>
                  <a:srgbClr val="D4D4D4"/>
                </a:solidFill>
                <a:effectLst/>
                <a:latin typeface="Consolas" panose="020B0609020204030204" pitchFamily="49" charset="0"/>
              </a:rPr>
              <a:t> </a:t>
            </a:r>
            <a:r>
              <a:rPr lang="nl-BE" b="0" dirty="0">
                <a:solidFill>
                  <a:srgbClr val="9CDCFE"/>
                </a:solidFill>
                <a:effectLst/>
                <a:latin typeface="Consolas" panose="020B0609020204030204" pitchFamily="49" charset="0"/>
              </a:rPr>
              <a:t>html</a:t>
            </a:r>
            <a:r>
              <a:rPr lang="nl-BE" b="0" dirty="0">
                <a:solidFill>
                  <a:srgbClr val="808080"/>
                </a:solidFill>
                <a:effectLst/>
                <a:latin typeface="Consolas" panose="020B0609020204030204" pitchFamily="49" charset="0"/>
              </a:rPr>
              <a:t>&gt;</a:t>
            </a:r>
            <a:endParaRPr lang="nl-BE" b="0" dirty="0">
              <a:solidFill>
                <a:srgbClr val="D4D4D4"/>
              </a:solidFill>
              <a:effectLst/>
              <a:latin typeface="Consolas" panose="020B0609020204030204" pitchFamily="49" charset="0"/>
            </a:endParaRPr>
          </a:p>
          <a:p>
            <a:r>
              <a:rPr lang="nl-BE" b="0" dirty="0">
                <a:solidFill>
                  <a:srgbClr val="808080"/>
                </a:solidFill>
                <a:effectLst/>
                <a:latin typeface="Consolas" panose="020B0609020204030204" pitchFamily="49" charset="0"/>
              </a:rPr>
              <a:t>&lt;</a:t>
            </a:r>
            <a:r>
              <a:rPr lang="nl-BE" b="0" dirty="0">
                <a:solidFill>
                  <a:srgbClr val="569CD6"/>
                </a:solidFill>
                <a:effectLst/>
                <a:latin typeface="Consolas" panose="020B0609020204030204" pitchFamily="49" charset="0"/>
              </a:rPr>
              <a:t>html</a:t>
            </a:r>
            <a:r>
              <a:rPr lang="nl-BE" b="0" dirty="0">
                <a:solidFill>
                  <a:srgbClr val="D4D4D4"/>
                </a:solidFill>
                <a:effectLst/>
                <a:latin typeface="Consolas" panose="020B0609020204030204" pitchFamily="49" charset="0"/>
              </a:rPr>
              <a:t> </a:t>
            </a:r>
            <a:r>
              <a:rPr lang="nl-BE" b="0" dirty="0">
                <a:solidFill>
                  <a:srgbClr val="9CDCFE"/>
                </a:solidFill>
                <a:effectLst/>
                <a:latin typeface="Consolas" panose="020B0609020204030204" pitchFamily="49" charset="0"/>
              </a:rPr>
              <a:t>lang</a:t>
            </a:r>
            <a:r>
              <a:rPr lang="nl-BE" b="0" dirty="0">
                <a:solidFill>
                  <a:srgbClr val="D4D4D4"/>
                </a:solidFill>
                <a:effectLst/>
                <a:latin typeface="Consolas" panose="020B0609020204030204" pitchFamily="49" charset="0"/>
              </a:rPr>
              <a:t>=</a:t>
            </a:r>
            <a:r>
              <a:rPr lang="nl-BE" b="0" dirty="0">
                <a:solidFill>
                  <a:srgbClr val="CE9178"/>
                </a:solidFill>
                <a:effectLst/>
                <a:latin typeface="Consolas" panose="020B0609020204030204" pitchFamily="49" charset="0"/>
              </a:rPr>
              <a:t>"en"</a:t>
            </a:r>
            <a:r>
              <a:rPr lang="nl-BE" b="0" dirty="0">
                <a:solidFill>
                  <a:srgbClr val="808080"/>
                </a:solidFill>
                <a:effectLst/>
                <a:latin typeface="Consolas" panose="020B0609020204030204" pitchFamily="49" charset="0"/>
              </a:rPr>
              <a:t>&gt;</a:t>
            </a:r>
            <a:endParaRPr lang="nl-BE" b="0" dirty="0">
              <a:solidFill>
                <a:srgbClr val="D4D4D4"/>
              </a:solidFill>
              <a:effectLst/>
              <a:latin typeface="Consolas" panose="020B0609020204030204" pitchFamily="49" charset="0"/>
            </a:endParaRPr>
          </a:p>
          <a:p>
            <a:r>
              <a:rPr lang="nl-BE" b="0" dirty="0">
                <a:solidFill>
                  <a:srgbClr val="808080"/>
                </a:solidFill>
                <a:effectLst/>
                <a:latin typeface="Consolas" panose="020B0609020204030204" pitchFamily="49" charset="0"/>
              </a:rPr>
              <a:t>&lt;</a:t>
            </a:r>
            <a:r>
              <a:rPr lang="nl-BE" b="0" dirty="0" err="1">
                <a:solidFill>
                  <a:srgbClr val="569CD6"/>
                </a:solidFill>
                <a:effectLst/>
                <a:latin typeface="Consolas" panose="020B0609020204030204" pitchFamily="49" charset="0"/>
              </a:rPr>
              <a:t>head</a:t>
            </a:r>
            <a:r>
              <a:rPr lang="nl-BE" b="0" dirty="0">
                <a:solidFill>
                  <a:srgbClr val="808080"/>
                </a:solidFill>
                <a:effectLst/>
                <a:latin typeface="Consolas" panose="020B0609020204030204" pitchFamily="49" charset="0"/>
              </a:rPr>
              <a:t>&gt;</a:t>
            </a:r>
            <a:endParaRPr lang="nl-BE" b="0" dirty="0">
              <a:solidFill>
                <a:srgbClr val="D4D4D4"/>
              </a:solidFill>
              <a:effectLst/>
              <a:latin typeface="Consolas" panose="020B0609020204030204" pitchFamily="49" charset="0"/>
            </a:endParaRPr>
          </a:p>
          <a:p>
            <a:r>
              <a:rPr lang="nl-BE" b="0" dirty="0">
                <a:solidFill>
                  <a:srgbClr val="D4D4D4"/>
                </a:solidFill>
                <a:effectLst/>
                <a:latin typeface="Consolas" panose="020B0609020204030204" pitchFamily="49" charset="0"/>
              </a:rPr>
              <a:t>    </a:t>
            </a:r>
            <a:r>
              <a:rPr lang="nl-BE" b="0" dirty="0">
                <a:solidFill>
                  <a:srgbClr val="808080"/>
                </a:solidFill>
                <a:effectLst/>
                <a:latin typeface="Consolas" panose="020B0609020204030204" pitchFamily="49" charset="0"/>
              </a:rPr>
              <a:t>&lt;</a:t>
            </a:r>
            <a:r>
              <a:rPr lang="nl-BE" b="0" dirty="0">
                <a:solidFill>
                  <a:srgbClr val="569CD6"/>
                </a:solidFill>
                <a:effectLst/>
                <a:latin typeface="Consolas" panose="020B0609020204030204" pitchFamily="49" charset="0"/>
              </a:rPr>
              <a:t>meta</a:t>
            </a:r>
            <a:r>
              <a:rPr lang="nl-BE" b="0" dirty="0">
                <a:solidFill>
                  <a:srgbClr val="D4D4D4"/>
                </a:solidFill>
                <a:effectLst/>
                <a:latin typeface="Consolas" panose="020B0609020204030204" pitchFamily="49" charset="0"/>
              </a:rPr>
              <a:t> </a:t>
            </a:r>
            <a:r>
              <a:rPr lang="nl-BE" b="0" dirty="0" err="1">
                <a:solidFill>
                  <a:srgbClr val="9CDCFE"/>
                </a:solidFill>
                <a:effectLst/>
                <a:latin typeface="Consolas" panose="020B0609020204030204" pitchFamily="49" charset="0"/>
              </a:rPr>
              <a:t>charset</a:t>
            </a:r>
            <a:r>
              <a:rPr lang="nl-BE" b="0" dirty="0">
                <a:solidFill>
                  <a:srgbClr val="D4D4D4"/>
                </a:solidFill>
                <a:effectLst/>
                <a:latin typeface="Consolas" panose="020B0609020204030204" pitchFamily="49" charset="0"/>
              </a:rPr>
              <a:t>=</a:t>
            </a:r>
            <a:r>
              <a:rPr lang="nl-BE" b="0" dirty="0">
                <a:solidFill>
                  <a:srgbClr val="CE9178"/>
                </a:solidFill>
                <a:effectLst/>
                <a:latin typeface="Consolas" panose="020B0609020204030204" pitchFamily="49" charset="0"/>
              </a:rPr>
              <a:t>"UTF-8"</a:t>
            </a:r>
            <a:r>
              <a:rPr lang="nl-BE" b="0" dirty="0">
                <a:solidFill>
                  <a:srgbClr val="808080"/>
                </a:solidFill>
                <a:effectLst/>
                <a:latin typeface="Consolas" panose="020B0609020204030204" pitchFamily="49" charset="0"/>
              </a:rPr>
              <a:t>&gt;</a:t>
            </a:r>
            <a:endParaRPr lang="nl-BE" b="0" dirty="0">
              <a:solidFill>
                <a:srgbClr val="D4D4D4"/>
              </a:solidFill>
              <a:effectLst/>
              <a:latin typeface="Consolas" panose="020B0609020204030204" pitchFamily="49" charset="0"/>
            </a:endParaRPr>
          </a:p>
          <a:p>
            <a:r>
              <a:rPr lang="nl-BE" b="0" dirty="0">
                <a:solidFill>
                  <a:srgbClr val="D4D4D4"/>
                </a:solidFill>
                <a:effectLst/>
                <a:latin typeface="Consolas" panose="020B0609020204030204" pitchFamily="49" charset="0"/>
              </a:rPr>
              <a:t>    </a:t>
            </a:r>
            <a:r>
              <a:rPr lang="nl-BE" b="0" dirty="0">
                <a:solidFill>
                  <a:srgbClr val="808080"/>
                </a:solidFill>
                <a:effectLst/>
                <a:latin typeface="Consolas" panose="020B0609020204030204" pitchFamily="49" charset="0"/>
              </a:rPr>
              <a:t>&lt;</a:t>
            </a:r>
            <a:r>
              <a:rPr lang="nl-BE" b="0" dirty="0" err="1">
                <a:solidFill>
                  <a:srgbClr val="569CD6"/>
                </a:solidFill>
                <a:effectLst/>
                <a:latin typeface="Consolas" panose="020B0609020204030204" pitchFamily="49" charset="0"/>
              </a:rPr>
              <a:t>title</a:t>
            </a:r>
            <a:r>
              <a:rPr lang="nl-BE" b="0" dirty="0">
                <a:solidFill>
                  <a:srgbClr val="808080"/>
                </a:solidFill>
                <a:effectLst/>
                <a:latin typeface="Consolas" panose="020B0609020204030204" pitchFamily="49" charset="0"/>
              </a:rPr>
              <a:t>&gt;</a:t>
            </a:r>
            <a:r>
              <a:rPr lang="nl-BE" b="0" dirty="0">
                <a:solidFill>
                  <a:srgbClr val="D4D4D4"/>
                </a:solidFill>
                <a:effectLst/>
                <a:latin typeface="Consolas" panose="020B0609020204030204" pitchFamily="49" charset="0"/>
              </a:rPr>
              <a:t>Document</a:t>
            </a:r>
            <a:r>
              <a:rPr lang="nl-BE" b="0" dirty="0">
                <a:solidFill>
                  <a:srgbClr val="808080"/>
                </a:solidFill>
                <a:effectLst/>
                <a:latin typeface="Consolas" panose="020B0609020204030204" pitchFamily="49" charset="0"/>
              </a:rPr>
              <a:t>&lt;/</a:t>
            </a:r>
            <a:r>
              <a:rPr lang="nl-BE" b="0" dirty="0" err="1">
                <a:solidFill>
                  <a:srgbClr val="569CD6"/>
                </a:solidFill>
                <a:effectLst/>
                <a:latin typeface="Consolas" panose="020B0609020204030204" pitchFamily="49" charset="0"/>
              </a:rPr>
              <a:t>title</a:t>
            </a:r>
            <a:r>
              <a:rPr lang="nl-BE" b="0" dirty="0">
                <a:solidFill>
                  <a:srgbClr val="808080"/>
                </a:solidFill>
                <a:effectLst/>
                <a:latin typeface="Consolas" panose="020B0609020204030204" pitchFamily="49" charset="0"/>
              </a:rPr>
              <a:t>&gt;</a:t>
            </a:r>
            <a:endParaRPr lang="nl-BE" b="0" dirty="0">
              <a:solidFill>
                <a:srgbClr val="D4D4D4"/>
              </a:solidFill>
              <a:effectLst/>
              <a:latin typeface="Consolas" panose="020B0609020204030204" pitchFamily="49" charset="0"/>
            </a:endParaRPr>
          </a:p>
          <a:p>
            <a:r>
              <a:rPr lang="nl-BE" b="0" dirty="0">
                <a:solidFill>
                  <a:srgbClr val="D4D4D4"/>
                </a:solidFill>
                <a:effectLst/>
                <a:latin typeface="Consolas" panose="020B0609020204030204" pitchFamily="49" charset="0"/>
              </a:rPr>
              <a:t>    </a:t>
            </a:r>
          </a:p>
          <a:p>
            <a:r>
              <a:rPr lang="nl-BE" b="0" dirty="0">
                <a:solidFill>
                  <a:srgbClr val="D4D4D4"/>
                </a:solidFill>
                <a:effectLst/>
                <a:latin typeface="Consolas" panose="020B0609020204030204" pitchFamily="49" charset="0"/>
              </a:rPr>
              <a:t>    </a:t>
            </a:r>
            <a:r>
              <a:rPr lang="nl-BE" b="0" dirty="0">
                <a:solidFill>
                  <a:srgbClr val="808080"/>
                </a:solidFill>
                <a:effectLst/>
                <a:latin typeface="Consolas" panose="020B0609020204030204" pitchFamily="49" charset="0"/>
              </a:rPr>
              <a:t>&lt;</a:t>
            </a:r>
            <a:r>
              <a:rPr lang="nl-BE" b="0" dirty="0" err="1">
                <a:solidFill>
                  <a:srgbClr val="569CD6"/>
                </a:solidFill>
                <a:effectLst/>
                <a:latin typeface="Consolas" panose="020B0609020204030204" pitchFamily="49" charset="0"/>
              </a:rPr>
              <a:t>style</a:t>
            </a:r>
            <a:r>
              <a:rPr lang="nl-BE" b="0" dirty="0">
                <a:solidFill>
                  <a:srgbClr val="808080"/>
                </a:solidFill>
                <a:effectLst/>
                <a:latin typeface="Consolas" panose="020B0609020204030204" pitchFamily="49" charset="0"/>
              </a:rPr>
              <a:t>&gt;</a:t>
            </a:r>
            <a:endParaRPr lang="nl-BE" b="0" dirty="0">
              <a:solidFill>
                <a:srgbClr val="D4D4D4"/>
              </a:solidFill>
              <a:effectLst/>
              <a:latin typeface="Consolas" panose="020B0609020204030204" pitchFamily="49" charset="0"/>
            </a:endParaRPr>
          </a:p>
          <a:p>
            <a:r>
              <a:rPr lang="nl-BE" b="0" dirty="0">
                <a:solidFill>
                  <a:srgbClr val="D4D4D4"/>
                </a:solidFill>
                <a:effectLst/>
                <a:latin typeface="Consolas" panose="020B0609020204030204" pitchFamily="49" charset="0"/>
              </a:rPr>
              <a:t>    </a:t>
            </a:r>
          </a:p>
          <a:p>
            <a:r>
              <a:rPr lang="nl-BE" b="0" dirty="0">
                <a:solidFill>
                  <a:srgbClr val="D4D4D4"/>
                </a:solidFill>
                <a:effectLst/>
                <a:latin typeface="Consolas" panose="020B0609020204030204" pitchFamily="49" charset="0"/>
              </a:rPr>
              <a:t>        </a:t>
            </a:r>
            <a:r>
              <a:rPr lang="nl-BE" b="0" dirty="0">
                <a:solidFill>
                  <a:srgbClr val="C586C0"/>
                </a:solidFill>
                <a:effectLst/>
                <a:latin typeface="Consolas" panose="020B0609020204030204" pitchFamily="49" charset="0"/>
              </a:rPr>
              <a:t>@keyframes</a:t>
            </a:r>
            <a:r>
              <a:rPr lang="nl-BE" b="0" dirty="0">
                <a:solidFill>
                  <a:srgbClr val="D4D4D4"/>
                </a:solidFill>
                <a:effectLst/>
                <a:latin typeface="Consolas" panose="020B0609020204030204" pitchFamily="49" charset="0"/>
              </a:rPr>
              <a:t> </a:t>
            </a:r>
            <a:r>
              <a:rPr lang="nl-BE" b="0" dirty="0" err="1">
                <a:solidFill>
                  <a:srgbClr val="9CDCFE"/>
                </a:solidFill>
                <a:effectLst/>
                <a:latin typeface="Consolas" panose="020B0609020204030204" pitchFamily="49" charset="0"/>
              </a:rPr>
              <a:t>anim</a:t>
            </a:r>
            <a:r>
              <a:rPr lang="nl-BE" b="0" dirty="0">
                <a:solidFill>
                  <a:srgbClr val="D4D4D4"/>
                </a:solidFill>
                <a:effectLst/>
                <a:latin typeface="Consolas" panose="020B0609020204030204" pitchFamily="49" charset="0"/>
              </a:rPr>
              <a:t>{</a:t>
            </a:r>
          </a:p>
          <a:p>
            <a:r>
              <a:rPr lang="nl-BE" b="0" dirty="0">
                <a:solidFill>
                  <a:srgbClr val="D4D4D4"/>
                </a:solidFill>
                <a:effectLst/>
                <a:latin typeface="Consolas" panose="020B0609020204030204" pitchFamily="49" charset="0"/>
              </a:rPr>
              <a:t>            </a:t>
            </a:r>
            <a:r>
              <a:rPr lang="nl-BE" b="0" dirty="0" err="1">
                <a:solidFill>
                  <a:srgbClr val="D4D4D4"/>
                </a:solidFill>
                <a:effectLst/>
                <a:latin typeface="Consolas" panose="020B0609020204030204" pitchFamily="49" charset="0"/>
              </a:rPr>
              <a:t>from</a:t>
            </a:r>
            <a:r>
              <a:rPr lang="nl-BE" b="0" dirty="0">
                <a:solidFill>
                  <a:srgbClr val="D4D4D4"/>
                </a:solidFill>
                <a:effectLst/>
                <a:latin typeface="Consolas" panose="020B0609020204030204" pitchFamily="49" charset="0"/>
              </a:rPr>
              <a:t>{</a:t>
            </a:r>
          </a:p>
          <a:p>
            <a:r>
              <a:rPr lang="nl-BE" b="0" dirty="0">
                <a:solidFill>
                  <a:srgbClr val="D4D4D4"/>
                </a:solidFill>
                <a:effectLst/>
                <a:latin typeface="Consolas" panose="020B0609020204030204" pitchFamily="49" charset="0"/>
              </a:rPr>
              <a:t>                </a:t>
            </a:r>
            <a:r>
              <a:rPr lang="nl-BE" b="0" dirty="0" err="1">
                <a:solidFill>
                  <a:srgbClr val="9CDCFE"/>
                </a:solidFill>
                <a:effectLst/>
                <a:latin typeface="Consolas" panose="020B0609020204030204" pitchFamily="49" charset="0"/>
              </a:rPr>
              <a:t>transform</a:t>
            </a:r>
            <a:r>
              <a:rPr lang="nl-BE" b="0" dirty="0">
                <a:solidFill>
                  <a:srgbClr val="D4D4D4"/>
                </a:solidFill>
                <a:effectLst/>
                <a:latin typeface="Consolas" panose="020B0609020204030204" pitchFamily="49" charset="0"/>
              </a:rPr>
              <a:t>: </a:t>
            </a:r>
            <a:r>
              <a:rPr lang="nl-BE" b="0" dirty="0" err="1">
                <a:solidFill>
                  <a:srgbClr val="DCDCAA"/>
                </a:solidFill>
                <a:effectLst/>
                <a:latin typeface="Consolas" panose="020B0609020204030204" pitchFamily="49" charset="0"/>
              </a:rPr>
              <a:t>rotate</a:t>
            </a:r>
            <a:r>
              <a:rPr lang="nl-BE" b="0" dirty="0">
                <a:solidFill>
                  <a:srgbClr val="D4D4D4"/>
                </a:solidFill>
                <a:effectLst/>
                <a:latin typeface="Consolas" panose="020B0609020204030204" pitchFamily="49" charset="0"/>
              </a:rPr>
              <a:t>(</a:t>
            </a:r>
            <a:r>
              <a:rPr lang="nl-BE" b="0" dirty="0">
                <a:solidFill>
                  <a:srgbClr val="B5CEA8"/>
                </a:solidFill>
                <a:effectLst/>
                <a:latin typeface="Consolas" panose="020B0609020204030204" pitchFamily="49" charset="0"/>
              </a:rPr>
              <a:t>0deg</a:t>
            </a:r>
            <a:r>
              <a:rPr lang="nl-BE" b="0" dirty="0">
                <a:solidFill>
                  <a:srgbClr val="D4D4D4"/>
                </a:solidFill>
                <a:effectLst/>
                <a:latin typeface="Consolas" panose="020B0609020204030204" pitchFamily="49" charset="0"/>
              </a:rPr>
              <a:t>);</a:t>
            </a:r>
          </a:p>
          <a:p>
            <a:r>
              <a:rPr lang="nl-BE" b="0" dirty="0">
                <a:solidFill>
                  <a:srgbClr val="D4D4D4"/>
                </a:solidFill>
                <a:effectLst/>
                <a:latin typeface="Consolas" panose="020B0609020204030204" pitchFamily="49" charset="0"/>
              </a:rPr>
              <a:t>            }</a:t>
            </a:r>
          </a:p>
          <a:p>
            <a:r>
              <a:rPr lang="nl-BE" b="0" dirty="0">
                <a:solidFill>
                  <a:srgbClr val="D4D4D4"/>
                </a:solidFill>
                <a:effectLst/>
                <a:latin typeface="Consolas" panose="020B0609020204030204" pitchFamily="49" charset="0"/>
              </a:rPr>
              <a:t>            </a:t>
            </a:r>
            <a:r>
              <a:rPr lang="nl-BE" b="0" dirty="0" err="1">
                <a:solidFill>
                  <a:srgbClr val="D4D4D4"/>
                </a:solidFill>
                <a:effectLst/>
                <a:latin typeface="Consolas" panose="020B0609020204030204" pitchFamily="49" charset="0"/>
              </a:rPr>
              <a:t>to</a:t>
            </a:r>
            <a:r>
              <a:rPr lang="nl-BE" b="0" dirty="0">
                <a:solidFill>
                  <a:srgbClr val="D4D4D4"/>
                </a:solidFill>
                <a:effectLst/>
                <a:latin typeface="Consolas" panose="020B0609020204030204" pitchFamily="49" charset="0"/>
              </a:rPr>
              <a:t>{</a:t>
            </a:r>
          </a:p>
          <a:p>
            <a:r>
              <a:rPr lang="nl-BE" b="0" dirty="0">
                <a:solidFill>
                  <a:srgbClr val="D4D4D4"/>
                </a:solidFill>
                <a:effectLst/>
                <a:latin typeface="Consolas" panose="020B0609020204030204" pitchFamily="49" charset="0"/>
              </a:rPr>
              <a:t>                </a:t>
            </a:r>
            <a:r>
              <a:rPr lang="nl-BE" b="0" dirty="0" err="1">
                <a:solidFill>
                  <a:srgbClr val="9CDCFE"/>
                </a:solidFill>
                <a:effectLst/>
                <a:latin typeface="Consolas" panose="020B0609020204030204" pitchFamily="49" charset="0"/>
              </a:rPr>
              <a:t>transform</a:t>
            </a:r>
            <a:r>
              <a:rPr lang="nl-BE" b="0" dirty="0">
                <a:solidFill>
                  <a:srgbClr val="D4D4D4"/>
                </a:solidFill>
                <a:effectLst/>
                <a:latin typeface="Consolas" panose="020B0609020204030204" pitchFamily="49" charset="0"/>
              </a:rPr>
              <a:t>: </a:t>
            </a:r>
            <a:r>
              <a:rPr lang="nl-BE" b="0" dirty="0" err="1">
                <a:solidFill>
                  <a:srgbClr val="DCDCAA"/>
                </a:solidFill>
                <a:effectLst/>
                <a:latin typeface="Consolas" panose="020B0609020204030204" pitchFamily="49" charset="0"/>
              </a:rPr>
              <a:t>rotate</a:t>
            </a:r>
            <a:r>
              <a:rPr lang="nl-BE" b="0" dirty="0">
                <a:solidFill>
                  <a:srgbClr val="D4D4D4"/>
                </a:solidFill>
                <a:effectLst/>
                <a:latin typeface="Consolas" panose="020B0609020204030204" pitchFamily="49" charset="0"/>
              </a:rPr>
              <a:t>(</a:t>
            </a:r>
            <a:r>
              <a:rPr lang="nl-BE" b="0" dirty="0">
                <a:solidFill>
                  <a:srgbClr val="B5CEA8"/>
                </a:solidFill>
                <a:effectLst/>
                <a:latin typeface="Consolas" panose="020B0609020204030204" pitchFamily="49" charset="0"/>
              </a:rPr>
              <a:t>360deg</a:t>
            </a:r>
            <a:r>
              <a:rPr lang="nl-BE" b="0" dirty="0">
                <a:solidFill>
                  <a:srgbClr val="D4D4D4"/>
                </a:solidFill>
                <a:effectLst/>
                <a:latin typeface="Consolas" panose="020B0609020204030204" pitchFamily="49" charset="0"/>
              </a:rPr>
              <a:t>);</a:t>
            </a:r>
          </a:p>
          <a:p>
            <a:r>
              <a:rPr lang="nl-BE" b="0" dirty="0">
                <a:solidFill>
                  <a:srgbClr val="D4D4D4"/>
                </a:solidFill>
                <a:effectLst/>
                <a:latin typeface="Consolas" panose="020B0609020204030204" pitchFamily="49" charset="0"/>
              </a:rPr>
              <a:t>            }</a:t>
            </a:r>
          </a:p>
          <a:p>
            <a:r>
              <a:rPr lang="nl-BE" b="0" dirty="0">
                <a:solidFill>
                  <a:srgbClr val="D4D4D4"/>
                </a:solidFill>
                <a:effectLst/>
                <a:latin typeface="Consolas" panose="020B0609020204030204" pitchFamily="49" charset="0"/>
              </a:rPr>
              <a:t>        }</a:t>
            </a:r>
          </a:p>
          <a:p>
            <a:r>
              <a:rPr lang="nl-BE" b="0" dirty="0">
                <a:solidFill>
                  <a:srgbClr val="D4D4D4"/>
                </a:solidFill>
                <a:effectLst/>
                <a:latin typeface="Consolas" panose="020B0609020204030204" pitchFamily="49" charset="0"/>
              </a:rPr>
              <a:t>        </a:t>
            </a:r>
          </a:p>
          <a:p>
            <a:r>
              <a:rPr lang="nl-BE" b="0" dirty="0">
                <a:solidFill>
                  <a:srgbClr val="D4D4D4"/>
                </a:solidFill>
                <a:effectLst/>
                <a:latin typeface="Consolas" panose="020B0609020204030204" pitchFamily="49" charset="0"/>
              </a:rPr>
              <a:t>        </a:t>
            </a:r>
            <a:r>
              <a:rPr lang="nl-BE" b="0" dirty="0">
                <a:solidFill>
                  <a:srgbClr val="D7BA7D"/>
                </a:solidFill>
                <a:effectLst/>
                <a:latin typeface="Consolas" panose="020B0609020204030204" pitchFamily="49" charset="0"/>
              </a:rPr>
              <a:t>.</a:t>
            </a:r>
            <a:r>
              <a:rPr lang="nl-BE" b="0" dirty="0" err="1">
                <a:solidFill>
                  <a:srgbClr val="D7BA7D"/>
                </a:solidFill>
                <a:effectLst/>
                <a:latin typeface="Consolas" panose="020B0609020204030204" pitchFamily="49" charset="0"/>
              </a:rPr>
              <a:t>doAnim</a:t>
            </a:r>
            <a:r>
              <a:rPr lang="nl-BE" b="0" dirty="0">
                <a:solidFill>
                  <a:srgbClr val="D4D4D4"/>
                </a:solidFill>
                <a:effectLst/>
                <a:latin typeface="Consolas" panose="020B0609020204030204" pitchFamily="49" charset="0"/>
              </a:rPr>
              <a:t>{</a:t>
            </a:r>
          </a:p>
          <a:p>
            <a:r>
              <a:rPr lang="nl-BE" b="0" dirty="0">
                <a:solidFill>
                  <a:srgbClr val="D4D4D4"/>
                </a:solidFill>
                <a:effectLst/>
                <a:latin typeface="Consolas" panose="020B0609020204030204" pitchFamily="49" charset="0"/>
              </a:rPr>
              <a:t>            </a:t>
            </a:r>
            <a:r>
              <a:rPr lang="nl-BE" b="0" dirty="0" err="1">
                <a:solidFill>
                  <a:srgbClr val="9CDCFE"/>
                </a:solidFill>
                <a:effectLst/>
                <a:latin typeface="Consolas" panose="020B0609020204030204" pitchFamily="49" charset="0"/>
              </a:rPr>
              <a:t>animation</a:t>
            </a:r>
            <a:r>
              <a:rPr lang="nl-BE" b="0" dirty="0">
                <a:solidFill>
                  <a:srgbClr val="D4D4D4"/>
                </a:solidFill>
                <a:effectLst/>
                <a:latin typeface="Consolas" panose="020B0609020204030204" pitchFamily="49" charset="0"/>
              </a:rPr>
              <a:t>: </a:t>
            </a:r>
            <a:r>
              <a:rPr lang="nl-BE" b="0" dirty="0" err="1">
                <a:solidFill>
                  <a:srgbClr val="D4D4D4"/>
                </a:solidFill>
                <a:effectLst/>
                <a:latin typeface="Consolas" panose="020B0609020204030204" pitchFamily="49" charset="0"/>
              </a:rPr>
              <a:t>anim</a:t>
            </a:r>
            <a:r>
              <a:rPr lang="nl-BE" b="0" dirty="0">
                <a:solidFill>
                  <a:srgbClr val="D4D4D4"/>
                </a:solidFill>
                <a:effectLst/>
                <a:latin typeface="Consolas" panose="020B0609020204030204" pitchFamily="49" charset="0"/>
              </a:rPr>
              <a:t> </a:t>
            </a:r>
            <a:r>
              <a:rPr lang="nl-BE" b="0" dirty="0">
                <a:solidFill>
                  <a:srgbClr val="B5CEA8"/>
                </a:solidFill>
                <a:effectLst/>
                <a:latin typeface="Consolas" panose="020B0609020204030204" pitchFamily="49" charset="0"/>
              </a:rPr>
              <a:t>2s</a:t>
            </a:r>
            <a:r>
              <a:rPr lang="nl-BE" b="0" dirty="0">
                <a:solidFill>
                  <a:srgbClr val="D4D4D4"/>
                </a:solidFill>
                <a:effectLst/>
                <a:latin typeface="Consolas" panose="020B0609020204030204" pitchFamily="49" charset="0"/>
              </a:rPr>
              <a:t> </a:t>
            </a:r>
            <a:r>
              <a:rPr lang="nl-BE" b="0" dirty="0">
                <a:solidFill>
                  <a:srgbClr val="B5CEA8"/>
                </a:solidFill>
                <a:effectLst/>
                <a:latin typeface="Consolas" panose="020B0609020204030204" pitchFamily="49" charset="0"/>
              </a:rPr>
              <a:t>0s</a:t>
            </a:r>
            <a:r>
              <a:rPr lang="nl-BE" b="0" dirty="0">
                <a:solidFill>
                  <a:srgbClr val="D4D4D4"/>
                </a:solidFill>
                <a:effectLst/>
                <a:latin typeface="Consolas" panose="020B0609020204030204" pitchFamily="49" charset="0"/>
              </a:rPr>
              <a:t> </a:t>
            </a:r>
            <a:r>
              <a:rPr lang="nl-BE" b="0" dirty="0" err="1">
                <a:solidFill>
                  <a:srgbClr val="CE9178"/>
                </a:solidFill>
                <a:effectLst/>
                <a:latin typeface="Consolas" panose="020B0609020204030204" pitchFamily="49" charset="0"/>
              </a:rPr>
              <a:t>linear</a:t>
            </a:r>
            <a:r>
              <a:rPr lang="nl-BE" b="0" dirty="0">
                <a:solidFill>
                  <a:srgbClr val="D4D4D4"/>
                </a:solidFill>
                <a:effectLst/>
                <a:latin typeface="Consolas" panose="020B0609020204030204" pitchFamily="49" charset="0"/>
              </a:rPr>
              <a:t>;</a:t>
            </a:r>
          </a:p>
          <a:p>
            <a:r>
              <a:rPr lang="nl-BE" b="0" dirty="0">
                <a:solidFill>
                  <a:srgbClr val="D4D4D4"/>
                </a:solidFill>
                <a:effectLst/>
                <a:latin typeface="Consolas" panose="020B0609020204030204" pitchFamily="49" charset="0"/>
              </a:rPr>
              <a:t>        }</a:t>
            </a:r>
          </a:p>
          <a:p>
            <a:r>
              <a:rPr lang="nl-BE" b="0" dirty="0">
                <a:solidFill>
                  <a:srgbClr val="D4D4D4"/>
                </a:solidFill>
                <a:effectLst/>
                <a:latin typeface="Consolas" panose="020B0609020204030204" pitchFamily="49" charset="0"/>
              </a:rPr>
              <a:t>        </a:t>
            </a:r>
          </a:p>
          <a:p>
            <a:r>
              <a:rPr lang="nl-BE" b="0" dirty="0">
                <a:solidFill>
                  <a:srgbClr val="D4D4D4"/>
                </a:solidFill>
                <a:effectLst/>
                <a:latin typeface="Consolas" panose="020B0609020204030204" pitchFamily="49" charset="0"/>
              </a:rPr>
              <a:t>        </a:t>
            </a:r>
            <a:r>
              <a:rPr lang="nl-BE" b="0" dirty="0">
                <a:solidFill>
                  <a:srgbClr val="D7BA7D"/>
                </a:solidFill>
                <a:effectLst/>
                <a:latin typeface="Consolas" panose="020B0609020204030204" pitchFamily="49" charset="0"/>
              </a:rPr>
              <a:t>.grootte</a:t>
            </a:r>
            <a:r>
              <a:rPr lang="nl-BE" b="0" dirty="0">
                <a:solidFill>
                  <a:srgbClr val="D4D4D4"/>
                </a:solidFill>
                <a:effectLst/>
                <a:latin typeface="Consolas" panose="020B0609020204030204" pitchFamily="49" charset="0"/>
              </a:rPr>
              <a:t>{</a:t>
            </a:r>
          </a:p>
          <a:p>
            <a:r>
              <a:rPr lang="nl-BE" b="0" dirty="0">
                <a:solidFill>
                  <a:srgbClr val="D4D4D4"/>
                </a:solidFill>
                <a:effectLst/>
                <a:latin typeface="Consolas" panose="020B0609020204030204" pitchFamily="49" charset="0"/>
              </a:rPr>
              <a:t>            </a:t>
            </a:r>
            <a:r>
              <a:rPr lang="nl-BE" b="0" dirty="0">
                <a:solidFill>
                  <a:srgbClr val="9CDCFE"/>
                </a:solidFill>
                <a:effectLst/>
                <a:latin typeface="Consolas" panose="020B0609020204030204" pitchFamily="49" charset="0"/>
              </a:rPr>
              <a:t>width</a:t>
            </a:r>
            <a:r>
              <a:rPr lang="nl-BE" b="0" dirty="0">
                <a:solidFill>
                  <a:srgbClr val="D4D4D4"/>
                </a:solidFill>
                <a:effectLst/>
                <a:latin typeface="Consolas" panose="020B0609020204030204" pitchFamily="49" charset="0"/>
              </a:rPr>
              <a:t>:</a:t>
            </a:r>
            <a:r>
              <a:rPr lang="nl-BE" b="0" dirty="0">
                <a:solidFill>
                  <a:srgbClr val="B5CEA8"/>
                </a:solidFill>
                <a:effectLst/>
                <a:latin typeface="Consolas" panose="020B0609020204030204" pitchFamily="49" charset="0"/>
              </a:rPr>
              <a:t>200px</a:t>
            </a:r>
            <a:r>
              <a:rPr lang="nl-BE" b="0" dirty="0">
                <a:solidFill>
                  <a:srgbClr val="D4D4D4"/>
                </a:solidFill>
                <a:effectLst/>
                <a:latin typeface="Consolas" panose="020B0609020204030204" pitchFamily="49" charset="0"/>
              </a:rPr>
              <a:t>;</a:t>
            </a:r>
          </a:p>
          <a:p>
            <a:r>
              <a:rPr lang="nl-BE" b="0" dirty="0">
                <a:solidFill>
                  <a:srgbClr val="D4D4D4"/>
                </a:solidFill>
                <a:effectLst/>
                <a:latin typeface="Consolas" panose="020B0609020204030204" pitchFamily="49" charset="0"/>
              </a:rPr>
              <a:t>            </a:t>
            </a:r>
            <a:r>
              <a:rPr lang="nl-BE" b="0" dirty="0" err="1">
                <a:solidFill>
                  <a:srgbClr val="9CDCFE"/>
                </a:solidFill>
                <a:effectLst/>
                <a:latin typeface="Consolas" panose="020B0609020204030204" pitchFamily="49" charset="0"/>
              </a:rPr>
              <a:t>height</a:t>
            </a:r>
            <a:r>
              <a:rPr lang="nl-BE" b="0" dirty="0">
                <a:solidFill>
                  <a:srgbClr val="D4D4D4"/>
                </a:solidFill>
                <a:effectLst/>
                <a:latin typeface="Consolas" panose="020B0609020204030204" pitchFamily="49" charset="0"/>
              </a:rPr>
              <a:t>: </a:t>
            </a:r>
            <a:r>
              <a:rPr lang="nl-BE" b="0" dirty="0">
                <a:solidFill>
                  <a:srgbClr val="B5CEA8"/>
                </a:solidFill>
                <a:effectLst/>
                <a:latin typeface="Consolas" panose="020B0609020204030204" pitchFamily="49" charset="0"/>
              </a:rPr>
              <a:t>200px</a:t>
            </a:r>
            <a:r>
              <a:rPr lang="nl-BE" b="0" dirty="0">
                <a:solidFill>
                  <a:srgbClr val="D4D4D4"/>
                </a:solidFill>
                <a:effectLst/>
                <a:latin typeface="Consolas" panose="020B0609020204030204" pitchFamily="49" charset="0"/>
              </a:rPr>
              <a:t>;</a:t>
            </a:r>
          </a:p>
          <a:p>
            <a:r>
              <a:rPr lang="nl-BE" b="0" dirty="0">
                <a:solidFill>
                  <a:srgbClr val="D4D4D4"/>
                </a:solidFill>
                <a:effectLst/>
                <a:latin typeface="Consolas" panose="020B0609020204030204" pitchFamily="49" charset="0"/>
              </a:rPr>
              <a:t>            </a:t>
            </a:r>
            <a:r>
              <a:rPr lang="nl-BE" b="0" dirty="0">
                <a:solidFill>
                  <a:srgbClr val="9CDCFE"/>
                </a:solidFill>
                <a:effectLst/>
                <a:latin typeface="Consolas" panose="020B0609020204030204" pitchFamily="49" charset="0"/>
              </a:rPr>
              <a:t>background-</a:t>
            </a:r>
            <a:r>
              <a:rPr lang="nl-BE" b="0" dirty="0" err="1">
                <a:solidFill>
                  <a:srgbClr val="9CDCFE"/>
                </a:solidFill>
                <a:effectLst/>
                <a:latin typeface="Consolas" panose="020B0609020204030204" pitchFamily="49" charset="0"/>
              </a:rPr>
              <a:t>color</a:t>
            </a:r>
            <a:r>
              <a:rPr lang="nl-BE" b="0" dirty="0">
                <a:solidFill>
                  <a:srgbClr val="D4D4D4"/>
                </a:solidFill>
                <a:effectLst/>
                <a:latin typeface="Consolas" panose="020B0609020204030204" pitchFamily="49" charset="0"/>
              </a:rPr>
              <a:t>: </a:t>
            </a:r>
            <a:r>
              <a:rPr lang="nl-BE" b="0" dirty="0">
                <a:solidFill>
                  <a:srgbClr val="CE9178"/>
                </a:solidFill>
                <a:effectLst/>
                <a:latin typeface="Consolas" panose="020B0609020204030204" pitchFamily="49" charset="0"/>
              </a:rPr>
              <a:t>red</a:t>
            </a:r>
            <a:r>
              <a:rPr lang="nl-BE" b="0" dirty="0">
                <a:solidFill>
                  <a:srgbClr val="D4D4D4"/>
                </a:solidFill>
                <a:effectLst/>
                <a:latin typeface="Consolas" panose="020B0609020204030204" pitchFamily="49" charset="0"/>
              </a:rPr>
              <a:t>;</a:t>
            </a:r>
          </a:p>
          <a:p>
            <a:r>
              <a:rPr lang="nl-BE" b="0" dirty="0">
                <a:solidFill>
                  <a:srgbClr val="D4D4D4"/>
                </a:solidFill>
                <a:effectLst/>
                <a:latin typeface="Consolas" panose="020B0609020204030204" pitchFamily="49" charset="0"/>
              </a:rPr>
              <a:t>        }</a:t>
            </a:r>
          </a:p>
          <a:p>
            <a:r>
              <a:rPr lang="nl-BE" b="0" dirty="0">
                <a:solidFill>
                  <a:srgbClr val="D4D4D4"/>
                </a:solidFill>
                <a:effectLst/>
                <a:latin typeface="Consolas" panose="020B0609020204030204" pitchFamily="49" charset="0"/>
              </a:rPr>
              <a:t>    </a:t>
            </a:r>
          </a:p>
          <a:p>
            <a:r>
              <a:rPr lang="nl-BE" b="0" dirty="0">
                <a:solidFill>
                  <a:srgbClr val="D4D4D4"/>
                </a:solidFill>
                <a:effectLst/>
                <a:latin typeface="Consolas" panose="020B0609020204030204" pitchFamily="49" charset="0"/>
              </a:rPr>
              <a:t>    </a:t>
            </a:r>
            <a:r>
              <a:rPr lang="nl-BE" b="0" dirty="0">
                <a:solidFill>
                  <a:srgbClr val="808080"/>
                </a:solidFill>
                <a:effectLst/>
                <a:latin typeface="Consolas" panose="020B0609020204030204" pitchFamily="49" charset="0"/>
              </a:rPr>
              <a:t>&lt;/</a:t>
            </a:r>
            <a:r>
              <a:rPr lang="nl-BE" b="0" dirty="0" err="1">
                <a:solidFill>
                  <a:srgbClr val="569CD6"/>
                </a:solidFill>
                <a:effectLst/>
                <a:latin typeface="Consolas" panose="020B0609020204030204" pitchFamily="49" charset="0"/>
              </a:rPr>
              <a:t>style</a:t>
            </a:r>
            <a:r>
              <a:rPr lang="nl-BE" b="0" dirty="0">
                <a:solidFill>
                  <a:srgbClr val="808080"/>
                </a:solidFill>
                <a:effectLst/>
                <a:latin typeface="Consolas" panose="020B0609020204030204" pitchFamily="49" charset="0"/>
              </a:rPr>
              <a:t>&gt;</a:t>
            </a:r>
            <a:endParaRPr lang="nl-BE" b="0" dirty="0">
              <a:solidFill>
                <a:srgbClr val="D4D4D4"/>
              </a:solidFill>
              <a:effectLst/>
              <a:latin typeface="Consolas" panose="020B0609020204030204" pitchFamily="49" charset="0"/>
            </a:endParaRPr>
          </a:p>
          <a:p>
            <a:r>
              <a:rPr lang="nl-BE" b="0" dirty="0">
                <a:solidFill>
                  <a:srgbClr val="D4D4D4"/>
                </a:solidFill>
                <a:effectLst/>
                <a:latin typeface="Consolas" panose="020B0609020204030204" pitchFamily="49" charset="0"/>
              </a:rPr>
              <a:t>    </a:t>
            </a:r>
            <a:r>
              <a:rPr lang="nl-BE" b="0" dirty="0">
                <a:solidFill>
                  <a:srgbClr val="808080"/>
                </a:solidFill>
                <a:effectLst/>
                <a:latin typeface="Consolas" panose="020B0609020204030204" pitchFamily="49" charset="0"/>
              </a:rPr>
              <a:t>&lt;</a:t>
            </a:r>
            <a:r>
              <a:rPr lang="nl-BE" b="0" dirty="0">
                <a:solidFill>
                  <a:srgbClr val="569CD6"/>
                </a:solidFill>
                <a:effectLst/>
                <a:latin typeface="Consolas" panose="020B0609020204030204" pitchFamily="49" charset="0"/>
              </a:rPr>
              <a:t>script</a:t>
            </a:r>
            <a:r>
              <a:rPr lang="nl-BE" b="0" dirty="0">
                <a:solidFill>
                  <a:srgbClr val="808080"/>
                </a:solidFill>
                <a:effectLst/>
                <a:latin typeface="Consolas" panose="020B0609020204030204" pitchFamily="49" charset="0"/>
              </a:rPr>
              <a:t>&gt;</a:t>
            </a:r>
            <a:endParaRPr lang="nl-BE" b="0" dirty="0">
              <a:solidFill>
                <a:srgbClr val="D4D4D4"/>
              </a:solidFill>
              <a:effectLst/>
              <a:latin typeface="Consolas" panose="020B0609020204030204" pitchFamily="49" charset="0"/>
            </a:endParaRPr>
          </a:p>
          <a:p>
            <a:r>
              <a:rPr lang="nl-BE" b="0" dirty="0">
                <a:solidFill>
                  <a:srgbClr val="D4D4D4"/>
                </a:solidFill>
                <a:effectLst/>
                <a:latin typeface="Consolas" panose="020B0609020204030204" pitchFamily="49" charset="0"/>
              </a:rPr>
              <a:t>        </a:t>
            </a:r>
            <a:r>
              <a:rPr lang="nl-BE" b="0" dirty="0" err="1">
                <a:solidFill>
                  <a:srgbClr val="569CD6"/>
                </a:solidFill>
                <a:effectLst/>
                <a:latin typeface="Consolas" panose="020B0609020204030204" pitchFamily="49" charset="0"/>
              </a:rPr>
              <a:t>function</a:t>
            </a:r>
            <a:r>
              <a:rPr lang="nl-BE" b="0" dirty="0">
                <a:solidFill>
                  <a:srgbClr val="D4D4D4"/>
                </a:solidFill>
                <a:effectLst/>
                <a:latin typeface="Consolas" panose="020B0609020204030204" pitchFamily="49" charset="0"/>
              </a:rPr>
              <a:t> </a:t>
            </a:r>
            <a:r>
              <a:rPr lang="nl-BE" b="0" dirty="0">
                <a:solidFill>
                  <a:srgbClr val="DCDCAA"/>
                </a:solidFill>
                <a:effectLst/>
                <a:latin typeface="Consolas" panose="020B0609020204030204" pitchFamily="49" charset="0"/>
              </a:rPr>
              <a:t>start</a:t>
            </a:r>
            <a:r>
              <a:rPr lang="nl-BE" b="0" dirty="0">
                <a:solidFill>
                  <a:srgbClr val="D4D4D4"/>
                </a:solidFill>
                <a:effectLst/>
                <a:latin typeface="Consolas" panose="020B0609020204030204" pitchFamily="49" charset="0"/>
              </a:rPr>
              <a:t>(){</a:t>
            </a:r>
          </a:p>
          <a:p>
            <a:r>
              <a:rPr lang="nl-BE" b="0" dirty="0">
                <a:solidFill>
                  <a:srgbClr val="D4D4D4"/>
                </a:solidFill>
                <a:effectLst/>
                <a:latin typeface="Consolas" panose="020B0609020204030204" pitchFamily="49" charset="0"/>
              </a:rPr>
              <a:t>            </a:t>
            </a:r>
            <a:r>
              <a:rPr lang="nl-BE" b="0" dirty="0" err="1">
                <a:solidFill>
                  <a:srgbClr val="9CDCFE"/>
                </a:solidFill>
                <a:effectLst/>
                <a:latin typeface="Consolas" panose="020B0609020204030204" pitchFamily="49" charset="0"/>
              </a:rPr>
              <a:t>document</a:t>
            </a:r>
            <a:r>
              <a:rPr lang="nl-BE" b="0" dirty="0" err="1">
                <a:solidFill>
                  <a:srgbClr val="D4D4D4"/>
                </a:solidFill>
                <a:effectLst/>
                <a:latin typeface="Consolas" panose="020B0609020204030204" pitchFamily="49" charset="0"/>
              </a:rPr>
              <a:t>.</a:t>
            </a:r>
            <a:r>
              <a:rPr lang="nl-BE" b="0" dirty="0" err="1">
                <a:solidFill>
                  <a:srgbClr val="DCDCAA"/>
                </a:solidFill>
                <a:effectLst/>
                <a:latin typeface="Consolas" panose="020B0609020204030204" pitchFamily="49" charset="0"/>
              </a:rPr>
              <a:t>getElementsByTagName</a:t>
            </a:r>
            <a:r>
              <a:rPr lang="nl-BE" b="0" dirty="0">
                <a:solidFill>
                  <a:srgbClr val="D4D4D4"/>
                </a:solidFill>
                <a:effectLst/>
                <a:latin typeface="Consolas" panose="020B0609020204030204" pitchFamily="49" charset="0"/>
              </a:rPr>
              <a:t>(</a:t>
            </a:r>
            <a:r>
              <a:rPr lang="nl-BE" b="0" dirty="0">
                <a:solidFill>
                  <a:srgbClr val="CE9178"/>
                </a:solidFill>
                <a:effectLst/>
                <a:latin typeface="Consolas" panose="020B0609020204030204" pitchFamily="49" charset="0"/>
              </a:rPr>
              <a:t>"a"</a:t>
            </a:r>
            <a:r>
              <a:rPr lang="nl-BE" b="0" dirty="0">
                <a:solidFill>
                  <a:srgbClr val="D4D4D4"/>
                </a:solidFill>
                <a:effectLst/>
                <a:latin typeface="Consolas" panose="020B0609020204030204" pitchFamily="49" charset="0"/>
              </a:rPr>
              <a:t>)[</a:t>
            </a:r>
            <a:r>
              <a:rPr lang="nl-BE" b="0" dirty="0">
                <a:solidFill>
                  <a:srgbClr val="B5CEA8"/>
                </a:solidFill>
                <a:effectLst/>
                <a:latin typeface="Consolas" panose="020B0609020204030204" pitchFamily="49" charset="0"/>
              </a:rPr>
              <a:t>0</a:t>
            </a:r>
            <a:r>
              <a:rPr lang="nl-BE" b="0" dirty="0">
                <a:solidFill>
                  <a:srgbClr val="D4D4D4"/>
                </a:solidFill>
                <a:effectLst/>
                <a:latin typeface="Consolas" panose="020B0609020204030204" pitchFamily="49" charset="0"/>
              </a:rPr>
              <a:t>].</a:t>
            </a:r>
            <a:r>
              <a:rPr lang="nl-BE" b="0" dirty="0" err="1">
                <a:solidFill>
                  <a:srgbClr val="DCDCAA"/>
                </a:solidFill>
                <a:effectLst/>
                <a:latin typeface="Consolas" panose="020B0609020204030204" pitchFamily="49" charset="0"/>
              </a:rPr>
              <a:t>addEventListener</a:t>
            </a:r>
            <a:r>
              <a:rPr lang="nl-BE" b="0" dirty="0">
                <a:solidFill>
                  <a:srgbClr val="D4D4D4"/>
                </a:solidFill>
                <a:effectLst/>
                <a:latin typeface="Consolas" panose="020B0609020204030204" pitchFamily="49" charset="0"/>
              </a:rPr>
              <a:t>(</a:t>
            </a:r>
            <a:r>
              <a:rPr lang="nl-BE" b="0" dirty="0">
                <a:solidFill>
                  <a:srgbClr val="CE9178"/>
                </a:solidFill>
                <a:effectLst/>
                <a:latin typeface="Consolas" panose="020B0609020204030204" pitchFamily="49" charset="0"/>
              </a:rPr>
              <a:t>"click"</a:t>
            </a:r>
            <a:r>
              <a:rPr lang="nl-BE" b="0" dirty="0">
                <a:solidFill>
                  <a:srgbClr val="D4D4D4"/>
                </a:solidFill>
                <a:effectLst/>
                <a:latin typeface="Consolas" panose="020B0609020204030204" pitchFamily="49" charset="0"/>
              </a:rPr>
              <a:t>,</a:t>
            </a:r>
            <a:r>
              <a:rPr lang="nl-BE" b="0" dirty="0" err="1">
                <a:solidFill>
                  <a:srgbClr val="569CD6"/>
                </a:solidFill>
                <a:effectLst/>
                <a:latin typeface="Consolas" panose="020B0609020204030204" pitchFamily="49" charset="0"/>
              </a:rPr>
              <a:t>function</a:t>
            </a:r>
            <a:r>
              <a:rPr lang="nl-BE" b="0" dirty="0">
                <a:solidFill>
                  <a:srgbClr val="D4D4D4"/>
                </a:solidFill>
                <a:effectLst/>
                <a:latin typeface="Consolas" panose="020B0609020204030204" pitchFamily="49" charset="0"/>
              </a:rPr>
              <a:t>(){</a:t>
            </a:r>
          </a:p>
          <a:p>
            <a:r>
              <a:rPr lang="nl-BE" b="0" dirty="0">
                <a:solidFill>
                  <a:srgbClr val="D4D4D4"/>
                </a:solidFill>
                <a:effectLst/>
                <a:latin typeface="Consolas" panose="020B0609020204030204" pitchFamily="49" charset="0"/>
              </a:rPr>
              <a:t>            </a:t>
            </a:r>
          </a:p>
          <a:p>
            <a:r>
              <a:rPr lang="nl-BE" b="0" dirty="0">
                <a:solidFill>
                  <a:srgbClr val="6A9955"/>
                </a:solidFill>
                <a:effectLst/>
                <a:latin typeface="Consolas" panose="020B0609020204030204" pitchFamily="49" charset="0"/>
              </a:rPr>
              <a:t>//                </a:t>
            </a:r>
            <a:r>
              <a:rPr lang="nl-BE" b="0" dirty="0" err="1">
                <a:solidFill>
                  <a:srgbClr val="6A9955"/>
                </a:solidFill>
                <a:effectLst/>
                <a:latin typeface="Consolas" panose="020B0609020204030204" pitchFamily="49" charset="0"/>
              </a:rPr>
              <a:t>document.querySelector</a:t>
            </a:r>
            <a:r>
              <a:rPr lang="nl-BE" b="0" dirty="0">
                <a:solidFill>
                  <a:srgbClr val="6A9955"/>
                </a:solidFill>
                <a:effectLst/>
                <a:latin typeface="Consolas" panose="020B0609020204030204" pitchFamily="49" charset="0"/>
              </a:rPr>
              <a:t>("</a:t>
            </a:r>
            <a:r>
              <a:rPr lang="nl-BE" b="0" dirty="0" err="1">
                <a:solidFill>
                  <a:srgbClr val="6A9955"/>
                </a:solidFill>
                <a:effectLst/>
                <a:latin typeface="Consolas" panose="020B0609020204030204" pitchFamily="49" charset="0"/>
              </a:rPr>
              <a:t>img</a:t>
            </a:r>
            <a:r>
              <a:rPr lang="nl-BE" b="0" dirty="0">
                <a:solidFill>
                  <a:srgbClr val="6A9955"/>
                </a:solidFill>
                <a:effectLst/>
                <a:latin typeface="Consolas" panose="020B0609020204030204" pitchFamily="49" charset="0"/>
              </a:rPr>
              <a:t>").</a:t>
            </a:r>
            <a:r>
              <a:rPr lang="nl-BE" b="0" dirty="0" err="1">
                <a:solidFill>
                  <a:srgbClr val="6A9955"/>
                </a:solidFill>
                <a:effectLst/>
                <a:latin typeface="Consolas" panose="020B0609020204030204" pitchFamily="49" charset="0"/>
              </a:rPr>
              <a:t>className</a:t>
            </a:r>
            <a:r>
              <a:rPr lang="nl-BE" b="0" dirty="0">
                <a:solidFill>
                  <a:srgbClr val="6A9955"/>
                </a:solidFill>
                <a:effectLst/>
                <a:latin typeface="Consolas" panose="020B0609020204030204" pitchFamily="49" charset="0"/>
              </a:rPr>
              <a:t> += " </a:t>
            </a:r>
            <a:r>
              <a:rPr lang="nl-BE" b="0" dirty="0" err="1">
                <a:solidFill>
                  <a:srgbClr val="6A9955"/>
                </a:solidFill>
                <a:effectLst/>
                <a:latin typeface="Consolas" panose="020B0609020204030204" pitchFamily="49" charset="0"/>
              </a:rPr>
              <a:t>doAnim</a:t>
            </a:r>
            <a:r>
              <a:rPr lang="nl-BE" b="0" dirty="0">
                <a:solidFill>
                  <a:srgbClr val="6A9955"/>
                </a:solidFill>
                <a:effectLst/>
                <a:latin typeface="Consolas" panose="020B0609020204030204" pitchFamily="49" charset="0"/>
              </a:rPr>
              <a:t>";</a:t>
            </a:r>
            <a:endParaRPr lang="nl-BE" b="0" dirty="0">
              <a:solidFill>
                <a:srgbClr val="D4D4D4"/>
              </a:solidFill>
              <a:effectLst/>
              <a:latin typeface="Consolas" panose="020B0609020204030204" pitchFamily="49" charset="0"/>
            </a:endParaRPr>
          </a:p>
          <a:p>
            <a:r>
              <a:rPr lang="nl-BE" b="0" dirty="0">
                <a:solidFill>
                  <a:srgbClr val="D4D4D4"/>
                </a:solidFill>
                <a:effectLst/>
                <a:latin typeface="Consolas" panose="020B0609020204030204" pitchFamily="49" charset="0"/>
              </a:rPr>
              <a:t>                </a:t>
            </a:r>
            <a:r>
              <a:rPr lang="nl-BE" b="0" dirty="0" err="1">
                <a:solidFill>
                  <a:srgbClr val="569CD6"/>
                </a:solidFill>
                <a:effectLst/>
                <a:latin typeface="Consolas" panose="020B0609020204030204" pitchFamily="49" charset="0"/>
              </a:rPr>
              <a:t>const</a:t>
            </a:r>
            <a:r>
              <a:rPr lang="nl-BE" b="0" dirty="0">
                <a:solidFill>
                  <a:srgbClr val="D4D4D4"/>
                </a:solidFill>
                <a:effectLst/>
                <a:latin typeface="Consolas" panose="020B0609020204030204" pitchFamily="49" charset="0"/>
              </a:rPr>
              <a:t> </a:t>
            </a:r>
            <a:r>
              <a:rPr lang="nl-BE" b="0" dirty="0">
                <a:solidFill>
                  <a:srgbClr val="4FC1FF"/>
                </a:solidFill>
                <a:effectLst/>
                <a:latin typeface="Consolas" panose="020B0609020204030204" pitchFamily="49" charset="0"/>
              </a:rPr>
              <a:t>el</a:t>
            </a:r>
            <a:r>
              <a:rPr lang="nl-BE" b="0" dirty="0">
                <a:solidFill>
                  <a:srgbClr val="D4D4D4"/>
                </a:solidFill>
                <a:effectLst/>
                <a:latin typeface="Consolas" panose="020B0609020204030204" pitchFamily="49" charset="0"/>
              </a:rPr>
              <a:t> = </a:t>
            </a:r>
            <a:r>
              <a:rPr lang="nl-BE" b="0" dirty="0" err="1">
                <a:solidFill>
                  <a:srgbClr val="9CDCFE"/>
                </a:solidFill>
                <a:effectLst/>
                <a:latin typeface="Consolas" panose="020B0609020204030204" pitchFamily="49" charset="0"/>
              </a:rPr>
              <a:t>document</a:t>
            </a:r>
            <a:r>
              <a:rPr lang="nl-BE" b="0" dirty="0" err="1">
                <a:solidFill>
                  <a:srgbClr val="D4D4D4"/>
                </a:solidFill>
                <a:effectLst/>
                <a:latin typeface="Consolas" panose="020B0609020204030204" pitchFamily="49" charset="0"/>
              </a:rPr>
              <a:t>.</a:t>
            </a:r>
            <a:r>
              <a:rPr lang="nl-BE" b="0" dirty="0" err="1">
                <a:solidFill>
                  <a:srgbClr val="DCDCAA"/>
                </a:solidFill>
                <a:effectLst/>
                <a:latin typeface="Consolas" panose="020B0609020204030204" pitchFamily="49" charset="0"/>
              </a:rPr>
              <a:t>querySelector</a:t>
            </a:r>
            <a:r>
              <a:rPr lang="nl-BE" b="0" dirty="0">
                <a:solidFill>
                  <a:srgbClr val="D4D4D4"/>
                </a:solidFill>
                <a:effectLst/>
                <a:latin typeface="Consolas" panose="020B0609020204030204" pitchFamily="49" charset="0"/>
              </a:rPr>
              <a:t>(</a:t>
            </a:r>
            <a:r>
              <a:rPr lang="nl-BE" b="0" dirty="0">
                <a:solidFill>
                  <a:srgbClr val="CE9178"/>
                </a:solidFill>
                <a:effectLst/>
                <a:latin typeface="Consolas" panose="020B0609020204030204" pitchFamily="49" charset="0"/>
              </a:rPr>
              <a:t>"div"</a:t>
            </a:r>
            <a:r>
              <a:rPr lang="nl-BE" b="0" dirty="0">
                <a:solidFill>
                  <a:srgbClr val="D4D4D4"/>
                </a:solidFill>
                <a:effectLst/>
                <a:latin typeface="Consolas" panose="020B0609020204030204" pitchFamily="49" charset="0"/>
              </a:rPr>
              <a:t>);</a:t>
            </a:r>
          </a:p>
          <a:p>
            <a:r>
              <a:rPr lang="nl-BE" b="0" dirty="0">
                <a:solidFill>
                  <a:srgbClr val="D4D4D4"/>
                </a:solidFill>
                <a:effectLst/>
                <a:latin typeface="Consolas" panose="020B0609020204030204" pitchFamily="49" charset="0"/>
              </a:rPr>
              <a:t>                </a:t>
            </a:r>
            <a:r>
              <a:rPr lang="nl-BE" b="0" dirty="0" err="1">
                <a:solidFill>
                  <a:srgbClr val="4FC1FF"/>
                </a:solidFill>
                <a:effectLst/>
                <a:latin typeface="Consolas" panose="020B0609020204030204" pitchFamily="49" charset="0"/>
              </a:rPr>
              <a:t>el</a:t>
            </a:r>
            <a:r>
              <a:rPr lang="nl-BE" b="0" dirty="0" err="1">
                <a:solidFill>
                  <a:srgbClr val="D4D4D4"/>
                </a:solidFill>
                <a:effectLst/>
                <a:latin typeface="Consolas" panose="020B0609020204030204" pitchFamily="49" charset="0"/>
              </a:rPr>
              <a:t>.</a:t>
            </a:r>
            <a:r>
              <a:rPr lang="nl-BE" b="0" dirty="0" err="1">
                <a:solidFill>
                  <a:srgbClr val="4FC1FF"/>
                </a:solidFill>
                <a:effectLst/>
                <a:latin typeface="Consolas" panose="020B0609020204030204" pitchFamily="49" charset="0"/>
              </a:rPr>
              <a:t>classList</a:t>
            </a:r>
            <a:r>
              <a:rPr lang="nl-BE" b="0" dirty="0" err="1">
                <a:solidFill>
                  <a:srgbClr val="D4D4D4"/>
                </a:solidFill>
                <a:effectLst/>
                <a:latin typeface="Consolas" panose="020B0609020204030204" pitchFamily="49" charset="0"/>
              </a:rPr>
              <a:t>.</a:t>
            </a:r>
            <a:r>
              <a:rPr lang="nl-BE" b="0" dirty="0" err="1">
                <a:solidFill>
                  <a:srgbClr val="DCDCAA"/>
                </a:solidFill>
                <a:effectLst/>
                <a:latin typeface="Consolas" panose="020B0609020204030204" pitchFamily="49" charset="0"/>
              </a:rPr>
              <a:t>add</a:t>
            </a:r>
            <a:r>
              <a:rPr lang="nl-BE" b="0" dirty="0">
                <a:solidFill>
                  <a:srgbClr val="D4D4D4"/>
                </a:solidFill>
                <a:effectLst/>
                <a:latin typeface="Consolas" panose="020B0609020204030204" pitchFamily="49" charset="0"/>
              </a:rPr>
              <a:t>(</a:t>
            </a:r>
            <a:r>
              <a:rPr lang="nl-BE" b="0" dirty="0">
                <a:solidFill>
                  <a:srgbClr val="CE9178"/>
                </a:solidFill>
                <a:effectLst/>
                <a:latin typeface="Consolas" panose="020B0609020204030204" pitchFamily="49" charset="0"/>
              </a:rPr>
              <a:t>"</a:t>
            </a:r>
            <a:r>
              <a:rPr lang="nl-BE" b="0" dirty="0" err="1">
                <a:solidFill>
                  <a:srgbClr val="CE9178"/>
                </a:solidFill>
                <a:effectLst/>
                <a:latin typeface="Consolas" panose="020B0609020204030204" pitchFamily="49" charset="0"/>
              </a:rPr>
              <a:t>doAnim</a:t>
            </a:r>
            <a:r>
              <a:rPr lang="nl-BE" b="0" dirty="0">
                <a:solidFill>
                  <a:srgbClr val="CE9178"/>
                </a:solidFill>
                <a:effectLst/>
                <a:latin typeface="Consolas" panose="020B0609020204030204" pitchFamily="49" charset="0"/>
              </a:rPr>
              <a:t>"</a:t>
            </a:r>
            <a:r>
              <a:rPr lang="nl-BE" b="0" dirty="0">
                <a:solidFill>
                  <a:srgbClr val="D4D4D4"/>
                </a:solidFill>
                <a:effectLst/>
                <a:latin typeface="Consolas" panose="020B0609020204030204" pitchFamily="49" charset="0"/>
              </a:rPr>
              <a:t>);</a:t>
            </a:r>
          </a:p>
          <a:p>
            <a:r>
              <a:rPr lang="nl-BE" b="0" dirty="0">
                <a:solidFill>
                  <a:srgbClr val="D4D4D4"/>
                </a:solidFill>
                <a:effectLst/>
                <a:latin typeface="Consolas" panose="020B0609020204030204" pitchFamily="49" charset="0"/>
              </a:rPr>
              <a:t>              </a:t>
            </a:r>
          </a:p>
          <a:p>
            <a:r>
              <a:rPr lang="nl-BE" b="0" dirty="0">
                <a:solidFill>
                  <a:srgbClr val="D4D4D4"/>
                </a:solidFill>
                <a:effectLst/>
                <a:latin typeface="Consolas" panose="020B0609020204030204" pitchFamily="49" charset="0"/>
              </a:rPr>
              <a:t>                </a:t>
            </a:r>
            <a:r>
              <a:rPr lang="nl-BE" b="0" dirty="0" err="1">
                <a:solidFill>
                  <a:srgbClr val="4FC1FF"/>
                </a:solidFill>
                <a:effectLst/>
                <a:latin typeface="Consolas" panose="020B0609020204030204" pitchFamily="49" charset="0"/>
              </a:rPr>
              <a:t>el</a:t>
            </a:r>
            <a:r>
              <a:rPr lang="nl-BE" b="0" dirty="0" err="1">
                <a:solidFill>
                  <a:srgbClr val="D4D4D4"/>
                </a:solidFill>
                <a:effectLst/>
                <a:latin typeface="Consolas" panose="020B0609020204030204" pitchFamily="49" charset="0"/>
              </a:rPr>
              <a:t>.</a:t>
            </a:r>
            <a:r>
              <a:rPr lang="nl-BE" b="0" dirty="0" err="1">
                <a:solidFill>
                  <a:srgbClr val="DCDCAA"/>
                </a:solidFill>
                <a:effectLst/>
                <a:latin typeface="Consolas" panose="020B0609020204030204" pitchFamily="49" charset="0"/>
              </a:rPr>
              <a:t>addEventListener</a:t>
            </a:r>
            <a:r>
              <a:rPr lang="nl-BE" b="0" dirty="0">
                <a:solidFill>
                  <a:srgbClr val="D4D4D4"/>
                </a:solidFill>
                <a:effectLst/>
                <a:latin typeface="Consolas" panose="020B0609020204030204" pitchFamily="49" charset="0"/>
              </a:rPr>
              <a:t>(</a:t>
            </a:r>
            <a:r>
              <a:rPr lang="nl-BE" b="0" dirty="0">
                <a:solidFill>
                  <a:srgbClr val="CE9178"/>
                </a:solidFill>
                <a:effectLst/>
                <a:latin typeface="Consolas" panose="020B0609020204030204" pitchFamily="49" charset="0"/>
              </a:rPr>
              <a:t>"</a:t>
            </a:r>
            <a:r>
              <a:rPr lang="nl-BE" b="0" dirty="0" err="1">
                <a:solidFill>
                  <a:srgbClr val="CE9178"/>
                </a:solidFill>
                <a:effectLst/>
                <a:latin typeface="Consolas" panose="020B0609020204030204" pitchFamily="49" charset="0"/>
              </a:rPr>
              <a:t>webkitAnimationStart</a:t>
            </a:r>
            <a:r>
              <a:rPr lang="nl-BE" b="0" dirty="0">
                <a:solidFill>
                  <a:srgbClr val="CE9178"/>
                </a:solidFill>
                <a:effectLst/>
                <a:latin typeface="Consolas" panose="020B0609020204030204" pitchFamily="49" charset="0"/>
              </a:rPr>
              <a:t>"</a:t>
            </a:r>
            <a:r>
              <a:rPr lang="nl-BE" b="0" dirty="0">
                <a:solidFill>
                  <a:srgbClr val="D4D4D4"/>
                </a:solidFill>
                <a:effectLst/>
                <a:latin typeface="Consolas" panose="020B0609020204030204" pitchFamily="49" charset="0"/>
              </a:rPr>
              <a:t>, </a:t>
            </a:r>
            <a:r>
              <a:rPr lang="nl-BE" b="0" dirty="0" err="1">
                <a:solidFill>
                  <a:srgbClr val="569CD6"/>
                </a:solidFill>
                <a:effectLst/>
                <a:latin typeface="Consolas" panose="020B0609020204030204" pitchFamily="49" charset="0"/>
              </a:rPr>
              <a:t>function</a:t>
            </a:r>
            <a:r>
              <a:rPr lang="nl-BE" b="0" dirty="0">
                <a:solidFill>
                  <a:srgbClr val="D4D4D4"/>
                </a:solidFill>
                <a:effectLst/>
                <a:latin typeface="Consolas" panose="020B0609020204030204" pitchFamily="49" charset="0"/>
              </a:rPr>
              <a:t>(</a:t>
            </a:r>
            <a:r>
              <a:rPr lang="nl-BE" b="0" dirty="0">
                <a:solidFill>
                  <a:srgbClr val="9CDCFE"/>
                </a:solidFill>
                <a:effectLst/>
                <a:latin typeface="Consolas" panose="020B0609020204030204" pitchFamily="49" charset="0"/>
              </a:rPr>
              <a:t>event</a:t>
            </a:r>
            <a:r>
              <a:rPr lang="nl-BE" b="0" dirty="0">
                <a:solidFill>
                  <a:srgbClr val="D4D4D4"/>
                </a:solidFill>
                <a:effectLst/>
                <a:latin typeface="Consolas" panose="020B0609020204030204" pitchFamily="49" charset="0"/>
              </a:rPr>
              <a:t>){</a:t>
            </a:r>
          </a:p>
          <a:p>
            <a:r>
              <a:rPr lang="nl-BE" b="0" dirty="0">
                <a:solidFill>
                  <a:srgbClr val="D4D4D4"/>
                </a:solidFill>
                <a:effectLst/>
                <a:latin typeface="Consolas" panose="020B0609020204030204" pitchFamily="49" charset="0"/>
              </a:rPr>
              <a:t>                    </a:t>
            </a:r>
            <a:r>
              <a:rPr lang="nl-BE" b="0" dirty="0">
                <a:solidFill>
                  <a:srgbClr val="9CDCFE"/>
                </a:solidFill>
                <a:effectLst/>
                <a:latin typeface="Consolas" panose="020B0609020204030204" pitchFamily="49" charset="0"/>
              </a:rPr>
              <a:t>console</a:t>
            </a:r>
            <a:r>
              <a:rPr lang="nl-BE" b="0" dirty="0">
                <a:solidFill>
                  <a:srgbClr val="D4D4D4"/>
                </a:solidFill>
                <a:effectLst/>
                <a:latin typeface="Consolas" panose="020B0609020204030204" pitchFamily="49" charset="0"/>
              </a:rPr>
              <a:t>.</a:t>
            </a:r>
            <a:r>
              <a:rPr lang="nl-BE" b="0" dirty="0">
                <a:solidFill>
                  <a:srgbClr val="DCDCAA"/>
                </a:solidFill>
                <a:effectLst/>
                <a:latin typeface="Consolas" panose="020B0609020204030204" pitchFamily="49" charset="0"/>
              </a:rPr>
              <a:t>log</a:t>
            </a:r>
            <a:r>
              <a:rPr lang="nl-BE" b="0" dirty="0">
                <a:solidFill>
                  <a:srgbClr val="D4D4D4"/>
                </a:solidFill>
                <a:effectLst/>
                <a:latin typeface="Consolas" panose="020B0609020204030204" pitchFamily="49" charset="0"/>
              </a:rPr>
              <a:t>(</a:t>
            </a:r>
            <a:r>
              <a:rPr lang="nl-BE" b="0" dirty="0">
                <a:solidFill>
                  <a:srgbClr val="CE9178"/>
                </a:solidFill>
                <a:effectLst/>
                <a:latin typeface="Consolas" panose="020B0609020204030204" pitchFamily="49" charset="0"/>
              </a:rPr>
              <a:t>"start"</a:t>
            </a:r>
            <a:r>
              <a:rPr lang="nl-BE" b="0" dirty="0">
                <a:solidFill>
                  <a:srgbClr val="D4D4D4"/>
                </a:solidFill>
                <a:effectLst/>
                <a:latin typeface="Consolas" panose="020B0609020204030204" pitchFamily="49" charset="0"/>
              </a:rPr>
              <a:t>);</a:t>
            </a:r>
          </a:p>
          <a:p>
            <a:r>
              <a:rPr lang="nl-BE" b="0" dirty="0">
                <a:solidFill>
                  <a:srgbClr val="D4D4D4"/>
                </a:solidFill>
                <a:effectLst/>
                <a:latin typeface="Consolas" panose="020B0609020204030204" pitchFamily="49" charset="0"/>
              </a:rPr>
              <a:t>                });</a:t>
            </a:r>
          </a:p>
          <a:p>
            <a:r>
              <a:rPr lang="nl-BE" b="0" dirty="0">
                <a:solidFill>
                  <a:srgbClr val="D4D4D4"/>
                </a:solidFill>
                <a:effectLst/>
                <a:latin typeface="Consolas" panose="020B0609020204030204" pitchFamily="49" charset="0"/>
              </a:rPr>
              <a:t>               </a:t>
            </a:r>
          </a:p>
          <a:p>
            <a:r>
              <a:rPr lang="nl-BE" b="0" dirty="0">
                <a:solidFill>
                  <a:srgbClr val="D4D4D4"/>
                </a:solidFill>
                <a:effectLst/>
                <a:latin typeface="Consolas" panose="020B0609020204030204" pitchFamily="49" charset="0"/>
              </a:rPr>
              <a:t>                </a:t>
            </a:r>
            <a:r>
              <a:rPr lang="nl-BE" b="0" dirty="0" err="1">
                <a:solidFill>
                  <a:srgbClr val="4FC1FF"/>
                </a:solidFill>
                <a:effectLst/>
                <a:latin typeface="Consolas" panose="020B0609020204030204" pitchFamily="49" charset="0"/>
              </a:rPr>
              <a:t>el</a:t>
            </a:r>
            <a:r>
              <a:rPr lang="nl-BE" b="0" dirty="0" err="1">
                <a:solidFill>
                  <a:srgbClr val="D4D4D4"/>
                </a:solidFill>
                <a:effectLst/>
                <a:latin typeface="Consolas" panose="020B0609020204030204" pitchFamily="49" charset="0"/>
              </a:rPr>
              <a:t>.</a:t>
            </a:r>
            <a:r>
              <a:rPr lang="nl-BE" b="0" dirty="0" err="1">
                <a:solidFill>
                  <a:srgbClr val="DCDCAA"/>
                </a:solidFill>
                <a:effectLst/>
                <a:latin typeface="Consolas" panose="020B0609020204030204" pitchFamily="49" charset="0"/>
              </a:rPr>
              <a:t>addEventListener</a:t>
            </a:r>
            <a:r>
              <a:rPr lang="nl-BE" b="0" dirty="0">
                <a:solidFill>
                  <a:srgbClr val="D4D4D4"/>
                </a:solidFill>
                <a:effectLst/>
                <a:latin typeface="Consolas" panose="020B0609020204030204" pitchFamily="49" charset="0"/>
              </a:rPr>
              <a:t>(</a:t>
            </a:r>
            <a:r>
              <a:rPr lang="nl-BE" b="0" dirty="0">
                <a:solidFill>
                  <a:srgbClr val="CE9178"/>
                </a:solidFill>
                <a:effectLst/>
                <a:latin typeface="Consolas" panose="020B0609020204030204" pitchFamily="49" charset="0"/>
              </a:rPr>
              <a:t>"</a:t>
            </a:r>
            <a:r>
              <a:rPr lang="nl-BE" b="0" dirty="0" err="1">
                <a:solidFill>
                  <a:srgbClr val="CE9178"/>
                </a:solidFill>
                <a:effectLst/>
                <a:latin typeface="Consolas" panose="020B0609020204030204" pitchFamily="49" charset="0"/>
              </a:rPr>
              <a:t>webkitAnimationEnd</a:t>
            </a:r>
            <a:r>
              <a:rPr lang="nl-BE" b="0" dirty="0">
                <a:solidFill>
                  <a:srgbClr val="CE9178"/>
                </a:solidFill>
                <a:effectLst/>
                <a:latin typeface="Consolas" panose="020B0609020204030204" pitchFamily="49" charset="0"/>
              </a:rPr>
              <a:t>"</a:t>
            </a:r>
            <a:r>
              <a:rPr lang="nl-BE" b="0" dirty="0">
                <a:solidFill>
                  <a:srgbClr val="D4D4D4"/>
                </a:solidFill>
                <a:effectLst/>
                <a:latin typeface="Consolas" panose="020B0609020204030204" pitchFamily="49" charset="0"/>
              </a:rPr>
              <a:t>, </a:t>
            </a:r>
            <a:r>
              <a:rPr lang="nl-BE" b="0" dirty="0" err="1">
                <a:solidFill>
                  <a:srgbClr val="569CD6"/>
                </a:solidFill>
                <a:effectLst/>
                <a:latin typeface="Consolas" panose="020B0609020204030204" pitchFamily="49" charset="0"/>
              </a:rPr>
              <a:t>function</a:t>
            </a:r>
            <a:r>
              <a:rPr lang="nl-BE" b="0" dirty="0">
                <a:solidFill>
                  <a:srgbClr val="D4D4D4"/>
                </a:solidFill>
                <a:effectLst/>
                <a:latin typeface="Consolas" panose="020B0609020204030204" pitchFamily="49" charset="0"/>
              </a:rPr>
              <a:t>(</a:t>
            </a:r>
            <a:r>
              <a:rPr lang="nl-BE" b="0" dirty="0">
                <a:solidFill>
                  <a:srgbClr val="9CDCFE"/>
                </a:solidFill>
                <a:effectLst/>
                <a:latin typeface="Consolas" panose="020B0609020204030204" pitchFamily="49" charset="0"/>
              </a:rPr>
              <a:t>event</a:t>
            </a:r>
            <a:r>
              <a:rPr lang="nl-BE" b="0" dirty="0">
                <a:solidFill>
                  <a:srgbClr val="D4D4D4"/>
                </a:solidFill>
                <a:effectLst/>
                <a:latin typeface="Consolas" panose="020B0609020204030204" pitchFamily="49" charset="0"/>
              </a:rPr>
              <a:t>){</a:t>
            </a:r>
          </a:p>
          <a:p>
            <a:r>
              <a:rPr lang="nl-BE" b="0" dirty="0">
                <a:solidFill>
                  <a:srgbClr val="D4D4D4"/>
                </a:solidFill>
                <a:effectLst/>
                <a:latin typeface="Consolas" panose="020B0609020204030204" pitchFamily="49" charset="0"/>
              </a:rPr>
              <a:t>                   </a:t>
            </a:r>
            <a:r>
              <a:rPr lang="nl-BE" b="0" dirty="0" err="1">
                <a:solidFill>
                  <a:srgbClr val="569CD6"/>
                </a:solidFill>
                <a:effectLst/>
                <a:latin typeface="Consolas" panose="020B0609020204030204" pitchFamily="49" charset="0"/>
              </a:rPr>
              <a:t>this</a:t>
            </a:r>
            <a:r>
              <a:rPr lang="nl-BE" b="0" dirty="0" err="1">
                <a:solidFill>
                  <a:srgbClr val="D4D4D4"/>
                </a:solidFill>
                <a:effectLst/>
                <a:latin typeface="Consolas" panose="020B0609020204030204" pitchFamily="49" charset="0"/>
              </a:rPr>
              <a:t>.</a:t>
            </a:r>
            <a:r>
              <a:rPr lang="nl-BE" b="0" dirty="0" err="1">
                <a:solidFill>
                  <a:srgbClr val="9CDCFE"/>
                </a:solidFill>
                <a:effectLst/>
                <a:latin typeface="Consolas" panose="020B0609020204030204" pitchFamily="49" charset="0"/>
              </a:rPr>
              <a:t>classList</a:t>
            </a:r>
            <a:r>
              <a:rPr lang="nl-BE" b="0" dirty="0" err="1">
                <a:solidFill>
                  <a:srgbClr val="D4D4D4"/>
                </a:solidFill>
                <a:effectLst/>
                <a:latin typeface="Consolas" panose="020B0609020204030204" pitchFamily="49" charset="0"/>
              </a:rPr>
              <a:t>.</a:t>
            </a:r>
            <a:r>
              <a:rPr lang="nl-BE" b="0" dirty="0" err="1">
                <a:solidFill>
                  <a:srgbClr val="DCDCAA"/>
                </a:solidFill>
                <a:effectLst/>
                <a:latin typeface="Consolas" panose="020B0609020204030204" pitchFamily="49" charset="0"/>
              </a:rPr>
              <a:t>remove</a:t>
            </a:r>
            <a:r>
              <a:rPr lang="nl-BE" b="0" dirty="0">
                <a:solidFill>
                  <a:srgbClr val="D4D4D4"/>
                </a:solidFill>
                <a:effectLst/>
                <a:latin typeface="Consolas" panose="020B0609020204030204" pitchFamily="49" charset="0"/>
              </a:rPr>
              <a:t>(</a:t>
            </a:r>
            <a:r>
              <a:rPr lang="nl-BE" b="0" dirty="0">
                <a:solidFill>
                  <a:srgbClr val="CE9178"/>
                </a:solidFill>
                <a:effectLst/>
                <a:latin typeface="Consolas" panose="020B0609020204030204" pitchFamily="49" charset="0"/>
              </a:rPr>
              <a:t>"</a:t>
            </a:r>
            <a:r>
              <a:rPr lang="nl-BE" b="0" dirty="0" err="1">
                <a:solidFill>
                  <a:srgbClr val="CE9178"/>
                </a:solidFill>
                <a:effectLst/>
                <a:latin typeface="Consolas" panose="020B0609020204030204" pitchFamily="49" charset="0"/>
              </a:rPr>
              <a:t>doAnim</a:t>
            </a:r>
            <a:r>
              <a:rPr lang="nl-BE" b="0" dirty="0">
                <a:solidFill>
                  <a:srgbClr val="CE9178"/>
                </a:solidFill>
                <a:effectLst/>
                <a:latin typeface="Consolas" panose="020B0609020204030204" pitchFamily="49" charset="0"/>
              </a:rPr>
              <a:t>"</a:t>
            </a:r>
            <a:r>
              <a:rPr lang="nl-BE" b="0" dirty="0">
                <a:solidFill>
                  <a:srgbClr val="D4D4D4"/>
                </a:solidFill>
                <a:effectLst/>
                <a:latin typeface="Consolas" panose="020B0609020204030204" pitchFamily="49" charset="0"/>
              </a:rPr>
              <a:t>);</a:t>
            </a:r>
          </a:p>
          <a:p>
            <a:r>
              <a:rPr lang="nl-BE" b="0" dirty="0">
                <a:solidFill>
                  <a:srgbClr val="D4D4D4"/>
                </a:solidFill>
                <a:effectLst/>
                <a:latin typeface="Consolas" panose="020B0609020204030204" pitchFamily="49" charset="0"/>
              </a:rPr>
              <a:t>                });</a:t>
            </a:r>
          </a:p>
          <a:p>
            <a:r>
              <a:rPr lang="nl-BE" b="0" dirty="0">
                <a:solidFill>
                  <a:srgbClr val="D4D4D4"/>
                </a:solidFill>
                <a:effectLst/>
                <a:latin typeface="Consolas" panose="020B0609020204030204" pitchFamily="49" charset="0"/>
              </a:rPr>
              <a:t>                </a:t>
            </a:r>
          </a:p>
          <a:p>
            <a:r>
              <a:rPr lang="nl-BE" b="0" dirty="0">
                <a:solidFill>
                  <a:srgbClr val="D4D4D4"/>
                </a:solidFill>
                <a:effectLst/>
                <a:latin typeface="Consolas" panose="020B0609020204030204" pitchFamily="49" charset="0"/>
              </a:rPr>
              <a:t>               </a:t>
            </a:r>
          </a:p>
          <a:p>
            <a:r>
              <a:rPr lang="nl-BE" b="0" dirty="0">
                <a:solidFill>
                  <a:srgbClr val="D4D4D4"/>
                </a:solidFill>
                <a:effectLst/>
                <a:latin typeface="Consolas" panose="020B0609020204030204" pitchFamily="49" charset="0"/>
              </a:rPr>
              <a:t>                </a:t>
            </a:r>
          </a:p>
          <a:p>
            <a:r>
              <a:rPr lang="nl-BE" b="0" dirty="0">
                <a:solidFill>
                  <a:srgbClr val="D4D4D4"/>
                </a:solidFill>
                <a:effectLst/>
                <a:latin typeface="Consolas" panose="020B0609020204030204" pitchFamily="49" charset="0"/>
              </a:rPr>
              <a:t>            });</a:t>
            </a:r>
          </a:p>
          <a:p>
            <a:r>
              <a:rPr lang="nl-BE" b="0" dirty="0">
                <a:solidFill>
                  <a:srgbClr val="D4D4D4"/>
                </a:solidFill>
                <a:effectLst/>
                <a:latin typeface="Consolas" panose="020B0609020204030204" pitchFamily="49" charset="0"/>
              </a:rPr>
              <a:t>        }</a:t>
            </a:r>
          </a:p>
          <a:p>
            <a:r>
              <a:rPr lang="nl-BE" b="0" dirty="0">
                <a:solidFill>
                  <a:srgbClr val="D4D4D4"/>
                </a:solidFill>
                <a:effectLst/>
                <a:latin typeface="Consolas" panose="020B0609020204030204" pitchFamily="49" charset="0"/>
              </a:rPr>
              <a:t>    </a:t>
            </a:r>
            <a:r>
              <a:rPr lang="nl-BE" b="0" dirty="0">
                <a:solidFill>
                  <a:srgbClr val="808080"/>
                </a:solidFill>
                <a:effectLst/>
                <a:latin typeface="Consolas" panose="020B0609020204030204" pitchFamily="49" charset="0"/>
              </a:rPr>
              <a:t>&lt;/</a:t>
            </a:r>
            <a:r>
              <a:rPr lang="nl-BE" b="0" dirty="0">
                <a:solidFill>
                  <a:srgbClr val="569CD6"/>
                </a:solidFill>
                <a:effectLst/>
                <a:latin typeface="Consolas" panose="020B0609020204030204" pitchFamily="49" charset="0"/>
              </a:rPr>
              <a:t>script</a:t>
            </a:r>
            <a:r>
              <a:rPr lang="nl-BE" b="0" dirty="0">
                <a:solidFill>
                  <a:srgbClr val="808080"/>
                </a:solidFill>
                <a:effectLst/>
                <a:latin typeface="Consolas" panose="020B0609020204030204" pitchFamily="49" charset="0"/>
              </a:rPr>
              <a:t>&gt;</a:t>
            </a:r>
            <a:endParaRPr lang="nl-BE" b="0" dirty="0">
              <a:solidFill>
                <a:srgbClr val="D4D4D4"/>
              </a:solidFill>
              <a:effectLst/>
              <a:latin typeface="Consolas" panose="020B0609020204030204" pitchFamily="49" charset="0"/>
            </a:endParaRPr>
          </a:p>
          <a:p>
            <a:r>
              <a:rPr lang="nl-BE" b="0" dirty="0">
                <a:solidFill>
                  <a:srgbClr val="808080"/>
                </a:solidFill>
                <a:effectLst/>
                <a:latin typeface="Consolas" panose="020B0609020204030204" pitchFamily="49" charset="0"/>
              </a:rPr>
              <a:t>&lt;/</a:t>
            </a:r>
            <a:r>
              <a:rPr lang="nl-BE" b="0" dirty="0" err="1">
                <a:solidFill>
                  <a:srgbClr val="569CD6"/>
                </a:solidFill>
                <a:effectLst/>
                <a:latin typeface="Consolas" panose="020B0609020204030204" pitchFamily="49" charset="0"/>
              </a:rPr>
              <a:t>head</a:t>
            </a:r>
            <a:r>
              <a:rPr lang="nl-BE" b="0" dirty="0">
                <a:solidFill>
                  <a:srgbClr val="808080"/>
                </a:solidFill>
                <a:effectLst/>
                <a:latin typeface="Consolas" panose="020B0609020204030204" pitchFamily="49" charset="0"/>
              </a:rPr>
              <a:t>&gt;</a:t>
            </a:r>
            <a:endParaRPr lang="nl-BE" b="0" dirty="0">
              <a:solidFill>
                <a:srgbClr val="D4D4D4"/>
              </a:solidFill>
              <a:effectLst/>
              <a:latin typeface="Consolas" panose="020B0609020204030204" pitchFamily="49" charset="0"/>
            </a:endParaRPr>
          </a:p>
          <a:p>
            <a:r>
              <a:rPr lang="nl-BE" b="0" dirty="0">
                <a:solidFill>
                  <a:srgbClr val="808080"/>
                </a:solidFill>
                <a:effectLst/>
                <a:latin typeface="Consolas" panose="020B0609020204030204" pitchFamily="49" charset="0"/>
              </a:rPr>
              <a:t>&lt;</a:t>
            </a:r>
            <a:r>
              <a:rPr lang="nl-BE" b="0" dirty="0">
                <a:solidFill>
                  <a:srgbClr val="569CD6"/>
                </a:solidFill>
                <a:effectLst/>
                <a:latin typeface="Consolas" panose="020B0609020204030204" pitchFamily="49" charset="0"/>
              </a:rPr>
              <a:t>body</a:t>
            </a:r>
            <a:r>
              <a:rPr lang="nl-BE" b="0" dirty="0">
                <a:solidFill>
                  <a:srgbClr val="D4D4D4"/>
                </a:solidFill>
                <a:effectLst/>
                <a:latin typeface="Consolas" panose="020B0609020204030204" pitchFamily="49" charset="0"/>
              </a:rPr>
              <a:t> </a:t>
            </a:r>
            <a:r>
              <a:rPr lang="nl-BE" b="0" dirty="0" err="1">
                <a:solidFill>
                  <a:srgbClr val="9CDCFE"/>
                </a:solidFill>
                <a:effectLst/>
                <a:latin typeface="Consolas" panose="020B0609020204030204" pitchFamily="49" charset="0"/>
              </a:rPr>
              <a:t>onload</a:t>
            </a:r>
            <a:r>
              <a:rPr lang="nl-BE" b="0" dirty="0">
                <a:solidFill>
                  <a:srgbClr val="D4D4D4"/>
                </a:solidFill>
                <a:effectLst/>
                <a:latin typeface="Consolas" panose="020B0609020204030204" pitchFamily="49" charset="0"/>
              </a:rPr>
              <a:t>=</a:t>
            </a:r>
            <a:r>
              <a:rPr lang="nl-BE" b="0" dirty="0">
                <a:solidFill>
                  <a:srgbClr val="DCDCAA"/>
                </a:solidFill>
                <a:effectLst/>
                <a:latin typeface="Consolas" panose="020B0609020204030204" pitchFamily="49" charset="0"/>
              </a:rPr>
              <a:t>start</a:t>
            </a:r>
            <a:r>
              <a:rPr lang="nl-BE" b="0" dirty="0">
                <a:solidFill>
                  <a:srgbClr val="CE9178"/>
                </a:solidFill>
                <a:effectLst/>
                <a:latin typeface="Consolas" panose="020B0609020204030204" pitchFamily="49" charset="0"/>
              </a:rPr>
              <a:t>()</a:t>
            </a:r>
            <a:r>
              <a:rPr lang="nl-BE" b="0" dirty="0">
                <a:solidFill>
                  <a:srgbClr val="808080"/>
                </a:solidFill>
                <a:effectLst/>
                <a:latin typeface="Consolas" panose="020B0609020204030204" pitchFamily="49" charset="0"/>
              </a:rPr>
              <a:t>&gt;</a:t>
            </a:r>
            <a:endParaRPr lang="nl-BE" b="0" dirty="0">
              <a:solidFill>
                <a:srgbClr val="D4D4D4"/>
              </a:solidFill>
              <a:effectLst/>
              <a:latin typeface="Consolas" panose="020B0609020204030204" pitchFamily="49" charset="0"/>
            </a:endParaRPr>
          </a:p>
          <a:p>
            <a:r>
              <a:rPr lang="nl-BE" b="0" dirty="0">
                <a:solidFill>
                  <a:srgbClr val="D4D4D4"/>
                </a:solidFill>
                <a:effectLst/>
                <a:latin typeface="Consolas" panose="020B0609020204030204" pitchFamily="49" charset="0"/>
              </a:rPr>
              <a:t>    </a:t>
            </a:r>
          </a:p>
          <a:p>
            <a:r>
              <a:rPr lang="nl-BE" b="0" dirty="0">
                <a:solidFill>
                  <a:srgbClr val="D4D4D4"/>
                </a:solidFill>
                <a:effectLst/>
                <a:latin typeface="Consolas" panose="020B0609020204030204" pitchFamily="49" charset="0"/>
              </a:rPr>
              <a:t>    </a:t>
            </a:r>
            <a:r>
              <a:rPr lang="nl-BE" b="0" dirty="0">
                <a:solidFill>
                  <a:srgbClr val="808080"/>
                </a:solidFill>
                <a:effectLst/>
                <a:latin typeface="Consolas" panose="020B0609020204030204" pitchFamily="49" charset="0"/>
              </a:rPr>
              <a:t>&lt;</a:t>
            </a:r>
            <a:r>
              <a:rPr lang="nl-BE" b="0" dirty="0">
                <a:solidFill>
                  <a:srgbClr val="569CD6"/>
                </a:solidFill>
                <a:effectLst/>
                <a:latin typeface="Consolas" panose="020B0609020204030204" pitchFamily="49" charset="0"/>
              </a:rPr>
              <a:t>div</a:t>
            </a:r>
            <a:r>
              <a:rPr lang="nl-BE" b="0" dirty="0">
                <a:solidFill>
                  <a:srgbClr val="D4D4D4"/>
                </a:solidFill>
                <a:effectLst/>
                <a:latin typeface="Consolas" panose="020B0609020204030204" pitchFamily="49" charset="0"/>
              </a:rPr>
              <a:t> </a:t>
            </a:r>
            <a:r>
              <a:rPr lang="nl-BE" b="0" dirty="0">
                <a:solidFill>
                  <a:srgbClr val="9CDCFE"/>
                </a:solidFill>
                <a:effectLst/>
                <a:latin typeface="Consolas" panose="020B0609020204030204" pitchFamily="49" charset="0"/>
              </a:rPr>
              <a:t>class</a:t>
            </a:r>
            <a:r>
              <a:rPr lang="nl-BE" b="0" dirty="0">
                <a:solidFill>
                  <a:srgbClr val="D4D4D4"/>
                </a:solidFill>
                <a:effectLst/>
                <a:latin typeface="Consolas" panose="020B0609020204030204" pitchFamily="49" charset="0"/>
              </a:rPr>
              <a:t>=</a:t>
            </a:r>
            <a:r>
              <a:rPr lang="nl-BE" b="0" dirty="0">
                <a:solidFill>
                  <a:srgbClr val="CE9178"/>
                </a:solidFill>
                <a:effectLst/>
                <a:latin typeface="Consolas" panose="020B0609020204030204" pitchFamily="49" charset="0"/>
              </a:rPr>
              <a:t>"grootte"</a:t>
            </a:r>
            <a:r>
              <a:rPr lang="nl-BE" b="0" dirty="0">
                <a:solidFill>
                  <a:srgbClr val="808080"/>
                </a:solidFill>
                <a:effectLst/>
                <a:latin typeface="Consolas" panose="020B0609020204030204" pitchFamily="49" charset="0"/>
              </a:rPr>
              <a:t>&gt;</a:t>
            </a:r>
            <a:endParaRPr lang="nl-BE" b="0" dirty="0">
              <a:solidFill>
                <a:srgbClr val="D4D4D4"/>
              </a:solidFill>
              <a:effectLst/>
              <a:latin typeface="Consolas" panose="020B0609020204030204" pitchFamily="49" charset="0"/>
            </a:endParaRPr>
          </a:p>
          <a:p>
            <a:r>
              <a:rPr lang="nl-BE" b="0" dirty="0">
                <a:solidFill>
                  <a:srgbClr val="D4D4D4"/>
                </a:solidFill>
                <a:effectLst/>
                <a:latin typeface="Consolas" panose="020B0609020204030204" pitchFamily="49" charset="0"/>
              </a:rPr>
              <a:t>    </a:t>
            </a:r>
          </a:p>
          <a:p>
            <a:r>
              <a:rPr lang="nl-BE" b="0" dirty="0">
                <a:solidFill>
                  <a:srgbClr val="D4D4D4"/>
                </a:solidFill>
                <a:effectLst/>
                <a:latin typeface="Consolas" panose="020B0609020204030204" pitchFamily="49" charset="0"/>
              </a:rPr>
              <a:t>    </a:t>
            </a:r>
            <a:r>
              <a:rPr lang="nl-BE" b="0" dirty="0">
                <a:solidFill>
                  <a:srgbClr val="808080"/>
                </a:solidFill>
                <a:effectLst/>
                <a:latin typeface="Consolas" panose="020B0609020204030204" pitchFamily="49" charset="0"/>
              </a:rPr>
              <a:t>&lt;</a:t>
            </a:r>
            <a:r>
              <a:rPr lang="nl-BE" b="0" dirty="0">
                <a:solidFill>
                  <a:srgbClr val="569CD6"/>
                </a:solidFill>
                <a:effectLst/>
                <a:latin typeface="Consolas" panose="020B0609020204030204" pitchFamily="49" charset="0"/>
              </a:rPr>
              <a:t>a</a:t>
            </a:r>
            <a:r>
              <a:rPr lang="nl-BE" b="0" dirty="0">
                <a:solidFill>
                  <a:srgbClr val="D4D4D4"/>
                </a:solidFill>
                <a:effectLst/>
                <a:latin typeface="Consolas" panose="020B0609020204030204" pitchFamily="49" charset="0"/>
              </a:rPr>
              <a:t> </a:t>
            </a:r>
            <a:r>
              <a:rPr lang="nl-BE" b="0" dirty="0" err="1">
                <a:solidFill>
                  <a:srgbClr val="9CDCFE"/>
                </a:solidFill>
                <a:effectLst/>
                <a:latin typeface="Consolas" panose="020B0609020204030204" pitchFamily="49" charset="0"/>
              </a:rPr>
              <a:t>href</a:t>
            </a:r>
            <a:r>
              <a:rPr lang="nl-BE" b="0" dirty="0">
                <a:solidFill>
                  <a:srgbClr val="D4D4D4"/>
                </a:solidFill>
                <a:effectLst/>
                <a:latin typeface="Consolas" panose="020B0609020204030204" pitchFamily="49" charset="0"/>
              </a:rPr>
              <a:t>=</a:t>
            </a:r>
            <a:r>
              <a:rPr lang="nl-BE" b="0" dirty="0">
                <a:solidFill>
                  <a:srgbClr val="CE9178"/>
                </a:solidFill>
                <a:effectLst/>
                <a:latin typeface="Consolas" panose="020B0609020204030204" pitchFamily="49" charset="0"/>
              </a:rPr>
              <a:t>"#"</a:t>
            </a:r>
            <a:r>
              <a:rPr lang="nl-BE" b="0" dirty="0">
                <a:solidFill>
                  <a:srgbClr val="808080"/>
                </a:solidFill>
                <a:effectLst/>
                <a:latin typeface="Consolas" panose="020B0609020204030204" pitchFamily="49" charset="0"/>
              </a:rPr>
              <a:t>&gt;</a:t>
            </a:r>
            <a:r>
              <a:rPr lang="nl-BE" b="0" dirty="0">
                <a:solidFill>
                  <a:srgbClr val="D4D4D4"/>
                </a:solidFill>
                <a:effectLst/>
                <a:latin typeface="Consolas" panose="020B0609020204030204" pitchFamily="49" charset="0"/>
              </a:rPr>
              <a:t>Klik</a:t>
            </a:r>
            <a:r>
              <a:rPr lang="nl-BE" b="0" dirty="0">
                <a:solidFill>
                  <a:srgbClr val="808080"/>
                </a:solidFill>
                <a:effectLst/>
                <a:latin typeface="Consolas" panose="020B0609020204030204" pitchFamily="49" charset="0"/>
              </a:rPr>
              <a:t>&lt;/</a:t>
            </a:r>
            <a:r>
              <a:rPr lang="nl-BE" b="0" dirty="0">
                <a:solidFill>
                  <a:srgbClr val="569CD6"/>
                </a:solidFill>
                <a:effectLst/>
                <a:latin typeface="Consolas" panose="020B0609020204030204" pitchFamily="49" charset="0"/>
              </a:rPr>
              <a:t>a</a:t>
            </a:r>
            <a:r>
              <a:rPr lang="nl-BE" b="0" dirty="0">
                <a:solidFill>
                  <a:srgbClr val="808080"/>
                </a:solidFill>
                <a:effectLst/>
                <a:latin typeface="Consolas" panose="020B0609020204030204" pitchFamily="49" charset="0"/>
              </a:rPr>
              <a:t>&gt;</a:t>
            </a:r>
            <a:endParaRPr lang="nl-BE" b="0" dirty="0">
              <a:solidFill>
                <a:srgbClr val="D4D4D4"/>
              </a:solidFill>
              <a:effectLst/>
              <a:latin typeface="Consolas" panose="020B0609020204030204" pitchFamily="49" charset="0"/>
            </a:endParaRPr>
          </a:p>
          <a:p>
            <a:r>
              <a:rPr lang="nl-BE" b="0" dirty="0">
                <a:solidFill>
                  <a:srgbClr val="808080"/>
                </a:solidFill>
                <a:effectLst/>
                <a:latin typeface="Consolas" panose="020B0609020204030204" pitchFamily="49" charset="0"/>
              </a:rPr>
              <a:t>&lt;/</a:t>
            </a:r>
            <a:r>
              <a:rPr lang="nl-BE" b="0" dirty="0">
                <a:solidFill>
                  <a:srgbClr val="569CD6"/>
                </a:solidFill>
                <a:effectLst/>
                <a:latin typeface="Consolas" panose="020B0609020204030204" pitchFamily="49" charset="0"/>
              </a:rPr>
              <a:t>body</a:t>
            </a:r>
            <a:r>
              <a:rPr lang="nl-BE" b="0" dirty="0">
                <a:solidFill>
                  <a:srgbClr val="808080"/>
                </a:solidFill>
                <a:effectLst/>
                <a:latin typeface="Consolas" panose="020B0609020204030204" pitchFamily="49" charset="0"/>
              </a:rPr>
              <a:t>&gt;</a:t>
            </a:r>
            <a:endParaRPr lang="nl-BE" b="0" dirty="0">
              <a:solidFill>
                <a:srgbClr val="D4D4D4"/>
              </a:solidFill>
              <a:effectLst/>
              <a:latin typeface="Consolas" panose="020B0609020204030204" pitchFamily="49" charset="0"/>
            </a:endParaRPr>
          </a:p>
          <a:p>
            <a:r>
              <a:rPr lang="nl-BE" b="0" dirty="0">
                <a:solidFill>
                  <a:srgbClr val="808080"/>
                </a:solidFill>
                <a:effectLst/>
                <a:latin typeface="Consolas" panose="020B0609020204030204" pitchFamily="49" charset="0"/>
              </a:rPr>
              <a:t>&lt;/</a:t>
            </a:r>
            <a:r>
              <a:rPr lang="nl-BE" b="0" dirty="0">
                <a:solidFill>
                  <a:srgbClr val="569CD6"/>
                </a:solidFill>
                <a:effectLst/>
                <a:latin typeface="Consolas" panose="020B0609020204030204" pitchFamily="49" charset="0"/>
              </a:rPr>
              <a:t>html</a:t>
            </a:r>
            <a:r>
              <a:rPr lang="nl-BE" b="0" dirty="0">
                <a:solidFill>
                  <a:srgbClr val="808080"/>
                </a:solidFill>
                <a:effectLst/>
                <a:latin typeface="Consolas" panose="020B0609020204030204" pitchFamily="49" charset="0"/>
              </a:rPr>
              <a:t>&gt;</a:t>
            </a:r>
            <a:endParaRPr lang="nl-BE" b="0" dirty="0">
              <a:solidFill>
                <a:srgbClr val="D4D4D4"/>
              </a:solidFill>
              <a:effectLst/>
              <a:latin typeface="Consolas" panose="020B0609020204030204" pitchFamily="49" charset="0"/>
            </a:endParaRPr>
          </a:p>
          <a:p>
            <a:br>
              <a:rPr lang="nl-BE" b="0" dirty="0">
                <a:solidFill>
                  <a:srgbClr val="D4D4D4"/>
                </a:solidFill>
                <a:effectLst/>
                <a:latin typeface="Consolas" panose="020B0609020204030204" pitchFamily="49" charset="0"/>
              </a:rPr>
            </a:br>
            <a:endParaRPr lang="nl-BE" b="0" dirty="0">
              <a:solidFill>
                <a:srgbClr val="D4D4D4"/>
              </a:solidFill>
              <a:effectLst/>
              <a:latin typeface="Consolas" panose="020B0609020204030204" pitchFamily="49" charset="0"/>
            </a:endParaRPr>
          </a:p>
        </p:txBody>
      </p:sp>
      <p:sp>
        <p:nvSpPr>
          <p:cNvPr id="4" name="Tijdelijke aanduiding voor dianummer 3"/>
          <p:cNvSpPr>
            <a:spLocks noGrp="1"/>
          </p:cNvSpPr>
          <p:nvPr>
            <p:ph type="sldNum" sz="quarter" idx="10"/>
          </p:nvPr>
        </p:nvSpPr>
        <p:spPr/>
        <p:txBody>
          <a:bodyPr/>
          <a:lstStyle/>
          <a:p>
            <a:fld id="{33A50127-BA98-42CE-B1E5-919E1C8596D6}" type="slidenum">
              <a:rPr lang="nl-NL" smtClean="0"/>
              <a:t>29</a:t>
            </a:fld>
            <a:endParaRPr lang="nl-NL"/>
          </a:p>
        </p:txBody>
      </p:sp>
    </p:spTree>
    <p:extLst>
      <p:ext uri="{BB962C8B-B14F-4D97-AF65-F5344CB8AC3E}">
        <p14:creationId xmlns:p14="http://schemas.microsoft.com/office/powerpoint/2010/main" val="3077115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&lt;!DOCTYPE html&gt;</a:t>
            </a:r>
          </a:p>
          <a:p>
            <a:r>
              <a:rPr lang="nl-NL" dirty="0"/>
              <a:t>&lt;html lang="en"&gt;</a:t>
            </a:r>
          </a:p>
          <a:p>
            <a:r>
              <a:rPr lang="nl-NL" dirty="0"/>
              <a:t>&lt;</a:t>
            </a:r>
            <a:r>
              <a:rPr lang="nl-NL" dirty="0" err="1"/>
              <a:t>head</a:t>
            </a:r>
            <a:r>
              <a:rPr lang="nl-NL" dirty="0"/>
              <a:t>&gt;</a:t>
            </a:r>
          </a:p>
          <a:p>
            <a:r>
              <a:rPr lang="nl-NL" dirty="0"/>
              <a:t>    &lt;meta </a:t>
            </a:r>
            <a:r>
              <a:rPr lang="nl-NL" dirty="0" err="1"/>
              <a:t>charset</a:t>
            </a:r>
            <a:r>
              <a:rPr lang="nl-NL" dirty="0"/>
              <a:t>="UTF-8"&gt;</a:t>
            </a:r>
          </a:p>
          <a:p>
            <a:r>
              <a:rPr lang="nl-NL" dirty="0"/>
              <a:t>    &lt;</a:t>
            </a:r>
            <a:r>
              <a:rPr lang="nl-NL" dirty="0" err="1"/>
              <a:t>title</a:t>
            </a:r>
            <a:r>
              <a:rPr lang="nl-NL" dirty="0"/>
              <a:t>&gt;Document&lt;/</a:t>
            </a:r>
            <a:r>
              <a:rPr lang="nl-NL" dirty="0" err="1"/>
              <a:t>title</a:t>
            </a:r>
            <a:r>
              <a:rPr lang="nl-NL" dirty="0"/>
              <a:t>&gt;</a:t>
            </a:r>
          </a:p>
          <a:p>
            <a:r>
              <a:rPr lang="nl-NL" dirty="0"/>
              <a:t>    &lt;</a:t>
            </a:r>
            <a:r>
              <a:rPr lang="nl-NL" dirty="0" err="1"/>
              <a:t>style</a:t>
            </a:r>
            <a:r>
              <a:rPr lang="nl-NL" dirty="0"/>
              <a:t>&gt;</a:t>
            </a:r>
          </a:p>
          <a:p>
            <a:r>
              <a:rPr lang="nl-NL" dirty="0"/>
              <a:t>    </a:t>
            </a:r>
          </a:p>
          <a:p>
            <a:r>
              <a:rPr lang="nl-NL" dirty="0"/>
              <a:t>        .</a:t>
            </a:r>
            <a:r>
              <a:rPr lang="nl-NL" dirty="0" err="1"/>
              <a:t>wrap</a:t>
            </a:r>
            <a:r>
              <a:rPr lang="nl-NL" dirty="0"/>
              <a:t>{</a:t>
            </a:r>
          </a:p>
          <a:p>
            <a:r>
              <a:rPr lang="nl-NL" dirty="0"/>
              <a:t>            display: </a:t>
            </a:r>
            <a:r>
              <a:rPr lang="nl-NL" dirty="0" err="1"/>
              <a:t>grid</a:t>
            </a:r>
            <a:r>
              <a:rPr lang="nl-NL" dirty="0"/>
              <a:t>;</a:t>
            </a:r>
          </a:p>
          <a:p>
            <a:r>
              <a:rPr lang="nl-NL" dirty="0"/>
              <a:t>            </a:t>
            </a:r>
            <a:r>
              <a:rPr lang="nl-NL" dirty="0" err="1"/>
              <a:t>grid</a:t>
            </a:r>
            <a:r>
              <a:rPr lang="nl-NL" dirty="0"/>
              <a:t>-template-columns: 1fr 4fr;</a:t>
            </a:r>
          </a:p>
          <a:p>
            <a:r>
              <a:rPr lang="nl-NL" dirty="0"/>
              <a:t>        }</a:t>
            </a:r>
          </a:p>
          <a:p>
            <a:r>
              <a:rPr lang="nl-NL" dirty="0"/>
              <a:t>        </a:t>
            </a:r>
          </a:p>
          <a:p>
            <a:r>
              <a:rPr lang="nl-NL" dirty="0"/>
              <a:t>        .</a:t>
            </a:r>
            <a:r>
              <a:rPr lang="nl-NL" dirty="0" err="1"/>
              <a:t>wrap</a:t>
            </a:r>
            <a:r>
              <a:rPr lang="nl-NL" dirty="0"/>
              <a:t> div{</a:t>
            </a:r>
          </a:p>
          <a:p>
            <a:r>
              <a:rPr lang="nl-NL" dirty="0"/>
              <a:t>            border:1px </a:t>
            </a:r>
            <a:r>
              <a:rPr lang="nl-NL" dirty="0" err="1"/>
              <a:t>solid</a:t>
            </a:r>
            <a:r>
              <a:rPr lang="nl-NL" dirty="0"/>
              <a:t> black;</a:t>
            </a:r>
          </a:p>
          <a:p>
            <a:r>
              <a:rPr lang="nl-NL" dirty="0"/>
              <a:t>        }</a:t>
            </a:r>
          </a:p>
          <a:p>
            <a:r>
              <a:rPr lang="nl-NL" dirty="0"/>
              <a:t>    &lt;/</a:t>
            </a:r>
            <a:r>
              <a:rPr lang="nl-NL" dirty="0" err="1"/>
              <a:t>style</a:t>
            </a:r>
            <a:r>
              <a:rPr lang="nl-NL" dirty="0"/>
              <a:t>&gt;</a:t>
            </a:r>
          </a:p>
          <a:p>
            <a:r>
              <a:rPr lang="nl-NL" dirty="0"/>
              <a:t>    &lt;script&gt;</a:t>
            </a:r>
          </a:p>
          <a:p>
            <a:r>
              <a:rPr lang="nl-NL" dirty="0"/>
              <a:t>    </a:t>
            </a:r>
          </a:p>
          <a:p>
            <a:r>
              <a:rPr lang="nl-NL" dirty="0"/>
              <a:t>    </a:t>
            </a:r>
            <a:r>
              <a:rPr lang="nl-NL" dirty="0" err="1"/>
              <a:t>function</a:t>
            </a:r>
            <a:r>
              <a:rPr lang="nl-NL" dirty="0"/>
              <a:t> klik(info){</a:t>
            </a:r>
          </a:p>
          <a:p>
            <a:r>
              <a:rPr lang="nl-NL" dirty="0"/>
              <a:t>        var content = </a:t>
            </a:r>
            <a:r>
              <a:rPr lang="nl-NL" dirty="0" err="1"/>
              <a:t>document.getElementsByClassName</a:t>
            </a:r>
            <a:r>
              <a:rPr lang="nl-NL" dirty="0"/>
              <a:t>("content")[0];</a:t>
            </a:r>
          </a:p>
          <a:p>
            <a:r>
              <a:rPr lang="nl-NL" dirty="0"/>
              <a:t>        </a:t>
            </a:r>
            <a:r>
              <a:rPr lang="nl-NL" dirty="0" err="1"/>
              <a:t>content.innerHTML</a:t>
            </a:r>
            <a:r>
              <a:rPr lang="nl-NL" dirty="0"/>
              <a:t> = info;</a:t>
            </a:r>
          </a:p>
          <a:p>
            <a:r>
              <a:rPr lang="nl-NL" dirty="0"/>
              <a:t>    }</a:t>
            </a:r>
          </a:p>
          <a:p>
            <a:r>
              <a:rPr lang="nl-NL" dirty="0"/>
              <a:t>    &lt;/script&gt;</a:t>
            </a:r>
          </a:p>
          <a:p>
            <a:r>
              <a:rPr lang="nl-NL" dirty="0"/>
              <a:t>&lt;/</a:t>
            </a:r>
            <a:r>
              <a:rPr lang="nl-NL" dirty="0" err="1"/>
              <a:t>head</a:t>
            </a:r>
            <a:r>
              <a:rPr lang="nl-NL" dirty="0"/>
              <a:t>&gt;</a:t>
            </a:r>
          </a:p>
          <a:p>
            <a:r>
              <a:rPr lang="nl-NL" dirty="0"/>
              <a:t>&lt;body&gt;</a:t>
            </a:r>
          </a:p>
          <a:p>
            <a:r>
              <a:rPr lang="nl-NL" dirty="0"/>
              <a:t>   </a:t>
            </a:r>
          </a:p>
          <a:p>
            <a:r>
              <a:rPr lang="nl-NL" dirty="0"/>
              <a:t>   &lt;div class="</a:t>
            </a:r>
            <a:r>
              <a:rPr lang="nl-NL" dirty="0" err="1"/>
              <a:t>wrap</a:t>
            </a:r>
            <a:r>
              <a:rPr lang="nl-NL" dirty="0"/>
              <a:t>"&gt;</a:t>
            </a:r>
          </a:p>
          <a:p>
            <a:r>
              <a:rPr lang="nl-NL" dirty="0"/>
              <a:t>   &lt;div&gt;</a:t>
            </a:r>
          </a:p>
          <a:p>
            <a:r>
              <a:rPr lang="nl-NL" dirty="0"/>
              <a:t>       &lt;a </a:t>
            </a:r>
            <a:r>
              <a:rPr lang="nl-NL" dirty="0" err="1"/>
              <a:t>href</a:t>
            </a:r>
            <a:r>
              <a:rPr lang="nl-NL" dirty="0"/>
              <a:t>="#" </a:t>
            </a:r>
            <a:r>
              <a:rPr lang="nl-NL" dirty="0" err="1"/>
              <a:t>onclick</a:t>
            </a:r>
            <a:r>
              <a:rPr lang="nl-NL" dirty="0"/>
              <a:t>="klik('op link 1')"&gt;link 1&lt;/a&gt;</a:t>
            </a:r>
          </a:p>
          <a:p>
            <a:r>
              <a:rPr lang="nl-NL" dirty="0"/>
              <a:t>       &lt;a </a:t>
            </a:r>
            <a:r>
              <a:rPr lang="nl-NL" dirty="0" err="1"/>
              <a:t>href</a:t>
            </a:r>
            <a:r>
              <a:rPr lang="nl-NL" dirty="0"/>
              <a:t>="#" </a:t>
            </a:r>
            <a:r>
              <a:rPr lang="nl-NL" dirty="0" err="1"/>
              <a:t>onclick</a:t>
            </a:r>
            <a:r>
              <a:rPr lang="nl-NL" dirty="0"/>
              <a:t>="klik('op link 2')"&gt;link 2&lt;/a&gt;</a:t>
            </a:r>
          </a:p>
          <a:p>
            <a:r>
              <a:rPr lang="nl-NL" dirty="0"/>
              <a:t>   &lt;/div&gt;</a:t>
            </a:r>
          </a:p>
          <a:p>
            <a:r>
              <a:rPr lang="nl-NL" dirty="0"/>
              <a:t>   </a:t>
            </a:r>
          </a:p>
          <a:p>
            <a:r>
              <a:rPr lang="nl-NL" dirty="0"/>
              <a:t>   &lt;div class='content'&gt;</a:t>
            </a:r>
          </a:p>
          <a:p>
            <a:r>
              <a:rPr lang="nl-NL" dirty="0"/>
              <a:t>       </a:t>
            </a:r>
          </a:p>
          <a:p>
            <a:r>
              <a:rPr lang="nl-NL" dirty="0"/>
              <a:t>   &lt;/div&gt;</a:t>
            </a:r>
          </a:p>
          <a:p>
            <a:r>
              <a:rPr lang="nl-NL" dirty="0"/>
              <a:t>    &lt;/div&gt;</a:t>
            </a:r>
          </a:p>
          <a:p>
            <a:r>
              <a:rPr lang="nl-NL" dirty="0"/>
              <a:t>&lt;/body&gt;</a:t>
            </a:r>
          </a:p>
          <a:p>
            <a:r>
              <a:rPr lang="nl-NL" dirty="0"/>
              <a:t>&lt;/html&gt;</a:t>
            </a:r>
          </a:p>
        </p:txBody>
      </p:sp>
      <p:sp>
        <p:nvSpPr>
          <p:cNvPr id="4" name="Tijdelijke aanduiding voor dianummer 3"/>
          <p:cNvSpPr>
            <a:spLocks noGrp="1"/>
          </p:cNvSpPr>
          <p:nvPr>
            <p:ph type="sldNum" sz="quarter" idx="10"/>
          </p:nvPr>
        </p:nvSpPr>
        <p:spPr/>
        <p:txBody>
          <a:bodyPr/>
          <a:lstStyle/>
          <a:p>
            <a:fld id="{33A50127-BA98-42CE-B1E5-919E1C8596D6}" type="slidenum">
              <a:rPr lang="nl-NL" smtClean="0"/>
              <a:t>34</a:t>
            </a:fld>
            <a:endParaRPr lang="nl-NL"/>
          </a:p>
        </p:txBody>
      </p:sp>
    </p:spTree>
    <p:extLst>
      <p:ext uri="{BB962C8B-B14F-4D97-AF65-F5344CB8AC3E}">
        <p14:creationId xmlns:p14="http://schemas.microsoft.com/office/powerpoint/2010/main" val="1019436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&lt;!DOCTYPE html&gt;</a:t>
            </a:r>
          </a:p>
          <a:p>
            <a:r>
              <a:rPr lang="nl-NL" dirty="0"/>
              <a:t>&lt;html lang="en"&gt;</a:t>
            </a:r>
          </a:p>
          <a:p>
            <a:r>
              <a:rPr lang="nl-NL" dirty="0"/>
              <a:t>&lt;</a:t>
            </a:r>
            <a:r>
              <a:rPr lang="nl-NL" dirty="0" err="1"/>
              <a:t>head</a:t>
            </a:r>
            <a:r>
              <a:rPr lang="nl-NL" dirty="0"/>
              <a:t>&gt;</a:t>
            </a:r>
          </a:p>
          <a:p>
            <a:r>
              <a:rPr lang="nl-NL" dirty="0"/>
              <a:t>    &lt;meta </a:t>
            </a:r>
            <a:r>
              <a:rPr lang="nl-NL" dirty="0" err="1"/>
              <a:t>charset</a:t>
            </a:r>
            <a:r>
              <a:rPr lang="nl-NL" dirty="0"/>
              <a:t>="UTF-8"&gt;</a:t>
            </a:r>
          </a:p>
          <a:p>
            <a:r>
              <a:rPr lang="nl-NL" dirty="0"/>
              <a:t>    &lt;</a:t>
            </a:r>
            <a:r>
              <a:rPr lang="nl-NL" dirty="0" err="1"/>
              <a:t>title</a:t>
            </a:r>
            <a:r>
              <a:rPr lang="nl-NL" dirty="0"/>
              <a:t>&gt;Document&lt;/</a:t>
            </a:r>
            <a:r>
              <a:rPr lang="nl-NL" dirty="0" err="1"/>
              <a:t>title</a:t>
            </a:r>
            <a:r>
              <a:rPr lang="nl-NL" dirty="0"/>
              <a:t>&gt;</a:t>
            </a:r>
          </a:p>
          <a:p>
            <a:r>
              <a:rPr lang="nl-NL" dirty="0"/>
              <a:t>    </a:t>
            </a:r>
          </a:p>
          <a:p>
            <a:r>
              <a:rPr lang="nl-NL" dirty="0"/>
              <a:t>    &lt;script&gt;</a:t>
            </a:r>
          </a:p>
          <a:p>
            <a:r>
              <a:rPr lang="nl-NL" dirty="0"/>
              <a:t>    </a:t>
            </a:r>
          </a:p>
          <a:p>
            <a:r>
              <a:rPr lang="nl-NL" dirty="0"/>
              <a:t>       </a:t>
            </a:r>
            <a:r>
              <a:rPr lang="nl-NL" dirty="0" err="1"/>
              <a:t>window.addEventListener</a:t>
            </a:r>
            <a:r>
              <a:rPr lang="nl-NL" dirty="0"/>
              <a:t>("load",</a:t>
            </a:r>
            <a:r>
              <a:rPr lang="nl-NL" dirty="0" err="1"/>
              <a:t>function</a:t>
            </a:r>
            <a:r>
              <a:rPr lang="nl-NL" dirty="0"/>
              <a:t>(){</a:t>
            </a:r>
          </a:p>
          <a:p>
            <a:r>
              <a:rPr lang="nl-NL" dirty="0"/>
              <a:t>       </a:t>
            </a:r>
          </a:p>
          <a:p>
            <a:r>
              <a:rPr lang="nl-NL" dirty="0"/>
              <a:t>            var els = </a:t>
            </a:r>
            <a:r>
              <a:rPr lang="nl-NL" dirty="0" err="1"/>
              <a:t>document.querySelectorAll</a:t>
            </a:r>
            <a:r>
              <a:rPr lang="nl-NL" dirty="0"/>
              <a:t>("button");</a:t>
            </a:r>
          </a:p>
          <a:p>
            <a:r>
              <a:rPr lang="nl-NL" dirty="0"/>
              <a:t>            </a:t>
            </a:r>
            <a:r>
              <a:rPr lang="nl-NL" dirty="0" err="1"/>
              <a:t>for</a:t>
            </a:r>
            <a:r>
              <a:rPr lang="nl-NL" dirty="0"/>
              <a:t>(var i =0; i&lt;</a:t>
            </a:r>
            <a:r>
              <a:rPr lang="nl-NL" dirty="0" err="1"/>
              <a:t>els.length;i</a:t>
            </a:r>
            <a:r>
              <a:rPr lang="nl-NL" dirty="0"/>
              <a:t>++){</a:t>
            </a:r>
          </a:p>
          <a:p>
            <a:r>
              <a:rPr lang="nl-NL" dirty="0"/>
              <a:t>                els[i].</a:t>
            </a:r>
            <a:r>
              <a:rPr lang="nl-NL" dirty="0" err="1"/>
              <a:t>addEventListener</a:t>
            </a:r>
            <a:r>
              <a:rPr lang="nl-NL" dirty="0"/>
              <a:t>("</a:t>
            </a:r>
            <a:r>
              <a:rPr lang="nl-NL" dirty="0" err="1"/>
              <a:t>click",verander</a:t>
            </a:r>
            <a:r>
              <a:rPr lang="nl-NL" dirty="0"/>
              <a:t>);</a:t>
            </a:r>
          </a:p>
          <a:p>
            <a:r>
              <a:rPr lang="nl-NL" dirty="0"/>
              <a:t>            }</a:t>
            </a:r>
          </a:p>
          <a:p>
            <a:r>
              <a:rPr lang="nl-NL" dirty="0"/>
              <a:t>       </a:t>
            </a:r>
          </a:p>
          <a:p>
            <a:r>
              <a:rPr lang="nl-NL" dirty="0"/>
              <a:t>        });</a:t>
            </a:r>
          </a:p>
          <a:p>
            <a:endParaRPr lang="nl-NL" dirty="0"/>
          </a:p>
          <a:p>
            <a:r>
              <a:rPr lang="nl-NL" dirty="0"/>
              <a:t>        </a:t>
            </a:r>
          </a:p>
          <a:p>
            <a:r>
              <a:rPr lang="nl-NL" dirty="0"/>
              <a:t>        </a:t>
            </a:r>
            <a:r>
              <a:rPr lang="nl-NL" dirty="0" err="1"/>
              <a:t>function</a:t>
            </a:r>
            <a:r>
              <a:rPr lang="nl-NL" dirty="0"/>
              <a:t> verander(){</a:t>
            </a:r>
          </a:p>
          <a:p>
            <a:r>
              <a:rPr lang="nl-NL" dirty="0"/>
              <a:t>        </a:t>
            </a:r>
          </a:p>
          <a:p>
            <a:r>
              <a:rPr lang="nl-NL" dirty="0"/>
              <a:t>            console.log(</a:t>
            </a:r>
            <a:r>
              <a:rPr lang="nl-NL" dirty="0" err="1"/>
              <a:t>this</a:t>
            </a:r>
            <a:r>
              <a:rPr lang="nl-NL" dirty="0"/>
              <a:t>);</a:t>
            </a:r>
          </a:p>
          <a:p>
            <a:r>
              <a:rPr lang="nl-NL" dirty="0"/>
              <a:t>            console.log(</a:t>
            </a:r>
            <a:r>
              <a:rPr lang="nl-NL" dirty="0" err="1"/>
              <a:t>this.innerHTML</a:t>
            </a:r>
            <a:r>
              <a:rPr lang="nl-NL" dirty="0"/>
              <a:t>);</a:t>
            </a:r>
          </a:p>
          <a:p>
            <a:r>
              <a:rPr lang="nl-NL" dirty="0"/>
              <a:t>            </a:t>
            </a:r>
            <a:r>
              <a:rPr lang="nl-NL" dirty="0" err="1"/>
              <a:t>this.innerHTML</a:t>
            </a:r>
            <a:r>
              <a:rPr lang="nl-NL" dirty="0"/>
              <a:t> = "bla </a:t>
            </a:r>
            <a:r>
              <a:rPr lang="nl-NL" dirty="0" err="1"/>
              <a:t>bla</a:t>
            </a:r>
            <a:r>
              <a:rPr lang="nl-NL" dirty="0"/>
              <a:t>";</a:t>
            </a:r>
          </a:p>
          <a:p>
            <a:r>
              <a:rPr lang="nl-NL" dirty="0"/>
              <a:t>          //  </a:t>
            </a:r>
            <a:r>
              <a:rPr lang="nl-NL" dirty="0" err="1"/>
              <a:t>this.value</a:t>
            </a:r>
            <a:r>
              <a:rPr lang="nl-NL" dirty="0"/>
              <a:t>="blabla":</a:t>
            </a:r>
          </a:p>
          <a:p>
            <a:r>
              <a:rPr lang="nl-NL" dirty="0"/>
              <a:t>        }</a:t>
            </a:r>
          </a:p>
          <a:p>
            <a:r>
              <a:rPr lang="nl-NL" dirty="0"/>
              <a:t>        </a:t>
            </a:r>
          </a:p>
          <a:p>
            <a:r>
              <a:rPr lang="nl-NL" dirty="0"/>
              <a:t>    </a:t>
            </a:r>
          </a:p>
          <a:p>
            <a:r>
              <a:rPr lang="nl-NL" dirty="0"/>
              <a:t>    &lt;/script&gt;</a:t>
            </a:r>
          </a:p>
          <a:p>
            <a:r>
              <a:rPr lang="nl-NL" dirty="0"/>
              <a:t>&lt;/</a:t>
            </a:r>
            <a:r>
              <a:rPr lang="nl-NL" dirty="0" err="1"/>
              <a:t>head</a:t>
            </a:r>
            <a:r>
              <a:rPr lang="nl-NL" dirty="0"/>
              <a:t>&gt;</a:t>
            </a:r>
          </a:p>
          <a:p>
            <a:r>
              <a:rPr lang="nl-NL" dirty="0"/>
              <a:t>&lt;body&gt;</a:t>
            </a:r>
          </a:p>
          <a:p>
            <a:r>
              <a:rPr lang="nl-NL" dirty="0"/>
              <a:t>   &lt;form </a:t>
            </a:r>
            <a:r>
              <a:rPr lang="nl-NL" dirty="0" err="1"/>
              <a:t>onload</a:t>
            </a:r>
            <a:r>
              <a:rPr lang="nl-NL" dirty="0"/>
              <a:t>="f"&gt;</a:t>
            </a:r>
          </a:p>
          <a:p>
            <a:r>
              <a:rPr lang="nl-NL" dirty="0"/>
              <a:t>   &lt;input type="</a:t>
            </a:r>
            <a:r>
              <a:rPr lang="nl-NL" dirty="0" err="1"/>
              <a:t>text</a:t>
            </a:r>
            <a:r>
              <a:rPr lang="nl-NL" dirty="0"/>
              <a:t>" </a:t>
            </a:r>
            <a:r>
              <a:rPr lang="nl-NL" dirty="0" err="1"/>
              <a:t>value</a:t>
            </a:r>
            <a:r>
              <a:rPr lang="nl-NL" dirty="0"/>
              <a:t>="iets"&gt;</a:t>
            </a:r>
          </a:p>
          <a:p>
            <a:r>
              <a:rPr lang="nl-NL" dirty="0"/>
              <a:t>   &lt;button name="knop1" type="button"&gt;Verander tekstveld&lt;/button&gt;</a:t>
            </a:r>
          </a:p>
          <a:p>
            <a:r>
              <a:rPr lang="nl-NL" dirty="0"/>
              <a:t>    &lt;button name="knop2" type="button"&gt;Verander2 tekstveld&lt;/button&gt;</a:t>
            </a:r>
          </a:p>
          <a:p>
            <a:r>
              <a:rPr lang="nl-NL" dirty="0"/>
              <a:t>   &lt;input type="reset" </a:t>
            </a:r>
            <a:r>
              <a:rPr lang="nl-NL" dirty="0" err="1"/>
              <a:t>value</a:t>
            </a:r>
            <a:r>
              <a:rPr lang="nl-NL" dirty="0"/>
              <a:t>="reset"&gt;</a:t>
            </a:r>
          </a:p>
          <a:p>
            <a:r>
              <a:rPr lang="nl-NL" dirty="0"/>
              <a:t>    &lt;/form&gt;</a:t>
            </a:r>
          </a:p>
          <a:p>
            <a:r>
              <a:rPr lang="nl-NL" dirty="0"/>
              <a:t>&lt;/body&gt;</a:t>
            </a:r>
          </a:p>
          <a:p>
            <a:r>
              <a:rPr lang="nl-NL" dirty="0"/>
              <a:t>&lt;/html&gt;</a:t>
            </a:r>
          </a:p>
        </p:txBody>
      </p:sp>
      <p:sp>
        <p:nvSpPr>
          <p:cNvPr id="4" name="Tijdelijke aanduiding voor dianummer 3"/>
          <p:cNvSpPr>
            <a:spLocks noGrp="1"/>
          </p:cNvSpPr>
          <p:nvPr>
            <p:ph type="sldNum" sz="quarter" idx="10"/>
          </p:nvPr>
        </p:nvSpPr>
        <p:spPr/>
        <p:txBody>
          <a:bodyPr/>
          <a:lstStyle/>
          <a:p>
            <a:fld id="{33A50127-BA98-42CE-B1E5-919E1C8596D6}" type="slidenum">
              <a:rPr lang="nl-NL" smtClean="0"/>
              <a:t>36</a:t>
            </a:fld>
            <a:endParaRPr lang="nl-NL"/>
          </a:p>
        </p:txBody>
      </p:sp>
    </p:spTree>
    <p:extLst>
      <p:ext uri="{BB962C8B-B14F-4D97-AF65-F5344CB8AC3E}">
        <p14:creationId xmlns:p14="http://schemas.microsoft.com/office/powerpoint/2010/main" val="2336993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sz="1200" b="0" kern="1200" dirty="0">
                <a:solidFill>
                  <a:schemeClr val="tx1"/>
                </a:solidFill>
                <a:effectLst/>
                <a:latin typeface="+mn-lt"/>
                <a:ea typeface="+mn-ea"/>
                <a:cs typeface="+mn-cs"/>
              </a:rPr>
              <a:t>&lt;!DOCTYPE html&gt;</a:t>
            </a:r>
          </a:p>
          <a:p>
            <a:r>
              <a:rPr lang="nl-BE" sz="1200" b="0" kern="1200" dirty="0">
                <a:solidFill>
                  <a:schemeClr val="tx1"/>
                </a:solidFill>
                <a:effectLst/>
                <a:latin typeface="+mn-lt"/>
                <a:ea typeface="+mn-ea"/>
                <a:cs typeface="+mn-cs"/>
              </a:rPr>
              <a:t>&lt;html lang="en"&gt;</a:t>
            </a:r>
          </a:p>
          <a:p>
            <a:r>
              <a:rPr lang="nl-BE" sz="1200" b="0" kern="1200" dirty="0">
                <a:solidFill>
                  <a:schemeClr val="tx1"/>
                </a:solidFill>
                <a:effectLst/>
                <a:latin typeface="+mn-lt"/>
                <a:ea typeface="+mn-ea"/>
                <a:cs typeface="+mn-cs"/>
              </a:rPr>
              <a:t>&lt;</a:t>
            </a:r>
            <a:r>
              <a:rPr lang="nl-BE" sz="1200" b="0" kern="1200" dirty="0" err="1">
                <a:solidFill>
                  <a:schemeClr val="tx1"/>
                </a:solidFill>
                <a:effectLst/>
                <a:latin typeface="+mn-lt"/>
                <a:ea typeface="+mn-ea"/>
                <a:cs typeface="+mn-cs"/>
              </a:rPr>
              <a:t>head</a:t>
            </a:r>
            <a:r>
              <a:rPr lang="nl-BE" sz="1200" b="0" kern="1200" dirty="0">
                <a:solidFill>
                  <a:schemeClr val="tx1"/>
                </a:solidFill>
                <a:effectLst/>
                <a:latin typeface="+mn-lt"/>
                <a:ea typeface="+mn-ea"/>
                <a:cs typeface="+mn-cs"/>
              </a:rPr>
              <a:t>&gt;</a:t>
            </a:r>
          </a:p>
          <a:p>
            <a:r>
              <a:rPr lang="nl-BE" sz="1200" b="0" kern="1200" dirty="0">
                <a:solidFill>
                  <a:schemeClr val="tx1"/>
                </a:solidFill>
                <a:effectLst/>
                <a:latin typeface="+mn-lt"/>
                <a:ea typeface="+mn-ea"/>
                <a:cs typeface="+mn-cs"/>
              </a:rPr>
              <a:t>&lt;meta </a:t>
            </a:r>
            <a:r>
              <a:rPr lang="nl-BE" sz="1200" b="0" kern="1200" dirty="0" err="1">
                <a:solidFill>
                  <a:schemeClr val="tx1"/>
                </a:solidFill>
                <a:effectLst/>
                <a:latin typeface="+mn-lt"/>
                <a:ea typeface="+mn-ea"/>
                <a:cs typeface="+mn-cs"/>
              </a:rPr>
              <a:t>charset</a:t>
            </a:r>
            <a:r>
              <a:rPr lang="nl-BE" sz="1200" b="0" kern="1200" dirty="0">
                <a:solidFill>
                  <a:schemeClr val="tx1"/>
                </a:solidFill>
                <a:effectLst/>
                <a:latin typeface="+mn-lt"/>
                <a:ea typeface="+mn-ea"/>
                <a:cs typeface="+mn-cs"/>
              </a:rPr>
              <a:t>="UTF-8"&gt;</a:t>
            </a:r>
          </a:p>
          <a:p>
            <a:r>
              <a:rPr lang="nl-BE" sz="1200" b="0" kern="1200" dirty="0">
                <a:solidFill>
                  <a:schemeClr val="tx1"/>
                </a:solidFill>
                <a:effectLst/>
                <a:latin typeface="+mn-lt"/>
                <a:ea typeface="+mn-ea"/>
                <a:cs typeface="+mn-cs"/>
              </a:rPr>
              <a:t>&lt;meta name="viewport" content="</a:t>
            </a:r>
            <a:r>
              <a:rPr lang="nl-BE" sz="1200" b="0" kern="1200" dirty="0" err="1">
                <a:solidFill>
                  <a:schemeClr val="tx1"/>
                </a:solidFill>
                <a:effectLst/>
                <a:latin typeface="+mn-lt"/>
                <a:ea typeface="+mn-ea"/>
                <a:cs typeface="+mn-cs"/>
              </a:rPr>
              <a:t>width</a:t>
            </a:r>
            <a:r>
              <a:rPr lang="nl-BE" sz="1200" b="0" kern="1200" dirty="0">
                <a:solidFill>
                  <a:schemeClr val="tx1"/>
                </a:solidFill>
                <a:effectLst/>
                <a:latin typeface="+mn-lt"/>
                <a:ea typeface="+mn-ea"/>
                <a:cs typeface="+mn-cs"/>
              </a:rPr>
              <a:t>=device-</a:t>
            </a:r>
            <a:r>
              <a:rPr lang="nl-BE" sz="1200" b="0" kern="1200" dirty="0" err="1">
                <a:solidFill>
                  <a:schemeClr val="tx1"/>
                </a:solidFill>
                <a:effectLst/>
                <a:latin typeface="+mn-lt"/>
                <a:ea typeface="+mn-ea"/>
                <a:cs typeface="+mn-cs"/>
              </a:rPr>
              <a:t>width</a:t>
            </a:r>
            <a:r>
              <a:rPr lang="nl-BE" sz="1200" b="0" kern="1200" dirty="0">
                <a:solidFill>
                  <a:schemeClr val="tx1"/>
                </a:solidFill>
                <a:effectLst/>
                <a:latin typeface="+mn-lt"/>
                <a:ea typeface="+mn-ea"/>
                <a:cs typeface="+mn-cs"/>
              </a:rPr>
              <a:t>, </a:t>
            </a:r>
            <a:r>
              <a:rPr lang="nl-BE" sz="1200" b="0" kern="1200" dirty="0" err="1">
                <a:solidFill>
                  <a:schemeClr val="tx1"/>
                </a:solidFill>
                <a:effectLst/>
                <a:latin typeface="+mn-lt"/>
                <a:ea typeface="+mn-ea"/>
                <a:cs typeface="+mn-cs"/>
              </a:rPr>
              <a:t>initial-scale</a:t>
            </a:r>
            <a:r>
              <a:rPr lang="nl-BE" sz="1200" b="0" kern="1200" dirty="0">
                <a:solidFill>
                  <a:schemeClr val="tx1"/>
                </a:solidFill>
                <a:effectLst/>
                <a:latin typeface="+mn-lt"/>
                <a:ea typeface="+mn-ea"/>
                <a:cs typeface="+mn-cs"/>
              </a:rPr>
              <a:t>=1.0"&gt;</a:t>
            </a:r>
          </a:p>
          <a:p>
            <a:r>
              <a:rPr lang="nl-BE" sz="1200" b="0" kern="1200" dirty="0">
                <a:solidFill>
                  <a:schemeClr val="tx1"/>
                </a:solidFill>
                <a:effectLst/>
                <a:latin typeface="+mn-lt"/>
                <a:ea typeface="+mn-ea"/>
                <a:cs typeface="+mn-cs"/>
              </a:rPr>
              <a:t>&lt;meta http-</a:t>
            </a:r>
            <a:r>
              <a:rPr lang="nl-BE" sz="1200" b="0" kern="1200" dirty="0" err="1">
                <a:solidFill>
                  <a:schemeClr val="tx1"/>
                </a:solidFill>
                <a:effectLst/>
                <a:latin typeface="+mn-lt"/>
                <a:ea typeface="+mn-ea"/>
                <a:cs typeface="+mn-cs"/>
              </a:rPr>
              <a:t>equiv</a:t>
            </a:r>
            <a:r>
              <a:rPr lang="nl-BE" sz="1200" b="0" kern="1200" dirty="0">
                <a:solidFill>
                  <a:schemeClr val="tx1"/>
                </a:solidFill>
                <a:effectLst/>
                <a:latin typeface="+mn-lt"/>
                <a:ea typeface="+mn-ea"/>
                <a:cs typeface="+mn-cs"/>
              </a:rPr>
              <a:t>="X-UA-Compatible" content="ie=</a:t>
            </a:r>
            <a:r>
              <a:rPr lang="nl-BE" sz="1200" b="0" kern="1200" dirty="0" err="1">
                <a:solidFill>
                  <a:schemeClr val="tx1"/>
                </a:solidFill>
                <a:effectLst/>
                <a:latin typeface="+mn-lt"/>
                <a:ea typeface="+mn-ea"/>
                <a:cs typeface="+mn-cs"/>
              </a:rPr>
              <a:t>edge</a:t>
            </a:r>
            <a:r>
              <a:rPr lang="nl-BE" sz="1200" b="0" kern="1200" dirty="0">
                <a:solidFill>
                  <a:schemeClr val="tx1"/>
                </a:solidFill>
                <a:effectLst/>
                <a:latin typeface="+mn-lt"/>
                <a:ea typeface="+mn-ea"/>
                <a:cs typeface="+mn-cs"/>
              </a:rPr>
              <a:t>"&gt;</a:t>
            </a:r>
          </a:p>
          <a:p>
            <a:r>
              <a:rPr lang="nl-BE" sz="1200" b="0" kern="1200" dirty="0">
                <a:solidFill>
                  <a:schemeClr val="tx1"/>
                </a:solidFill>
                <a:effectLst/>
                <a:latin typeface="+mn-lt"/>
                <a:ea typeface="+mn-ea"/>
                <a:cs typeface="+mn-cs"/>
              </a:rPr>
              <a:t>&lt;</a:t>
            </a:r>
            <a:r>
              <a:rPr lang="nl-BE" sz="1200" b="0" kern="1200" dirty="0" err="1">
                <a:solidFill>
                  <a:schemeClr val="tx1"/>
                </a:solidFill>
                <a:effectLst/>
                <a:latin typeface="+mn-lt"/>
                <a:ea typeface="+mn-ea"/>
                <a:cs typeface="+mn-cs"/>
              </a:rPr>
              <a:t>title</a:t>
            </a:r>
            <a:r>
              <a:rPr lang="nl-BE" sz="1200" b="0" kern="1200" dirty="0">
                <a:solidFill>
                  <a:schemeClr val="tx1"/>
                </a:solidFill>
                <a:effectLst/>
                <a:latin typeface="+mn-lt"/>
                <a:ea typeface="+mn-ea"/>
                <a:cs typeface="+mn-cs"/>
              </a:rPr>
              <a:t>&gt;Document&lt;/</a:t>
            </a:r>
            <a:r>
              <a:rPr lang="nl-BE" sz="1200" b="0" kern="1200" dirty="0" err="1">
                <a:solidFill>
                  <a:schemeClr val="tx1"/>
                </a:solidFill>
                <a:effectLst/>
                <a:latin typeface="+mn-lt"/>
                <a:ea typeface="+mn-ea"/>
                <a:cs typeface="+mn-cs"/>
              </a:rPr>
              <a:t>title</a:t>
            </a:r>
            <a:r>
              <a:rPr lang="nl-BE" sz="1200" b="0" kern="1200" dirty="0">
                <a:solidFill>
                  <a:schemeClr val="tx1"/>
                </a:solidFill>
                <a:effectLst/>
                <a:latin typeface="+mn-lt"/>
                <a:ea typeface="+mn-ea"/>
                <a:cs typeface="+mn-cs"/>
              </a:rPr>
              <a:t>&gt;</a:t>
            </a:r>
          </a:p>
          <a:p>
            <a:r>
              <a:rPr lang="nl-BE" sz="1200" b="0" kern="1200" dirty="0">
                <a:solidFill>
                  <a:schemeClr val="tx1"/>
                </a:solidFill>
                <a:effectLst/>
                <a:latin typeface="+mn-lt"/>
                <a:ea typeface="+mn-ea"/>
                <a:cs typeface="+mn-cs"/>
              </a:rPr>
              <a:t>&lt;/</a:t>
            </a:r>
            <a:r>
              <a:rPr lang="nl-BE" sz="1200" b="0" kern="1200" dirty="0" err="1">
                <a:solidFill>
                  <a:schemeClr val="tx1"/>
                </a:solidFill>
                <a:effectLst/>
                <a:latin typeface="+mn-lt"/>
                <a:ea typeface="+mn-ea"/>
                <a:cs typeface="+mn-cs"/>
              </a:rPr>
              <a:t>head</a:t>
            </a:r>
            <a:r>
              <a:rPr lang="nl-BE" sz="1200" b="0" kern="1200" dirty="0">
                <a:solidFill>
                  <a:schemeClr val="tx1"/>
                </a:solidFill>
                <a:effectLst/>
                <a:latin typeface="+mn-lt"/>
                <a:ea typeface="+mn-ea"/>
                <a:cs typeface="+mn-cs"/>
              </a:rPr>
              <a:t>&gt;</a:t>
            </a:r>
          </a:p>
          <a:p>
            <a:r>
              <a:rPr lang="nl-BE" sz="1200" b="0" kern="1200" dirty="0">
                <a:solidFill>
                  <a:schemeClr val="tx1"/>
                </a:solidFill>
                <a:effectLst/>
                <a:latin typeface="+mn-lt"/>
                <a:ea typeface="+mn-ea"/>
                <a:cs typeface="+mn-cs"/>
              </a:rPr>
              <a:t>&lt;body&gt;</a:t>
            </a:r>
          </a:p>
          <a:p>
            <a:br>
              <a:rPr lang="nl-BE" sz="1200" b="0" kern="1200" dirty="0">
                <a:solidFill>
                  <a:schemeClr val="tx1"/>
                </a:solidFill>
                <a:effectLst/>
                <a:latin typeface="+mn-lt"/>
                <a:ea typeface="+mn-ea"/>
                <a:cs typeface="+mn-cs"/>
              </a:rPr>
            </a:br>
            <a:r>
              <a:rPr lang="nl-BE" sz="1200" b="0" kern="1200" dirty="0">
                <a:solidFill>
                  <a:schemeClr val="tx1"/>
                </a:solidFill>
                <a:effectLst/>
                <a:latin typeface="+mn-lt"/>
                <a:ea typeface="+mn-ea"/>
                <a:cs typeface="+mn-cs"/>
              </a:rPr>
              <a:t>&lt;form name="</a:t>
            </a:r>
            <a:r>
              <a:rPr lang="nl-BE" sz="1200" b="0" kern="1200" dirty="0" err="1">
                <a:solidFill>
                  <a:schemeClr val="tx1"/>
                </a:solidFill>
                <a:effectLst/>
                <a:latin typeface="+mn-lt"/>
                <a:ea typeface="+mn-ea"/>
                <a:cs typeface="+mn-cs"/>
              </a:rPr>
              <a:t>cbform</a:t>
            </a:r>
            <a:r>
              <a:rPr lang="nl-BE" sz="1200" b="0" kern="1200" dirty="0">
                <a:solidFill>
                  <a:schemeClr val="tx1"/>
                </a:solidFill>
                <a:effectLst/>
                <a:latin typeface="+mn-lt"/>
                <a:ea typeface="+mn-ea"/>
                <a:cs typeface="+mn-cs"/>
              </a:rPr>
              <a:t>"&gt;</a:t>
            </a:r>
          </a:p>
          <a:p>
            <a:r>
              <a:rPr lang="nl-BE" sz="1200" b="0" kern="1200" dirty="0">
                <a:solidFill>
                  <a:schemeClr val="tx1"/>
                </a:solidFill>
                <a:effectLst/>
                <a:latin typeface="+mn-lt"/>
                <a:ea typeface="+mn-ea"/>
                <a:cs typeface="+mn-cs"/>
              </a:rPr>
              <a:t>&lt;input name="</a:t>
            </a:r>
            <a:r>
              <a:rPr lang="nl-BE" sz="1200" b="0" kern="1200" dirty="0" err="1">
                <a:solidFill>
                  <a:schemeClr val="tx1"/>
                </a:solidFill>
                <a:effectLst/>
                <a:latin typeface="+mn-lt"/>
                <a:ea typeface="+mn-ea"/>
                <a:cs typeface="+mn-cs"/>
              </a:rPr>
              <a:t>cb</a:t>
            </a:r>
            <a:r>
              <a:rPr lang="nl-BE" sz="1200" b="0" kern="1200" dirty="0">
                <a:solidFill>
                  <a:schemeClr val="tx1"/>
                </a:solidFill>
                <a:effectLst/>
                <a:latin typeface="+mn-lt"/>
                <a:ea typeface="+mn-ea"/>
                <a:cs typeface="+mn-cs"/>
              </a:rPr>
              <a:t>" type="</a:t>
            </a:r>
            <a:r>
              <a:rPr lang="nl-BE" sz="1200" b="0" kern="1200" dirty="0" err="1">
                <a:solidFill>
                  <a:schemeClr val="tx1"/>
                </a:solidFill>
                <a:effectLst/>
                <a:latin typeface="+mn-lt"/>
                <a:ea typeface="+mn-ea"/>
                <a:cs typeface="+mn-cs"/>
              </a:rPr>
              <a:t>checkbox</a:t>
            </a:r>
            <a:r>
              <a:rPr lang="nl-BE" sz="1200" b="0" kern="1200" dirty="0">
                <a:solidFill>
                  <a:schemeClr val="tx1"/>
                </a:solidFill>
                <a:effectLst/>
                <a:latin typeface="+mn-lt"/>
                <a:ea typeface="+mn-ea"/>
                <a:cs typeface="+mn-cs"/>
              </a:rPr>
              <a:t>" </a:t>
            </a:r>
            <a:r>
              <a:rPr lang="nl-BE" sz="1200" b="0" kern="1200" dirty="0" err="1">
                <a:solidFill>
                  <a:schemeClr val="tx1"/>
                </a:solidFill>
                <a:effectLst/>
                <a:latin typeface="+mn-lt"/>
                <a:ea typeface="+mn-ea"/>
                <a:cs typeface="+mn-cs"/>
              </a:rPr>
              <a:t>checked</a:t>
            </a:r>
            <a:r>
              <a:rPr lang="nl-BE" sz="1200" b="0" kern="1200" dirty="0">
                <a:solidFill>
                  <a:schemeClr val="tx1"/>
                </a:solidFill>
                <a:effectLst/>
                <a:latin typeface="+mn-lt"/>
                <a:ea typeface="+mn-ea"/>
                <a:cs typeface="+mn-cs"/>
              </a:rPr>
              <a:t>="</a:t>
            </a:r>
            <a:r>
              <a:rPr lang="nl-BE" sz="1200" b="0" kern="1200" dirty="0" err="1">
                <a:solidFill>
                  <a:schemeClr val="tx1"/>
                </a:solidFill>
                <a:effectLst/>
                <a:latin typeface="+mn-lt"/>
                <a:ea typeface="+mn-ea"/>
                <a:cs typeface="+mn-cs"/>
              </a:rPr>
              <a:t>true</a:t>
            </a:r>
            <a:r>
              <a:rPr lang="nl-BE" sz="1200" b="0" kern="1200" dirty="0">
                <a:solidFill>
                  <a:schemeClr val="tx1"/>
                </a:solidFill>
                <a:effectLst/>
                <a:latin typeface="+mn-lt"/>
                <a:ea typeface="+mn-ea"/>
                <a:cs typeface="+mn-cs"/>
              </a:rPr>
              <a:t>"&gt;green</a:t>
            </a:r>
          </a:p>
          <a:p>
            <a:r>
              <a:rPr lang="nl-BE" sz="1200" b="0" kern="1200" dirty="0">
                <a:solidFill>
                  <a:schemeClr val="tx1"/>
                </a:solidFill>
                <a:effectLst/>
                <a:latin typeface="+mn-lt"/>
                <a:ea typeface="+mn-ea"/>
                <a:cs typeface="+mn-cs"/>
              </a:rPr>
              <a:t>&lt;input name="</a:t>
            </a:r>
            <a:r>
              <a:rPr lang="nl-BE" sz="1200" b="0" kern="1200" dirty="0" err="1">
                <a:solidFill>
                  <a:schemeClr val="tx1"/>
                </a:solidFill>
                <a:effectLst/>
                <a:latin typeface="+mn-lt"/>
                <a:ea typeface="+mn-ea"/>
                <a:cs typeface="+mn-cs"/>
              </a:rPr>
              <a:t>cb</a:t>
            </a:r>
            <a:r>
              <a:rPr lang="nl-BE" sz="1200" b="0" kern="1200" dirty="0">
                <a:solidFill>
                  <a:schemeClr val="tx1"/>
                </a:solidFill>
                <a:effectLst/>
                <a:latin typeface="+mn-lt"/>
                <a:ea typeface="+mn-ea"/>
                <a:cs typeface="+mn-cs"/>
              </a:rPr>
              <a:t>" type="</a:t>
            </a:r>
            <a:r>
              <a:rPr lang="nl-BE" sz="1200" b="0" kern="1200" dirty="0" err="1">
                <a:solidFill>
                  <a:schemeClr val="tx1"/>
                </a:solidFill>
                <a:effectLst/>
                <a:latin typeface="+mn-lt"/>
                <a:ea typeface="+mn-ea"/>
                <a:cs typeface="+mn-cs"/>
              </a:rPr>
              <a:t>checkbox</a:t>
            </a:r>
            <a:r>
              <a:rPr lang="nl-BE" sz="1200" b="0" kern="1200" dirty="0">
                <a:solidFill>
                  <a:schemeClr val="tx1"/>
                </a:solidFill>
                <a:effectLst/>
                <a:latin typeface="+mn-lt"/>
                <a:ea typeface="+mn-ea"/>
                <a:cs typeface="+mn-cs"/>
              </a:rPr>
              <a:t>"&gt;red</a:t>
            </a:r>
          </a:p>
          <a:p>
            <a:r>
              <a:rPr lang="nl-BE" sz="1200" b="0" kern="1200" dirty="0">
                <a:solidFill>
                  <a:schemeClr val="tx1"/>
                </a:solidFill>
                <a:effectLst/>
                <a:latin typeface="+mn-lt"/>
                <a:ea typeface="+mn-ea"/>
                <a:cs typeface="+mn-cs"/>
              </a:rPr>
              <a:t>&lt;input name="</a:t>
            </a:r>
            <a:r>
              <a:rPr lang="nl-BE" sz="1200" b="0" kern="1200" dirty="0" err="1">
                <a:solidFill>
                  <a:schemeClr val="tx1"/>
                </a:solidFill>
                <a:effectLst/>
                <a:latin typeface="+mn-lt"/>
                <a:ea typeface="+mn-ea"/>
                <a:cs typeface="+mn-cs"/>
              </a:rPr>
              <a:t>cb</a:t>
            </a:r>
            <a:r>
              <a:rPr lang="nl-BE" sz="1200" b="0" kern="1200" dirty="0">
                <a:solidFill>
                  <a:schemeClr val="tx1"/>
                </a:solidFill>
                <a:effectLst/>
                <a:latin typeface="+mn-lt"/>
                <a:ea typeface="+mn-ea"/>
                <a:cs typeface="+mn-cs"/>
              </a:rPr>
              <a:t>" type="</a:t>
            </a:r>
            <a:r>
              <a:rPr lang="nl-BE" sz="1200" b="0" kern="1200" dirty="0" err="1">
                <a:solidFill>
                  <a:schemeClr val="tx1"/>
                </a:solidFill>
                <a:effectLst/>
                <a:latin typeface="+mn-lt"/>
                <a:ea typeface="+mn-ea"/>
                <a:cs typeface="+mn-cs"/>
              </a:rPr>
              <a:t>checkbox</a:t>
            </a:r>
            <a:r>
              <a:rPr lang="nl-BE" sz="1200" b="0" kern="1200" dirty="0">
                <a:solidFill>
                  <a:schemeClr val="tx1"/>
                </a:solidFill>
                <a:effectLst/>
                <a:latin typeface="+mn-lt"/>
                <a:ea typeface="+mn-ea"/>
                <a:cs typeface="+mn-cs"/>
              </a:rPr>
              <a:t>"&gt;blue</a:t>
            </a:r>
          </a:p>
          <a:p>
            <a:r>
              <a:rPr lang="nl-BE" sz="1200" b="0" kern="1200" dirty="0">
                <a:solidFill>
                  <a:schemeClr val="tx1"/>
                </a:solidFill>
                <a:effectLst/>
                <a:latin typeface="+mn-lt"/>
                <a:ea typeface="+mn-ea"/>
                <a:cs typeface="+mn-cs"/>
              </a:rPr>
              <a:t>&lt;input name="</a:t>
            </a:r>
            <a:r>
              <a:rPr lang="nl-BE" sz="1200" b="0" kern="1200" dirty="0" err="1">
                <a:solidFill>
                  <a:schemeClr val="tx1"/>
                </a:solidFill>
                <a:effectLst/>
                <a:latin typeface="+mn-lt"/>
                <a:ea typeface="+mn-ea"/>
                <a:cs typeface="+mn-cs"/>
              </a:rPr>
              <a:t>cb</a:t>
            </a:r>
            <a:r>
              <a:rPr lang="nl-BE" sz="1200" b="0" kern="1200" dirty="0">
                <a:solidFill>
                  <a:schemeClr val="tx1"/>
                </a:solidFill>
                <a:effectLst/>
                <a:latin typeface="+mn-lt"/>
                <a:ea typeface="+mn-ea"/>
                <a:cs typeface="+mn-cs"/>
              </a:rPr>
              <a:t>" type="button" </a:t>
            </a:r>
            <a:r>
              <a:rPr lang="nl-BE" sz="1200" b="0" kern="1200" dirty="0" err="1">
                <a:solidFill>
                  <a:schemeClr val="tx1"/>
                </a:solidFill>
                <a:effectLst/>
                <a:latin typeface="+mn-lt"/>
                <a:ea typeface="+mn-ea"/>
                <a:cs typeface="+mn-cs"/>
              </a:rPr>
              <a:t>onclick</a:t>
            </a:r>
            <a:r>
              <a:rPr lang="nl-BE" sz="1200" b="0" kern="1200" dirty="0">
                <a:solidFill>
                  <a:schemeClr val="tx1"/>
                </a:solidFill>
                <a:effectLst/>
                <a:latin typeface="+mn-lt"/>
                <a:ea typeface="+mn-ea"/>
                <a:cs typeface="+mn-cs"/>
              </a:rPr>
              <a:t>="</a:t>
            </a:r>
            <a:r>
              <a:rPr lang="nl-BE" sz="1200" b="0" kern="1200" dirty="0" err="1">
                <a:solidFill>
                  <a:schemeClr val="tx1"/>
                </a:solidFill>
                <a:effectLst/>
                <a:latin typeface="+mn-lt"/>
                <a:ea typeface="+mn-ea"/>
                <a:cs typeface="+mn-cs"/>
              </a:rPr>
              <a:t>GetCb</a:t>
            </a:r>
            <a:r>
              <a:rPr lang="nl-BE" sz="1200" b="0" kern="1200" dirty="0">
                <a:solidFill>
                  <a:schemeClr val="tx1"/>
                </a:solidFill>
                <a:effectLst/>
                <a:latin typeface="+mn-lt"/>
                <a:ea typeface="+mn-ea"/>
                <a:cs typeface="+mn-cs"/>
              </a:rPr>
              <a:t>()"&gt;&lt;/input&gt;</a:t>
            </a:r>
          </a:p>
          <a:p>
            <a:r>
              <a:rPr lang="nl-BE" sz="1200" b="0" kern="1200" dirty="0">
                <a:solidFill>
                  <a:schemeClr val="tx1"/>
                </a:solidFill>
                <a:effectLst/>
                <a:latin typeface="+mn-lt"/>
                <a:ea typeface="+mn-ea"/>
                <a:cs typeface="+mn-cs"/>
              </a:rPr>
              <a:t>&lt;/form&gt;</a:t>
            </a:r>
          </a:p>
          <a:p>
            <a:br>
              <a:rPr lang="nl-BE" sz="1200" b="0" kern="1200" dirty="0">
                <a:solidFill>
                  <a:schemeClr val="tx1"/>
                </a:solidFill>
                <a:effectLst/>
                <a:latin typeface="+mn-lt"/>
                <a:ea typeface="+mn-ea"/>
                <a:cs typeface="+mn-cs"/>
              </a:rPr>
            </a:br>
            <a:r>
              <a:rPr lang="nl-BE" sz="1200" b="0" kern="1200" dirty="0">
                <a:solidFill>
                  <a:schemeClr val="tx1"/>
                </a:solidFill>
                <a:effectLst/>
                <a:latin typeface="+mn-lt"/>
                <a:ea typeface="+mn-ea"/>
                <a:cs typeface="+mn-cs"/>
              </a:rPr>
              <a:t>&lt;form name="</a:t>
            </a:r>
            <a:r>
              <a:rPr lang="nl-BE" sz="1200" b="0" kern="1200" dirty="0" err="1">
                <a:solidFill>
                  <a:schemeClr val="tx1"/>
                </a:solidFill>
                <a:effectLst/>
                <a:latin typeface="+mn-lt"/>
                <a:ea typeface="+mn-ea"/>
                <a:cs typeface="+mn-cs"/>
              </a:rPr>
              <a:t>radioform</a:t>
            </a:r>
            <a:r>
              <a:rPr lang="nl-BE" sz="1200" b="0" kern="1200" dirty="0">
                <a:solidFill>
                  <a:schemeClr val="tx1"/>
                </a:solidFill>
                <a:effectLst/>
                <a:latin typeface="+mn-lt"/>
                <a:ea typeface="+mn-ea"/>
                <a:cs typeface="+mn-cs"/>
              </a:rPr>
              <a:t>"&gt;</a:t>
            </a:r>
          </a:p>
          <a:p>
            <a:r>
              <a:rPr lang="nl-BE" sz="1200" b="0" kern="1200" dirty="0">
                <a:solidFill>
                  <a:schemeClr val="tx1"/>
                </a:solidFill>
                <a:effectLst/>
                <a:latin typeface="+mn-lt"/>
                <a:ea typeface="+mn-ea"/>
                <a:cs typeface="+mn-cs"/>
              </a:rPr>
              <a:t>&lt;input name="</a:t>
            </a:r>
            <a:r>
              <a:rPr lang="nl-BE" sz="1200" b="0" kern="1200" dirty="0" err="1">
                <a:solidFill>
                  <a:schemeClr val="tx1"/>
                </a:solidFill>
                <a:effectLst/>
                <a:latin typeface="+mn-lt"/>
                <a:ea typeface="+mn-ea"/>
                <a:cs typeface="+mn-cs"/>
              </a:rPr>
              <a:t>myRadio</a:t>
            </a:r>
            <a:r>
              <a:rPr lang="nl-BE" sz="1200" b="0" kern="1200" dirty="0">
                <a:solidFill>
                  <a:schemeClr val="tx1"/>
                </a:solidFill>
                <a:effectLst/>
                <a:latin typeface="+mn-lt"/>
                <a:ea typeface="+mn-ea"/>
                <a:cs typeface="+mn-cs"/>
              </a:rPr>
              <a:t>" type="radio" </a:t>
            </a:r>
            <a:r>
              <a:rPr lang="nl-BE" sz="1200" b="0" kern="1200" dirty="0" err="1">
                <a:solidFill>
                  <a:schemeClr val="tx1"/>
                </a:solidFill>
                <a:effectLst/>
                <a:latin typeface="+mn-lt"/>
                <a:ea typeface="+mn-ea"/>
                <a:cs typeface="+mn-cs"/>
              </a:rPr>
              <a:t>checked</a:t>
            </a:r>
            <a:r>
              <a:rPr lang="nl-BE" sz="1200" b="0" kern="1200" dirty="0">
                <a:solidFill>
                  <a:schemeClr val="tx1"/>
                </a:solidFill>
                <a:effectLst/>
                <a:latin typeface="+mn-lt"/>
                <a:ea typeface="+mn-ea"/>
                <a:cs typeface="+mn-cs"/>
              </a:rPr>
              <a:t>="</a:t>
            </a:r>
            <a:r>
              <a:rPr lang="nl-BE" sz="1200" b="0" kern="1200" dirty="0" err="1">
                <a:solidFill>
                  <a:schemeClr val="tx1"/>
                </a:solidFill>
                <a:effectLst/>
                <a:latin typeface="+mn-lt"/>
                <a:ea typeface="+mn-ea"/>
                <a:cs typeface="+mn-cs"/>
              </a:rPr>
              <a:t>true</a:t>
            </a:r>
            <a:r>
              <a:rPr lang="nl-BE" sz="1200" b="0" kern="1200" dirty="0">
                <a:solidFill>
                  <a:schemeClr val="tx1"/>
                </a:solidFill>
                <a:effectLst/>
                <a:latin typeface="+mn-lt"/>
                <a:ea typeface="+mn-ea"/>
                <a:cs typeface="+mn-cs"/>
              </a:rPr>
              <a:t>"&gt;green</a:t>
            </a:r>
          </a:p>
          <a:p>
            <a:r>
              <a:rPr lang="nl-BE" sz="1200" b="0" kern="1200" dirty="0">
                <a:solidFill>
                  <a:schemeClr val="tx1"/>
                </a:solidFill>
                <a:effectLst/>
                <a:latin typeface="+mn-lt"/>
                <a:ea typeface="+mn-ea"/>
                <a:cs typeface="+mn-cs"/>
              </a:rPr>
              <a:t>&lt;input name="</a:t>
            </a:r>
            <a:r>
              <a:rPr lang="nl-BE" sz="1200" b="0" kern="1200" dirty="0" err="1">
                <a:solidFill>
                  <a:schemeClr val="tx1"/>
                </a:solidFill>
                <a:effectLst/>
                <a:latin typeface="+mn-lt"/>
                <a:ea typeface="+mn-ea"/>
                <a:cs typeface="+mn-cs"/>
              </a:rPr>
              <a:t>myRadio</a:t>
            </a:r>
            <a:r>
              <a:rPr lang="nl-BE" sz="1200" b="0" kern="1200" dirty="0">
                <a:solidFill>
                  <a:schemeClr val="tx1"/>
                </a:solidFill>
                <a:effectLst/>
                <a:latin typeface="+mn-lt"/>
                <a:ea typeface="+mn-ea"/>
                <a:cs typeface="+mn-cs"/>
              </a:rPr>
              <a:t>" type="radio"&gt;red</a:t>
            </a:r>
          </a:p>
          <a:p>
            <a:r>
              <a:rPr lang="nl-BE" sz="1200" b="0" kern="1200" dirty="0">
                <a:solidFill>
                  <a:schemeClr val="tx1"/>
                </a:solidFill>
                <a:effectLst/>
                <a:latin typeface="+mn-lt"/>
                <a:ea typeface="+mn-ea"/>
                <a:cs typeface="+mn-cs"/>
              </a:rPr>
              <a:t>&lt;input name="</a:t>
            </a:r>
            <a:r>
              <a:rPr lang="nl-BE" sz="1200" b="0" kern="1200" dirty="0" err="1">
                <a:solidFill>
                  <a:schemeClr val="tx1"/>
                </a:solidFill>
                <a:effectLst/>
                <a:latin typeface="+mn-lt"/>
                <a:ea typeface="+mn-ea"/>
                <a:cs typeface="+mn-cs"/>
              </a:rPr>
              <a:t>myRadio</a:t>
            </a:r>
            <a:r>
              <a:rPr lang="nl-BE" sz="1200" b="0" kern="1200" dirty="0">
                <a:solidFill>
                  <a:schemeClr val="tx1"/>
                </a:solidFill>
                <a:effectLst/>
                <a:latin typeface="+mn-lt"/>
                <a:ea typeface="+mn-ea"/>
                <a:cs typeface="+mn-cs"/>
              </a:rPr>
              <a:t>" type="radio"&gt;blue</a:t>
            </a:r>
          </a:p>
          <a:p>
            <a:r>
              <a:rPr lang="nl-BE" sz="1200" b="0" kern="1200" dirty="0">
                <a:solidFill>
                  <a:schemeClr val="tx1"/>
                </a:solidFill>
                <a:effectLst/>
                <a:latin typeface="+mn-lt"/>
                <a:ea typeface="+mn-ea"/>
                <a:cs typeface="+mn-cs"/>
              </a:rPr>
              <a:t>&lt;input name="</a:t>
            </a:r>
            <a:r>
              <a:rPr lang="nl-BE" sz="1200" b="0" kern="1200" dirty="0" err="1">
                <a:solidFill>
                  <a:schemeClr val="tx1"/>
                </a:solidFill>
                <a:effectLst/>
                <a:latin typeface="+mn-lt"/>
                <a:ea typeface="+mn-ea"/>
                <a:cs typeface="+mn-cs"/>
              </a:rPr>
              <a:t>myRadio</a:t>
            </a:r>
            <a:r>
              <a:rPr lang="nl-BE" sz="1200" b="0" kern="1200" dirty="0">
                <a:solidFill>
                  <a:schemeClr val="tx1"/>
                </a:solidFill>
                <a:effectLst/>
                <a:latin typeface="+mn-lt"/>
                <a:ea typeface="+mn-ea"/>
                <a:cs typeface="+mn-cs"/>
              </a:rPr>
              <a:t>" type="button" </a:t>
            </a:r>
            <a:r>
              <a:rPr lang="nl-BE" sz="1200" b="0" kern="1200" dirty="0" err="1">
                <a:solidFill>
                  <a:schemeClr val="tx1"/>
                </a:solidFill>
                <a:effectLst/>
                <a:latin typeface="+mn-lt"/>
                <a:ea typeface="+mn-ea"/>
                <a:cs typeface="+mn-cs"/>
              </a:rPr>
              <a:t>onclick</a:t>
            </a:r>
            <a:r>
              <a:rPr lang="nl-BE" sz="1200" b="0" kern="1200" dirty="0">
                <a:solidFill>
                  <a:schemeClr val="tx1"/>
                </a:solidFill>
                <a:effectLst/>
                <a:latin typeface="+mn-lt"/>
                <a:ea typeface="+mn-ea"/>
                <a:cs typeface="+mn-cs"/>
              </a:rPr>
              <a:t>="</a:t>
            </a:r>
            <a:r>
              <a:rPr lang="nl-BE" sz="1200" b="0" kern="1200" dirty="0" err="1">
                <a:solidFill>
                  <a:schemeClr val="tx1"/>
                </a:solidFill>
                <a:effectLst/>
                <a:latin typeface="+mn-lt"/>
                <a:ea typeface="+mn-ea"/>
                <a:cs typeface="+mn-cs"/>
              </a:rPr>
              <a:t>GetRadio</a:t>
            </a:r>
            <a:r>
              <a:rPr lang="nl-BE" sz="1200" b="0" kern="1200" dirty="0">
                <a:solidFill>
                  <a:schemeClr val="tx1"/>
                </a:solidFill>
                <a:effectLst/>
                <a:latin typeface="+mn-lt"/>
                <a:ea typeface="+mn-ea"/>
                <a:cs typeface="+mn-cs"/>
              </a:rPr>
              <a:t>()"&gt;&lt;/input&gt;</a:t>
            </a:r>
          </a:p>
          <a:p>
            <a:r>
              <a:rPr lang="nl-BE" sz="1200" b="0" kern="1200" dirty="0">
                <a:solidFill>
                  <a:schemeClr val="tx1"/>
                </a:solidFill>
                <a:effectLst/>
                <a:latin typeface="+mn-lt"/>
                <a:ea typeface="+mn-ea"/>
                <a:cs typeface="+mn-cs"/>
              </a:rPr>
              <a:t>&lt;/form&gt;</a:t>
            </a:r>
          </a:p>
          <a:p>
            <a:r>
              <a:rPr lang="nl-BE" sz="1200" b="0" kern="1200" dirty="0">
                <a:solidFill>
                  <a:schemeClr val="tx1"/>
                </a:solidFill>
                <a:effectLst/>
                <a:latin typeface="+mn-lt"/>
                <a:ea typeface="+mn-ea"/>
                <a:cs typeface="+mn-cs"/>
              </a:rPr>
              <a:t>&lt;script&gt;</a:t>
            </a:r>
          </a:p>
          <a:p>
            <a:r>
              <a:rPr lang="nl-BE" sz="1200" b="0" kern="1200" dirty="0" err="1">
                <a:solidFill>
                  <a:schemeClr val="tx1"/>
                </a:solidFill>
                <a:effectLst/>
                <a:latin typeface="+mn-lt"/>
                <a:ea typeface="+mn-ea"/>
                <a:cs typeface="+mn-cs"/>
              </a:rPr>
              <a:t>function</a:t>
            </a:r>
            <a:r>
              <a:rPr lang="nl-BE" sz="1200" b="0" kern="1200" dirty="0">
                <a:solidFill>
                  <a:schemeClr val="tx1"/>
                </a:solidFill>
                <a:effectLst/>
                <a:latin typeface="+mn-lt"/>
                <a:ea typeface="+mn-ea"/>
                <a:cs typeface="+mn-cs"/>
              </a:rPr>
              <a:t> </a:t>
            </a:r>
            <a:r>
              <a:rPr lang="nl-BE" sz="1200" b="0" kern="1200" dirty="0" err="1">
                <a:solidFill>
                  <a:schemeClr val="tx1"/>
                </a:solidFill>
                <a:effectLst/>
                <a:latin typeface="+mn-lt"/>
                <a:ea typeface="+mn-ea"/>
                <a:cs typeface="+mn-cs"/>
              </a:rPr>
              <a:t>GetCb</a:t>
            </a:r>
            <a:r>
              <a:rPr lang="nl-BE" sz="1200" b="0" kern="1200" dirty="0">
                <a:solidFill>
                  <a:schemeClr val="tx1"/>
                </a:solidFill>
                <a:effectLst/>
                <a:latin typeface="+mn-lt"/>
                <a:ea typeface="+mn-ea"/>
                <a:cs typeface="+mn-cs"/>
              </a:rPr>
              <a:t>(){</a:t>
            </a:r>
          </a:p>
          <a:p>
            <a:br>
              <a:rPr lang="nl-BE" sz="1200" b="0" kern="1200" dirty="0">
                <a:solidFill>
                  <a:schemeClr val="tx1"/>
                </a:solidFill>
                <a:effectLst/>
                <a:latin typeface="+mn-lt"/>
                <a:ea typeface="+mn-ea"/>
                <a:cs typeface="+mn-cs"/>
              </a:rPr>
            </a:br>
            <a:r>
              <a:rPr lang="nl-BE" sz="1200" b="0" kern="1200" dirty="0">
                <a:solidFill>
                  <a:schemeClr val="tx1"/>
                </a:solidFill>
                <a:effectLst/>
                <a:latin typeface="+mn-lt"/>
                <a:ea typeface="+mn-ea"/>
                <a:cs typeface="+mn-cs"/>
              </a:rPr>
              <a:t>}</a:t>
            </a:r>
          </a:p>
          <a:p>
            <a:br>
              <a:rPr lang="nl-BE" sz="1200" b="0" kern="1200" dirty="0">
                <a:solidFill>
                  <a:schemeClr val="tx1"/>
                </a:solidFill>
                <a:effectLst/>
                <a:latin typeface="+mn-lt"/>
                <a:ea typeface="+mn-ea"/>
                <a:cs typeface="+mn-cs"/>
              </a:rPr>
            </a:br>
            <a:br>
              <a:rPr lang="nl-BE" sz="1200" b="0" kern="1200" dirty="0">
                <a:solidFill>
                  <a:schemeClr val="tx1"/>
                </a:solidFill>
                <a:effectLst/>
                <a:latin typeface="+mn-lt"/>
                <a:ea typeface="+mn-ea"/>
                <a:cs typeface="+mn-cs"/>
              </a:rPr>
            </a:br>
            <a:r>
              <a:rPr lang="nl-BE" sz="1200" b="0" kern="1200" dirty="0" err="1">
                <a:solidFill>
                  <a:schemeClr val="tx1"/>
                </a:solidFill>
                <a:effectLst/>
                <a:latin typeface="+mn-lt"/>
                <a:ea typeface="+mn-ea"/>
                <a:cs typeface="+mn-cs"/>
              </a:rPr>
              <a:t>function</a:t>
            </a:r>
            <a:r>
              <a:rPr lang="nl-BE" sz="1200" b="0" kern="1200" dirty="0">
                <a:solidFill>
                  <a:schemeClr val="tx1"/>
                </a:solidFill>
                <a:effectLst/>
                <a:latin typeface="+mn-lt"/>
                <a:ea typeface="+mn-ea"/>
                <a:cs typeface="+mn-cs"/>
              </a:rPr>
              <a:t> </a:t>
            </a:r>
            <a:r>
              <a:rPr lang="nl-BE" sz="1200" b="0" kern="1200" dirty="0" err="1">
                <a:solidFill>
                  <a:schemeClr val="tx1"/>
                </a:solidFill>
                <a:effectLst/>
                <a:latin typeface="+mn-lt"/>
                <a:ea typeface="+mn-ea"/>
                <a:cs typeface="+mn-cs"/>
              </a:rPr>
              <a:t>GetRadio</a:t>
            </a:r>
            <a:r>
              <a:rPr lang="nl-BE" sz="1200" b="0" kern="1200" dirty="0">
                <a:solidFill>
                  <a:schemeClr val="tx1"/>
                </a:solidFill>
                <a:effectLst/>
                <a:latin typeface="+mn-lt"/>
                <a:ea typeface="+mn-ea"/>
                <a:cs typeface="+mn-cs"/>
              </a:rPr>
              <a:t>(){</a:t>
            </a:r>
          </a:p>
          <a:p>
            <a:r>
              <a:rPr lang="nl-BE" sz="1200" b="0" kern="1200" dirty="0" err="1">
                <a:solidFill>
                  <a:schemeClr val="tx1"/>
                </a:solidFill>
                <a:effectLst/>
                <a:latin typeface="+mn-lt"/>
                <a:ea typeface="+mn-ea"/>
                <a:cs typeface="+mn-cs"/>
              </a:rPr>
              <a:t>for</a:t>
            </a:r>
            <a:r>
              <a:rPr lang="nl-BE" sz="1200" b="0" kern="1200" dirty="0">
                <a:solidFill>
                  <a:schemeClr val="tx1"/>
                </a:solidFill>
                <a:effectLst/>
                <a:latin typeface="+mn-lt"/>
                <a:ea typeface="+mn-ea"/>
                <a:cs typeface="+mn-cs"/>
              </a:rPr>
              <a:t>(i=0;i&lt;</a:t>
            </a:r>
            <a:r>
              <a:rPr lang="nl-BE" sz="1200" b="0" kern="1200" dirty="0" err="1">
                <a:solidFill>
                  <a:schemeClr val="tx1"/>
                </a:solidFill>
                <a:effectLst/>
                <a:latin typeface="+mn-lt"/>
                <a:ea typeface="+mn-ea"/>
                <a:cs typeface="+mn-cs"/>
              </a:rPr>
              <a:t>document.radioform.myRadio.length;i</a:t>
            </a:r>
            <a:r>
              <a:rPr lang="nl-BE" sz="1200" b="0" kern="1200" dirty="0">
                <a:solidFill>
                  <a:schemeClr val="tx1"/>
                </a:solidFill>
                <a:effectLst/>
                <a:latin typeface="+mn-lt"/>
                <a:ea typeface="+mn-ea"/>
                <a:cs typeface="+mn-cs"/>
              </a:rPr>
              <a:t>++){</a:t>
            </a:r>
          </a:p>
          <a:p>
            <a:r>
              <a:rPr lang="nl-BE" sz="1200" b="0" kern="1200" dirty="0" err="1">
                <a:solidFill>
                  <a:schemeClr val="tx1"/>
                </a:solidFill>
                <a:effectLst/>
                <a:latin typeface="+mn-lt"/>
                <a:ea typeface="+mn-ea"/>
                <a:cs typeface="+mn-cs"/>
              </a:rPr>
              <a:t>if</a:t>
            </a:r>
            <a:r>
              <a:rPr lang="nl-BE" sz="1200" b="0" kern="1200" dirty="0">
                <a:solidFill>
                  <a:schemeClr val="tx1"/>
                </a:solidFill>
                <a:effectLst/>
                <a:latin typeface="+mn-lt"/>
                <a:ea typeface="+mn-ea"/>
                <a:cs typeface="+mn-cs"/>
              </a:rPr>
              <a:t>(</a:t>
            </a:r>
            <a:r>
              <a:rPr lang="nl-BE" sz="1200" b="0" kern="1200" dirty="0" err="1">
                <a:solidFill>
                  <a:schemeClr val="tx1"/>
                </a:solidFill>
                <a:effectLst/>
                <a:latin typeface="+mn-lt"/>
                <a:ea typeface="+mn-ea"/>
                <a:cs typeface="+mn-cs"/>
              </a:rPr>
              <a:t>document.radioform.myRadio</a:t>
            </a:r>
            <a:r>
              <a:rPr lang="nl-BE" sz="1200" b="0" kern="1200" dirty="0">
                <a:solidFill>
                  <a:schemeClr val="tx1"/>
                </a:solidFill>
                <a:effectLst/>
                <a:latin typeface="+mn-lt"/>
                <a:ea typeface="+mn-ea"/>
                <a:cs typeface="+mn-cs"/>
              </a:rPr>
              <a:t>[i].</a:t>
            </a:r>
            <a:r>
              <a:rPr lang="nl-BE" sz="1200" b="0" kern="1200" dirty="0" err="1">
                <a:solidFill>
                  <a:schemeClr val="tx1"/>
                </a:solidFill>
                <a:effectLst/>
                <a:latin typeface="+mn-lt"/>
                <a:ea typeface="+mn-ea"/>
                <a:cs typeface="+mn-cs"/>
              </a:rPr>
              <a:t>checked</a:t>
            </a:r>
            <a:r>
              <a:rPr lang="nl-BE" sz="1200" b="0" kern="1200" dirty="0">
                <a:solidFill>
                  <a:schemeClr val="tx1"/>
                </a:solidFill>
                <a:effectLst/>
                <a:latin typeface="+mn-lt"/>
                <a:ea typeface="+mn-ea"/>
                <a:cs typeface="+mn-cs"/>
              </a:rPr>
              <a:t>)</a:t>
            </a:r>
          </a:p>
          <a:p>
            <a:r>
              <a:rPr lang="nl-BE" sz="1200" b="0" kern="1200" dirty="0">
                <a:solidFill>
                  <a:schemeClr val="tx1"/>
                </a:solidFill>
                <a:effectLst/>
                <a:latin typeface="+mn-lt"/>
                <a:ea typeface="+mn-ea"/>
                <a:cs typeface="+mn-cs"/>
              </a:rPr>
              <a:t>alert("ok");</a:t>
            </a:r>
          </a:p>
          <a:p>
            <a:r>
              <a:rPr lang="nl-BE" sz="1200" b="0" kern="1200" dirty="0">
                <a:solidFill>
                  <a:schemeClr val="tx1"/>
                </a:solidFill>
                <a:effectLst/>
                <a:latin typeface="+mn-lt"/>
                <a:ea typeface="+mn-ea"/>
                <a:cs typeface="+mn-cs"/>
              </a:rPr>
              <a:t>}</a:t>
            </a:r>
          </a:p>
          <a:p>
            <a:br>
              <a:rPr lang="nl-BE" sz="1200" b="0" kern="1200" dirty="0">
                <a:solidFill>
                  <a:schemeClr val="tx1"/>
                </a:solidFill>
                <a:effectLst/>
                <a:latin typeface="+mn-lt"/>
                <a:ea typeface="+mn-ea"/>
                <a:cs typeface="+mn-cs"/>
              </a:rPr>
            </a:br>
            <a:r>
              <a:rPr lang="nl-BE" sz="1200" b="0" kern="1200" dirty="0">
                <a:solidFill>
                  <a:schemeClr val="tx1"/>
                </a:solidFill>
                <a:effectLst/>
                <a:latin typeface="+mn-lt"/>
                <a:ea typeface="+mn-ea"/>
                <a:cs typeface="+mn-cs"/>
              </a:rPr>
              <a:t>}</a:t>
            </a:r>
          </a:p>
          <a:p>
            <a:br>
              <a:rPr lang="nl-BE" sz="1200" b="0" kern="1200" dirty="0">
                <a:solidFill>
                  <a:schemeClr val="tx1"/>
                </a:solidFill>
                <a:effectLst/>
                <a:latin typeface="+mn-lt"/>
                <a:ea typeface="+mn-ea"/>
                <a:cs typeface="+mn-cs"/>
              </a:rPr>
            </a:br>
            <a:r>
              <a:rPr lang="nl-BE" sz="1200" b="0" kern="1200" dirty="0">
                <a:solidFill>
                  <a:schemeClr val="tx1"/>
                </a:solidFill>
                <a:effectLst/>
                <a:latin typeface="+mn-lt"/>
                <a:ea typeface="+mn-ea"/>
                <a:cs typeface="+mn-cs"/>
              </a:rPr>
              <a:t>&lt;/script&gt;</a:t>
            </a:r>
          </a:p>
          <a:p>
            <a:br>
              <a:rPr lang="nl-BE" sz="1200" b="0" kern="1200" dirty="0">
                <a:solidFill>
                  <a:schemeClr val="tx1"/>
                </a:solidFill>
                <a:effectLst/>
                <a:latin typeface="+mn-lt"/>
                <a:ea typeface="+mn-ea"/>
                <a:cs typeface="+mn-cs"/>
              </a:rPr>
            </a:br>
            <a:r>
              <a:rPr lang="nl-BE" sz="1200" b="0" kern="1200" dirty="0">
                <a:solidFill>
                  <a:schemeClr val="tx1"/>
                </a:solidFill>
                <a:effectLst/>
                <a:latin typeface="+mn-lt"/>
                <a:ea typeface="+mn-ea"/>
                <a:cs typeface="+mn-cs"/>
              </a:rPr>
              <a:t>&lt;/body&gt;</a:t>
            </a:r>
          </a:p>
          <a:p>
            <a:r>
              <a:rPr lang="nl-BE" sz="1200" b="0" kern="1200" dirty="0">
                <a:solidFill>
                  <a:schemeClr val="tx1"/>
                </a:solidFill>
                <a:effectLst/>
                <a:latin typeface="+mn-lt"/>
                <a:ea typeface="+mn-ea"/>
                <a:cs typeface="+mn-cs"/>
              </a:rPr>
              <a:t>&lt;/html&gt;</a:t>
            </a:r>
          </a:p>
          <a:p>
            <a:endParaRPr lang="nl-BE" dirty="0"/>
          </a:p>
        </p:txBody>
      </p:sp>
      <p:sp>
        <p:nvSpPr>
          <p:cNvPr id="4" name="Tijdelijke aanduiding voor dianummer 3"/>
          <p:cNvSpPr>
            <a:spLocks noGrp="1"/>
          </p:cNvSpPr>
          <p:nvPr>
            <p:ph type="sldNum" sz="quarter" idx="5"/>
          </p:nvPr>
        </p:nvSpPr>
        <p:spPr/>
        <p:txBody>
          <a:bodyPr/>
          <a:lstStyle/>
          <a:p>
            <a:fld id="{33A50127-BA98-42CE-B1E5-919E1C8596D6}" type="slidenum">
              <a:rPr lang="nl-NL" smtClean="0"/>
              <a:t>41</a:t>
            </a:fld>
            <a:endParaRPr lang="nl-NL"/>
          </a:p>
        </p:txBody>
      </p:sp>
    </p:spTree>
    <p:extLst>
      <p:ext uri="{BB962C8B-B14F-4D97-AF65-F5344CB8AC3E}">
        <p14:creationId xmlns:p14="http://schemas.microsoft.com/office/powerpoint/2010/main" val="2527265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sz="1200" b="0" kern="1200" dirty="0">
                <a:solidFill>
                  <a:schemeClr val="tx1"/>
                </a:solidFill>
                <a:effectLst/>
                <a:latin typeface="+mn-lt"/>
                <a:ea typeface="+mn-ea"/>
                <a:cs typeface="+mn-cs"/>
              </a:rPr>
              <a:t>&lt;!DOCTYPE html&gt;</a:t>
            </a:r>
          </a:p>
          <a:p>
            <a:r>
              <a:rPr lang="nl-BE" sz="1200" b="0" kern="1200" dirty="0">
                <a:solidFill>
                  <a:schemeClr val="tx1"/>
                </a:solidFill>
                <a:effectLst/>
                <a:latin typeface="+mn-lt"/>
                <a:ea typeface="+mn-ea"/>
                <a:cs typeface="+mn-cs"/>
              </a:rPr>
              <a:t>&lt;html lang="en"&gt;</a:t>
            </a:r>
          </a:p>
          <a:p>
            <a:r>
              <a:rPr lang="nl-BE" sz="1200" b="0" kern="1200" dirty="0">
                <a:solidFill>
                  <a:schemeClr val="tx1"/>
                </a:solidFill>
                <a:effectLst/>
                <a:latin typeface="+mn-lt"/>
                <a:ea typeface="+mn-ea"/>
                <a:cs typeface="+mn-cs"/>
              </a:rPr>
              <a:t>&lt;</a:t>
            </a:r>
            <a:r>
              <a:rPr lang="nl-BE" sz="1200" b="0" kern="1200" dirty="0" err="1">
                <a:solidFill>
                  <a:schemeClr val="tx1"/>
                </a:solidFill>
                <a:effectLst/>
                <a:latin typeface="+mn-lt"/>
                <a:ea typeface="+mn-ea"/>
                <a:cs typeface="+mn-cs"/>
              </a:rPr>
              <a:t>head</a:t>
            </a:r>
            <a:r>
              <a:rPr lang="nl-BE" sz="1200" b="0" kern="1200" dirty="0">
                <a:solidFill>
                  <a:schemeClr val="tx1"/>
                </a:solidFill>
                <a:effectLst/>
                <a:latin typeface="+mn-lt"/>
                <a:ea typeface="+mn-ea"/>
                <a:cs typeface="+mn-cs"/>
              </a:rPr>
              <a:t>&gt;</a:t>
            </a:r>
          </a:p>
          <a:p>
            <a:r>
              <a:rPr lang="nl-BE" sz="1200" b="0" kern="1200" dirty="0">
                <a:solidFill>
                  <a:schemeClr val="tx1"/>
                </a:solidFill>
                <a:effectLst/>
                <a:latin typeface="+mn-lt"/>
                <a:ea typeface="+mn-ea"/>
                <a:cs typeface="+mn-cs"/>
              </a:rPr>
              <a:t>&lt;meta </a:t>
            </a:r>
            <a:r>
              <a:rPr lang="nl-BE" sz="1200" b="0" kern="1200" dirty="0" err="1">
                <a:solidFill>
                  <a:schemeClr val="tx1"/>
                </a:solidFill>
                <a:effectLst/>
                <a:latin typeface="+mn-lt"/>
                <a:ea typeface="+mn-ea"/>
                <a:cs typeface="+mn-cs"/>
              </a:rPr>
              <a:t>charset</a:t>
            </a:r>
            <a:r>
              <a:rPr lang="nl-BE" sz="1200" b="0" kern="1200" dirty="0">
                <a:solidFill>
                  <a:schemeClr val="tx1"/>
                </a:solidFill>
                <a:effectLst/>
                <a:latin typeface="+mn-lt"/>
                <a:ea typeface="+mn-ea"/>
                <a:cs typeface="+mn-cs"/>
              </a:rPr>
              <a:t>="UTF-8"&gt;</a:t>
            </a:r>
          </a:p>
          <a:p>
            <a:r>
              <a:rPr lang="nl-BE" sz="1200" b="0" kern="1200" dirty="0">
                <a:solidFill>
                  <a:schemeClr val="tx1"/>
                </a:solidFill>
                <a:effectLst/>
                <a:latin typeface="+mn-lt"/>
                <a:ea typeface="+mn-ea"/>
                <a:cs typeface="+mn-cs"/>
              </a:rPr>
              <a:t>&lt;meta name="viewport" content="</a:t>
            </a:r>
            <a:r>
              <a:rPr lang="nl-BE" sz="1200" b="0" kern="1200" dirty="0" err="1">
                <a:solidFill>
                  <a:schemeClr val="tx1"/>
                </a:solidFill>
                <a:effectLst/>
                <a:latin typeface="+mn-lt"/>
                <a:ea typeface="+mn-ea"/>
                <a:cs typeface="+mn-cs"/>
              </a:rPr>
              <a:t>width</a:t>
            </a:r>
            <a:r>
              <a:rPr lang="nl-BE" sz="1200" b="0" kern="1200" dirty="0">
                <a:solidFill>
                  <a:schemeClr val="tx1"/>
                </a:solidFill>
                <a:effectLst/>
                <a:latin typeface="+mn-lt"/>
                <a:ea typeface="+mn-ea"/>
                <a:cs typeface="+mn-cs"/>
              </a:rPr>
              <a:t>=device-</a:t>
            </a:r>
            <a:r>
              <a:rPr lang="nl-BE" sz="1200" b="0" kern="1200" dirty="0" err="1">
                <a:solidFill>
                  <a:schemeClr val="tx1"/>
                </a:solidFill>
                <a:effectLst/>
                <a:latin typeface="+mn-lt"/>
                <a:ea typeface="+mn-ea"/>
                <a:cs typeface="+mn-cs"/>
              </a:rPr>
              <a:t>width</a:t>
            </a:r>
            <a:r>
              <a:rPr lang="nl-BE" sz="1200" b="0" kern="1200" dirty="0">
                <a:solidFill>
                  <a:schemeClr val="tx1"/>
                </a:solidFill>
                <a:effectLst/>
                <a:latin typeface="+mn-lt"/>
                <a:ea typeface="+mn-ea"/>
                <a:cs typeface="+mn-cs"/>
              </a:rPr>
              <a:t>, </a:t>
            </a:r>
            <a:r>
              <a:rPr lang="nl-BE" sz="1200" b="0" kern="1200" dirty="0" err="1">
                <a:solidFill>
                  <a:schemeClr val="tx1"/>
                </a:solidFill>
                <a:effectLst/>
                <a:latin typeface="+mn-lt"/>
                <a:ea typeface="+mn-ea"/>
                <a:cs typeface="+mn-cs"/>
              </a:rPr>
              <a:t>initial-scale</a:t>
            </a:r>
            <a:r>
              <a:rPr lang="nl-BE" sz="1200" b="0" kern="1200" dirty="0">
                <a:solidFill>
                  <a:schemeClr val="tx1"/>
                </a:solidFill>
                <a:effectLst/>
                <a:latin typeface="+mn-lt"/>
                <a:ea typeface="+mn-ea"/>
                <a:cs typeface="+mn-cs"/>
              </a:rPr>
              <a:t>=1.0"&gt;</a:t>
            </a:r>
          </a:p>
          <a:p>
            <a:r>
              <a:rPr lang="nl-BE" sz="1200" b="0" kern="1200" dirty="0">
                <a:solidFill>
                  <a:schemeClr val="tx1"/>
                </a:solidFill>
                <a:effectLst/>
                <a:latin typeface="+mn-lt"/>
                <a:ea typeface="+mn-ea"/>
                <a:cs typeface="+mn-cs"/>
              </a:rPr>
              <a:t>&lt;meta http-</a:t>
            </a:r>
            <a:r>
              <a:rPr lang="nl-BE" sz="1200" b="0" kern="1200" dirty="0" err="1">
                <a:solidFill>
                  <a:schemeClr val="tx1"/>
                </a:solidFill>
                <a:effectLst/>
                <a:latin typeface="+mn-lt"/>
                <a:ea typeface="+mn-ea"/>
                <a:cs typeface="+mn-cs"/>
              </a:rPr>
              <a:t>equiv</a:t>
            </a:r>
            <a:r>
              <a:rPr lang="nl-BE" sz="1200" b="0" kern="1200" dirty="0">
                <a:solidFill>
                  <a:schemeClr val="tx1"/>
                </a:solidFill>
                <a:effectLst/>
                <a:latin typeface="+mn-lt"/>
                <a:ea typeface="+mn-ea"/>
                <a:cs typeface="+mn-cs"/>
              </a:rPr>
              <a:t>="X-UA-Compatible" content="ie=</a:t>
            </a:r>
            <a:r>
              <a:rPr lang="nl-BE" sz="1200" b="0" kern="1200" dirty="0" err="1">
                <a:solidFill>
                  <a:schemeClr val="tx1"/>
                </a:solidFill>
                <a:effectLst/>
                <a:latin typeface="+mn-lt"/>
                <a:ea typeface="+mn-ea"/>
                <a:cs typeface="+mn-cs"/>
              </a:rPr>
              <a:t>edge</a:t>
            </a:r>
            <a:r>
              <a:rPr lang="nl-BE" sz="1200" b="0" kern="1200" dirty="0">
                <a:solidFill>
                  <a:schemeClr val="tx1"/>
                </a:solidFill>
                <a:effectLst/>
                <a:latin typeface="+mn-lt"/>
                <a:ea typeface="+mn-ea"/>
                <a:cs typeface="+mn-cs"/>
              </a:rPr>
              <a:t>"&gt;</a:t>
            </a:r>
          </a:p>
          <a:p>
            <a:r>
              <a:rPr lang="nl-BE" sz="1200" b="0" kern="1200" dirty="0">
                <a:solidFill>
                  <a:schemeClr val="tx1"/>
                </a:solidFill>
                <a:effectLst/>
                <a:latin typeface="+mn-lt"/>
                <a:ea typeface="+mn-ea"/>
                <a:cs typeface="+mn-cs"/>
              </a:rPr>
              <a:t>&lt;</a:t>
            </a:r>
            <a:r>
              <a:rPr lang="nl-BE" sz="1200" b="0" kern="1200" dirty="0" err="1">
                <a:solidFill>
                  <a:schemeClr val="tx1"/>
                </a:solidFill>
                <a:effectLst/>
                <a:latin typeface="+mn-lt"/>
                <a:ea typeface="+mn-ea"/>
                <a:cs typeface="+mn-cs"/>
              </a:rPr>
              <a:t>title</a:t>
            </a:r>
            <a:r>
              <a:rPr lang="nl-BE" sz="1200" b="0" kern="1200" dirty="0">
                <a:solidFill>
                  <a:schemeClr val="tx1"/>
                </a:solidFill>
                <a:effectLst/>
                <a:latin typeface="+mn-lt"/>
                <a:ea typeface="+mn-ea"/>
                <a:cs typeface="+mn-cs"/>
              </a:rPr>
              <a:t>&gt;Document&lt;/</a:t>
            </a:r>
            <a:r>
              <a:rPr lang="nl-BE" sz="1200" b="0" kern="1200" dirty="0" err="1">
                <a:solidFill>
                  <a:schemeClr val="tx1"/>
                </a:solidFill>
                <a:effectLst/>
                <a:latin typeface="+mn-lt"/>
                <a:ea typeface="+mn-ea"/>
                <a:cs typeface="+mn-cs"/>
              </a:rPr>
              <a:t>title</a:t>
            </a:r>
            <a:r>
              <a:rPr lang="nl-BE" sz="1200" b="0" kern="1200" dirty="0">
                <a:solidFill>
                  <a:schemeClr val="tx1"/>
                </a:solidFill>
                <a:effectLst/>
                <a:latin typeface="+mn-lt"/>
                <a:ea typeface="+mn-ea"/>
                <a:cs typeface="+mn-cs"/>
              </a:rPr>
              <a:t>&gt;</a:t>
            </a:r>
          </a:p>
          <a:p>
            <a:r>
              <a:rPr lang="nl-BE" sz="1200" b="0" kern="1200" dirty="0">
                <a:solidFill>
                  <a:schemeClr val="tx1"/>
                </a:solidFill>
                <a:effectLst/>
                <a:latin typeface="+mn-lt"/>
                <a:ea typeface="+mn-ea"/>
                <a:cs typeface="+mn-cs"/>
              </a:rPr>
              <a:t>&lt;script&gt;</a:t>
            </a:r>
          </a:p>
          <a:p>
            <a:r>
              <a:rPr lang="nl-BE" sz="1200" b="0" kern="1200" dirty="0" err="1">
                <a:solidFill>
                  <a:schemeClr val="tx1"/>
                </a:solidFill>
                <a:effectLst/>
                <a:latin typeface="+mn-lt"/>
                <a:ea typeface="+mn-ea"/>
                <a:cs typeface="+mn-cs"/>
              </a:rPr>
              <a:t>function</a:t>
            </a:r>
            <a:r>
              <a:rPr lang="nl-BE" sz="1200" b="0" kern="1200" dirty="0">
                <a:solidFill>
                  <a:schemeClr val="tx1"/>
                </a:solidFill>
                <a:effectLst/>
                <a:latin typeface="+mn-lt"/>
                <a:ea typeface="+mn-ea"/>
                <a:cs typeface="+mn-cs"/>
              </a:rPr>
              <a:t> start(){</a:t>
            </a:r>
          </a:p>
          <a:p>
            <a:br>
              <a:rPr lang="nl-BE" sz="1200" b="0" kern="1200" dirty="0">
                <a:solidFill>
                  <a:schemeClr val="tx1"/>
                </a:solidFill>
                <a:effectLst/>
                <a:latin typeface="+mn-lt"/>
                <a:ea typeface="+mn-ea"/>
                <a:cs typeface="+mn-cs"/>
              </a:rPr>
            </a:br>
            <a:r>
              <a:rPr lang="nl-BE" sz="1200" b="0" kern="1200" dirty="0">
                <a:solidFill>
                  <a:schemeClr val="tx1"/>
                </a:solidFill>
                <a:effectLst/>
                <a:latin typeface="+mn-lt"/>
                <a:ea typeface="+mn-ea"/>
                <a:cs typeface="+mn-cs"/>
              </a:rPr>
              <a:t>var </a:t>
            </a:r>
            <a:r>
              <a:rPr lang="nl-BE" sz="1200" b="0" kern="1200" dirty="0" err="1">
                <a:solidFill>
                  <a:schemeClr val="tx1"/>
                </a:solidFill>
                <a:effectLst/>
                <a:latin typeface="+mn-lt"/>
                <a:ea typeface="+mn-ea"/>
                <a:cs typeface="+mn-cs"/>
              </a:rPr>
              <a:t>cb</a:t>
            </a:r>
            <a:r>
              <a:rPr lang="nl-BE" sz="1200" b="0" kern="1200" dirty="0">
                <a:solidFill>
                  <a:schemeClr val="tx1"/>
                </a:solidFill>
                <a:effectLst/>
                <a:latin typeface="+mn-lt"/>
                <a:ea typeface="+mn-ea"/>
                <a:cs typeface="+mn-cs"/>
              </a:rPr>
              <a:t> = </a:t>
            </a:r>
            <a:r>
              <a:rPr lang="nl-BE" sz="1200" b="0" kern="1200" dirty="0" err="1">
                <a:solidFill>
                  <a:schemeClr val="tx1"/>
                </a:solidFill>
                <a:effectLst/>
                <a:latin typeface="+mn-lt"/>
                <a:ea typeface="+mn-ea"/>
                <a:cs typeface="+mn-cs"/>
              </a:rPr>
              <a:t>document.getElementsByName</a:t>
            </a:r>
            <a:r>
              <a:rPr lang="nl-BE" sz="1200" b="0" kern="1200" dirty="0">
                <a:solidFill>
                  <a:schemeClr val="tx1"/>
                </a:solidFill>
                <a:effectLst/>
                <a:latin typeface="+mn-lt"/>
                <a:ea typeface="+mn-ea"/>
                <a:cs typeface="+mn-cs"/>
              </a:rPr>
              <a:t>("</a:t>
            </a:r>
            <a:r>
              <a:rPr lang="nl-BE" sz="1200" b="0" kern="1200" dirty="0" err="1">
                <a:solidFill>
                  <a:schemeClr val="tx1"/>
                </a:solidFill>
                <a:effectLst/>
                <a:latin typeface="+mn-lt"/>
                <a:ea typeface="+mn-ea"/>
                <a:cs typeface="+mn-cs"/>
              </a:rPr>
              <a:t>myCombo</a:t>
            </a:r>
            <a:r>
              <a:rPr lang="nl-BE" sz="1200" b="0" kern="1200" dirty="0">
                <a:solidFill>
                  <a:schemeClr val="tx1"/>
                </a:solidFill>
                <a:effectLst/>
                <a:latin typeface="+mn-lt"/>
                <a:ea typeface="+mn-ea"/>
                <a:cs typeface="+mn-cs"/>
              </a:rPr>
              <a:t>")[0];</a:t>
            </a:r>
          </a:p>
          <a:p>
            <a:r>
              <a:rPr lang="nl-BE" sz="1200" b="0" kern="1200" dirty="0" err="1">
                <a:solidFill>
                  <a:schemeClr val="tx1"/>
                </a:solidFill>
                <a:effectLst/>
                <a:latin typeface="+mn-lt"/>
                <a:ea typeface="+mn-ea"/>
                <a:cs typeface="+mn-cs"/>
              </a:rPr>
              <a:t>cb.addEventListener</a:t>
            </a:r>
            <a:r>
              <a:rPr lang="nl-BE" sz="1200" b="0" kern="1200" dirty="0">
                <a:solidFill>
                  <a:schemeClr val="tx1"/>
                </a:solidFill>
                <a:effectLst/>
                <a:latin typeface="+mn-lt"/>
                <a:ea typeface="+mn-ea"/>
                <a:cs typeface="+mn-cs"/>
              </a:rPr>
              <a:t>("change",</a:t>
            </a:r>
            <a:r>
              <a:rPr lang="nl-BE" sz="1200" b="0" kern="1200" dirty="0" err="1">
                <a:solidFill>
                  <a:schemeClr val="tx1"/>
                </a:solidFill>
                <a:effectLst/>
                <a:latin typeface="+mn-lt"/>
                <a:ea typeface="+mn-ea"/>
                <a:cs typeface="+mn-cs"/>
              </a:rPr>
              <a:t>function</a:t>
            </a:r>
            <a:r>
              <a:rPr lang="nl-BE" sz="1200" b="0" kern="1200" dirty="0">
                <a:solidFill>
                  <a:schemeClr val="tx1"/>
                </a:solidFill>
                <a:effectLst/>
                <a:latin typeface="+mn-lt"/>
                <a:ea typeface="+mn-ea"/>
                <a:cs typeface="+mn-cs"/>
              </a:rPr>
              <a:t>(</a:t>
            </a:r>
            <a:r>
              <a:rPr lang="nl-BE" sz="1200" b="0" kern="1200" dirty="0" err="1">
                <a:solidFill>
                  <a:schemeClr val="tx1"/>
                </a:solidFill>
                <a:effectLst/>
                <a:latin typeface="+mn-lt"/>
                <a:ea typeface="+mn-ea"/>
                <a:cs typeface="+mn-cs"/>
              </a:rPr>
              <a:t>arg</a:t>
            </a:r>
            <a:r>
              <a:rPr lang="nl-BE" sz="1200" b="0" kern="1200" dirty="0">
                <a:solidFill>
                  <a:schemeClr val="tx1"/>
                </a:solidFill>
                <a:effectLst/>
                <a:latin typeface="+mn-lt"/>
                <a:ea typeface="+mn-ea"/>
                <a:cs typeface="+mn-cs"/>
              </a:rPr>
              <a:t>){</a:t>
            </a:r>
          </a:p>
          <a:p>
            <a:br>
              <a:rPr lang="nl-BE" sz="1200" b="0" kern="1200" dirty="0">
                <a:solidFill>
                  <a:schemeClr val="tx1"/>
                </a:solidFill>
                <a:effectLst/>
                <a:latin typeface="+mn-lt"/>
                <a:ea typeface="+mn-ea"/>
                <a:cs typeface="+mn-cs"/>
              </a:rPr>
            </a:br>
            <a:r>
              <a:rPr lang="nl-BE" sz="1200" b="0" kern="1200" dirty="0">
                <a:solidFill>
                  <a:schemeClr val="tx1"/>
                </a:solidFill>
                <a:effectLst/>
                <a:latin typeface="+mn-lt"/>
                <a:ea typeface="+mn-ea"/>
                <a:cs typeface="+mn-cs"/>
              </a:rPr>
              <a:t>var optie = </a:t>
            </a:r>
            <a:r>
              <a:rPr lang="nl-BE" sz="1200" b="0" kern="1200" dirty="0" err="1">
                <a:solidFill>
                  <a:schemeClr val="tx1"/>
                </a:solidFill>
                <a:effectLst/>
                <a:latin typeface="+mn-lt"/>
                <a:ea typeface="+mn-ea"/>
                <a:cs typeface="+mn-cs"/>
              </a:rPr>
              <a:t>document.comboform.myCombo.options</a:t>
            </a:r>
            <a:r>
              <a:rPr lang="nl-BE" sz="1200" b="0" kern="1200" dirty="0">
                <a:solidFill>
                  <a:schemeClr val="tx1"/>
                </a:solidFill>
                <a:effectLst/>
                <a:latin typeface="+mn-lt"/>
                <a:ea typeface="+mn-ea"/>
                <a:cs typeface="+mn-cs"/>
              </a:rPr>
              <a:t>[</a:t>
            </a:r>
            <a:r>
              <a:rPr lang="nl-BE" sz="1200" b="0" kern="1200" dirty="0" err="1">
                <a:solidFill>
                  <a:schemeClr val="tx1"/>
                </a:solidFill>
                <a:effectLst/>
                <a:latin typeface="+mn-lt"/>
                <a:ea typeface="+mn-ea"/>
                <a:cs typeface="+mn-cs"/>
              </a:rPr>
              <a:t>document.comboform.myCombo.selectedIndex</a:t>
            </a:r>
            <a:r>
              <a:rPr lang="nl-BE" sz="1200" b="0" kern="1200" dirty="0">
                <a:solidFill>
                  <a:schemeClr val="tx1"/>
                </a:solidFill>
                <a:effectLst/>
                <a:latin typeface="+mn-lt"/>
                <a:ea typeface="+mn-ea"/>
                <a:cs typeface="+mn-cs"/>
              </a:rPr>
              <a:t>].</a:t>
            </a:r>
            <a:r>
              <a:rPr lang="nl-BE" sz="1200" b="0" kern="1200" dirty="0" err="1">
                <a:solidFill>
                  <a:schemeClr val="tx1"/>
                </a:solidFill>
                <a:effectLst/>
                <a:latin typeface="+mn-lt"/>
                <a:ea typeface="+mn-ea"/>
                <a:cs typeface="+mn-cs"/>
              </a:rPr>
              <a:t>value</a:t>
            </a:r>
            <a:r>
              <a:rPr lang="nl-BE" sz="1200" b="0" kern="1200" dirty="0">
                <a:solidFill>
                  <a:schemeClr val="tx1"/>
                </a:solidFill>
                <a:effectLst/>
                <a:latin typeface="+mn-lt"/>
                <a:ea typeface="+mn-ea"/>
                <a:cs typeface="+mn-cs"/>
              </a:rPr>
              <a:t>;</a:t>
            </a:r>
          </a:p>
          <a:p>
            <a:r>
              <a:rPr lang="nl-BE" sz="1200" b="0" kern="1200" dirty="0">
                <a:solidFill>
                  <a:schemeClr val="tx1"/>
                </a:solidFill>
                <a:effectLst/>
                <a:latin typeface="+mn-lt"/>
                <a:ea typeface="+mn-ea"/>
                <a:cs typeface="+mn-cs"/>
              </a:rPr>
              <a:t>console.log(optie);</a:t>
            </a:r>
          </a:p>
          <a:p>
            <a:br>
              <a:rPr lang="nl-BE" sz="1200" b="0" kern="1200" dirty="0">
                <a:solidFill>
                  <a:schemeClr val="tx1"/>
                </a:solidFill>
                <a:effectLst/>
                <a:latin typeface="+mn-lt"/>
                <a:ea typeface="+mn-ea"/>
                <a:cs typeface="+mn-cs"/>
              </a:rPr>
            </a:br>
            <a:r>
              <a:rPr lang="nl-BE" sz="1200" b="0" kern="1200" dirty="0">
                <a:solidFill>
                  <a:schemeClr val="tx1"/>
                </a:solidFill>
                <a:effectLst/>
                <a:latin typeface="+mn-lt"/>
                <a:ea typeface="+mn-ea"/>
                <a:cs typeface="+mn-cs"/>
              </a:rPr>
              <a:t>});</a:t>
            </a:r>
          </a:p>
          <a:p>
            <a:r>
              <a:rPr lang="nl-BE" sz="1200" b="0" kern="1200" dirty="0">
                <a:solidFill>
                  <a:schemeClr val="tx1"/>
                </a:solidFill>
                <a:effectLst/>
                <a:latin typeface="+mn-lt"/>
                <a:ea typeface="+mn-ea"/>
                <a:cs typeface="+mn-cs"/>
              </a:rPr>
              <a:t>}</a:t>
            </a:r>
          </a:p>
          <a:p>
            <a:r>
              <a:rPr lang="nl-BE" sz="1200" b="0" kern="1200" dirty="0">
                <a:solidFill>
                  <a:schemeClr val="tx1"/>
                </a:solidFill>
                <a:effectLst/>
                <a:latin typeface="+mn-lt"/>
                <a:ea typeface="+mn-ea"/>
                <a:cs typeface="+mn-cs"/>
              </a:rPr>
              <a:t>&lt;/script&gt;</a:t>
            </a:r>
          </a:p>
          <a:p>
            <a:r>
              <a:rPr lang="nl-BE" sz="1200" b="0" kern="1200" dirty="0">
                <a:solidFill>
                  <a:schemeClr val="tx1"/>
                </a:solidFill>
                <a:effectLst/>
                <a:latin typeface="+mn-lt"/>
                <a:ea typeface="+mn-ea"/>
                <a:cs typeface="+mn-cs"/>
              </a:rPr>
              <a:t>&lt;/</a:t>
            </a:r>
            <a:r>
              <a:rPr lang="nl-BE" sz="1200" b="0" kern="1200" dirty="0" err="1">
                <a:solidFill>
                  <a:schemeClr val="tx1"/>
                </a:solidFill>
                <a:effectLst/>
                <a:latin typeface="+mn-lt"/>
                <a:ea typeface="+mn-ea"/>
                <a:cs typeface="+mn-cs"/>
              </a:rPr>
              <a:t>head</a:t>
            </a:r>
            <a:r>
              <a:rPr lang="nl-BE" sz="1200" b="0" kern="1200" dirty="0">
                <a:solidFill>
                  <a:schemeClr val="tx1"/>
                </a:solidFill>
                <a:effectLst/>
                <a:latin typeface="+mn-lt"/>
                <a:ea typeface="+mn-ea"/>
                <a:cs typeface="+mn-cs"/>
              </a:rPr>
              <a:t>&gt;</a:t>
            </a:r>
          </a:p>
          <a:p>
            <a:r>
              <a:rPr lang="nl-BE" sz="1200" b="0" kern="1200" dirty="0">
                <a:solidFill>
                  <a:schemeClr val="tx1"/>
                </a:solidFill>
                <a:effectLst/>
                <a:latin typeface="+mn-lt"/>
                <a:ea typeface="+mn-ea"/>
                <a:cs typeface="+mn-cs"/>
              </a:rPr>
              <a:t>&lt;body </a:t>
            </a:r>
            <a:r>
              <a:rPr lang="nl-BE" sz="1200" b="0" kern="1200" dirty="0" err="1">
                <a:solidFill>
                  <a:schemeClr val="tx1"/>
                </a:solidFill>
                <a:effectLst/>
                <a:latin typeface="+mn-lt"/>
                <a:ea typeface="+mn-ea"/>
                <a:cs typeface="+mn-cs"/>
              </a:rPr>
              <a:t>onload</a:t>
            </a:r>
            <a:r>
              <a:rPr lang="nl-BE" sz="1200" b="0" kern="1200" dirty="0">
                <a:solidFill>
                  <a:schemeClr val="tx1"/>
                </a:solidFill>
                <a:effectLst/>
                <a:latin typeface="+mn-lt"/>
                <a:ea typeface="+mn-ea"/>
                <a:cs typeface="+mn-cs"/>
              </a:rPr>
              <a:t>="start()"&gt;</a:t>
            </a:r>
          </a:p>
          <a:p>
            <a:br>
              <a:rPr lang="nl-BE" sz="1200" b="0" kern="1200" dirty="0">
                <a:solidFill>
                  <a:schemeClr val="tx1"/>
                </a:solidFill>
                <a:effectLst/>
                <a:latin typeface="+mn-lt"/>
                <a:ea typeface="+mn-ea"/>
                <a:cs typeface="+mn-cs"/>
              </a:rPr>
            </a:br>
            <a:br>
              <a:rPr lang="nl-BE" sz="1200" b="0" kern="1200" dirty="0">
                <a:solidFill>
                  <a:schemeClr val="tx1"/>
                </a:solidFill>
                <a:effectLst/>
                <a:latin typeface="+mn-lt"/>
                <a:ea typeface="+mn-ea"/>
                <a:cs typeface="+mn-cs"/>
              </a:rPr>
            </a:br>
            <a:r>
              <a:rPr lang="nl-BE" sz="1200" b="0" kern="1200" dirty="0">
                <a:solidFill>
                  <a:schemeClr val="tx1"/>
                </a:solidFill>
                <a:effectLst/>
                <a:latin typeface="+mn-lt"/>
                <a:ea typeface="+mn-ea"/>
                <a:cs typeface="+mn-cs"/>
              </a:rPr>
              <a:t>&lt;form name="</a:t>
            </a:r>
            <a:r>
              <a:rPr lang="nl-BE" sz="1200" b="0" kern="1200" dirty="0" err="1">
                <a:solidFill>
                  <a:schemeClr val="tx1"/>
                </a:solidFill>
                <a:effectLst/>
                <a:latin typeface="+mn-lt"/>
                <a:ea typeface="+mn-ea"/>
                <a:cs typeface="+mn-cs"/>
              </a:rPr>
              <a:t>comboform</a:t>
            </a:r>
            <a:r>
              <a:rPr lang="nl-BE" sz="1200" b="0" kern="1200" dirty="0">
                <a:solidFill>
                  <a:schemeClr val="tx1"/>
                </a:solidFill>
                <a:effectLst/>
                <a:latin typeface="+mn-lt"/>
                <a:ea typeface="+mn-ea"/>
                <a:cs typeface="+mn-cs"/>
              </a:rPr>
              <a:t>"&gt;</a:t>
            </a:r>
          </a:p>
          <a:p>
            <a:br>
              <a:rPr lang="nl-BE" sz="1200" b="0" kern="1200" dirty="0">
                <a:solidFill>
                  <a:schemeClr val="tx1"/>
                </a:solidFill>
                <a:effectLst/>
                <a:latin typeface="+mn-lt"/>
                <a:ea typeface="+mn-ea"/>
                <a:cs typeface="+mn-cs"/>
              </a:rPr>
            </a:br>
            <a:r>
              <a:rPr lang="nl-BE" sz="1200" b="0" kern="1200" dirty="0">
                <a:solidFill>
                  <a:schemeClr val="tx1"/>
                </a:solidFill>
                <a:effectLst/>
                <a:latin typeface="+mn-lt"/>
                <a:ea typeface="+mn-ea"/>
                <a:cs typeface="+mn-cs"/>
              </a:rPr>
              <a:t>&lt;select name="</a:t>
            </a:r>
            <a:r>
              <a:rPr lang="nl-BE" sz="1200" b="0" kern="1200" dirty="0" err="1">
                <a:solidFill>
                  <a:schemeClr val="tx1"/>
                </a:solidFill>
                <a:effectLst/>
                <a:latin typeface="+mn-lt"/>
                <a:ea typeface="+mn-ea"/>
                <a:cs typeface="+mn-cs"/>
              </a:rPr>
              <a:t>myCombo</a:t>
            </a:r>
            <a:r>
              <a:rPr lang="nl-BE" sz="1200" b="0" kern="1200" dirty="0">
                <a:solidFill>
                  <a:schemeClr val="tx1"/>
                </a:solidFill>
                <a:effectLst/>
                <a:latin typeface="+mn-lt"/>
                <a:ea typeface="+mn-ea"/>
                <a:cs typeface="+mn-cs"/>
              </a:rPr>
              <a:t>" on&gt;</a:t>
            </a:r>
          </a:p>
          <a:p>
            <a:r>
              <a:rPr lang="nl-BE" sz="1200" b="0" kern="1200" dirty="0">
                <a:solidFill>
                  <a:schemeClr val="tx1"/>
                </a:solidFill>
                <a:effectLst/>
                <a:latin typeface="+mn-lt"/>
                <a:ea typeface="+mn-ea"/>
                <a:cs typeface="+mn-cs"/>
              </a:rPr>
              <a:t>&lt;option </a:t>
            </a:r>
            <a:r>
              <a:rPr lang="nl-BE" sz="1200" b="0" kern="1200" dirty="0" err="1">
                <a:solidFill>
                  <a:schemeClr val="tx1"/>
                </a:solidFill>
                <a:effectLst/>
                <a:latin typeface="+mn-lt"/>
                <a:ea typeface="+mn-ea"/>
                <a:cs typeface="+mn-cs"/>
              </a:rPr>
              <a:t>value</a:t>
            </a:r>
            <a:r>
              <a:rPr lang="nl-BE" sz="1200" b="0" kern="1200" dirty="0">
                <a:solidFill>
                  <a:schemeClr val="tx1"/>
                </a:solidFill>
                <a:effectLst/>
                <a:latin typeface="+mn-lt"/>
                <a:ea typeface="+mn-ea"/>
                <a:cs typeface="+mn-cs"/>
              </a:rPr>
              <a:t>="1"&gt;een&lt;/option&gt;</a:t>
            </a:r>
          </a:p>
          <a:p>
            <a:r>
              <a:rPr lang="nl-BE" sz="1200" b="0" kern="1200" dirty="0">
                <a:solidFill>
                  <a:schemeClr val="tx1"/>
                </a:solidFill>
                <a:effectLst/>
                <a:latin typeface="+mn-lt"/>
                <a:ea typeface="+mn-ea"/>
                <a:cs typeface="+mn-cs"/>
              </a:rPr>
              <a:t>&lt;option </a:t>
            </a:r>
            <a:r>
              <a:rPr lang="nl-BE" sz="1200" b="0" kern="1200" dirty="0" err="1">
                <a:solidFill>
                  <a:schemeClr val="tx1"/>
                </a:solidFill>
                <a:effectLst/>
                <a:latin typeface="+mn-lt"/>
                <a:ea typeface="+mn-ea"/>
                <a:cs typeface="+mn-cs"/>
              </a:rPr>
              <a:t>value</a:t>
            </a:r>
            <a:r>
              <a:rPr lang="nl-BE" sz="1200" b="0" kern="1200" dirty="0">
                <a:solidFill>
                  <a:schemeClr val="tx1"/>
                </a:solidFill>
                <a:effectLst/>
                <a:latin typeface="+mn-lt"/>
                <a:ea typeface="+mn-ea"/>
                <a:cs typeface="+mn-cs"/>
              </a:rPr>
              <a:t>="2"&gt;een&lt;/option&gt;</a:t>
            </a:r>
          </a:p>
          <a:p>
            <a:r>
              <a:rPr lang="nl-BE" sz="1200" b="0" kern="1200" dirty="0">
                <a:solidFill>
                  <a:schemeClr val="tx1"/>
                </a:solidFill>
                <a:effectLst/>
                <a:latin typeface="+mn-lt"/>
                <a:ea typeface="+mn-ea"/>
                <a:cs typeface="+mn-cs"/>
              </a:rPr>
              <a:t>&lt;option </a:t>
            </a:r>
            <a:r>
              <a:rPr lang="nl-BE" sz="1200" b="0" kern="1200" dirty="0" err="1">
                <a:solidFill>
                  <a:schemeClr val="tx1"/>
                </a:solidFill>
                <a:effectLst/>
                <a:latin typeface="+mn-lt"/>
                <a:ea typeface="+mn-ea"/>
                <a:cs typeface="+mn-cs"/>
              </a:rPr>
              <a:t>value</a:t>
            </a:r>
            <a:r>
              <a:rPr lang="nl-BE" sz="1200" b="0" kern="1200" dirty="0">
                <a:solidFill>
                  <a:schemeClr val="tx1"/>
                </a:solidFill>
                <a:effectLst/>
                <a:latin typeface="+mn-lt"/>
                <a:ea typeface="+mn-ea"/>
                <a:cs typeface="+mn-cs"/>
              </a:rPr>
              <a:t>="3"&gt;een&lt;/option&gt;</a:t>
            </a:r>
          </a:p>
          <a:p>
            <a:r>
              <a:rPr lang="nl-BE" sz="1200" b="0" kern="1200" dirty="0">
                <a:solidFill>
                  <a:schemeClr val="tx1"/>
                </a:solidFill>
                <a:effectLst/>
                <a:latin typeface="+mn-lt"/>
                <a:ea typeface="+mn-ea"/>
                <a:cs typeface="+mn-cs"/>
              </a:rPr>
              <a:t>&lt;/select&gt;</a:t>
            </a:r>
          </a:p>
          <a:p>
            <a:r>
              <a:rPr lang="nl-BE" sz="1200" b="0" kern="1200" dirty="0">
                <a:solidFill>
                  <a:schemeClr val="tx1"/>
                </a:solidFill>
                <a:effectLst/>
                <a:latin typeface="+mn-lt"/>
                <a:ea typeface="+mn-ea"/>
                <a:cs typeface="+mn-cs"/>
              </a:rPr>
              <a:t>&lt;/form&gt;</a:t>
            </a:r>
          </a:p>
          <a:p>
            <a:r>
              <a:rPr lang="nl-BE" sz="1200" b="0" kern="1200" dirty="0">
                <a:solidFill>
                  <a:schemeClr val="tx1"/>
                </a:solidFill>
                <a:effectLst/>
                <a:latin typeface="+mn-lt"/>
                <a:ea typeface="+mn-ea"/>
                <a:cs typeface="+mn-cs"/>
              </a:rPr>
              <a:t>&lt;/body&gt;</a:t>
            </a:r>
          </a:p>
          <a:p>
            <a:r>
              <a:rPr lang="nl-BE" sz="1200" b="0" kern="1200" dirty="0">
                <a:solidFill>
                  <a:schemeClr val="tx1"/>
                </a:solidFill>
                <a:effectLst/>
                <a:latin typeface="+mn-lt"/>
                <a:ea typeface="+mn-ea"/>
                <a:cs typeface="+mn-cs"/>
              </a:rPr>
              <a:t>&lt;/html&gt;</a:t>
            </a:r>
          </a:p>
          <a:p>
            <a:endParaRPr lang="nl-BE" dirty="0"/>
          </a:p>
        </p:txBody>
      </p:sp>
      <p:sp>
        <p:nvSpPr>
          <p:cNvPr id="4" name="Tijdelijke aanduiding voor dianummer 3"/>
          <p:cNvSpPr>
            <a:spLocks noGrp="1"/>
          </p:cNvSpPr>
          <p:nvPr>
            <p:ph type="sldNum" sz="quarter" idx="5"/>
          </p:nvPr>
        </p:nvSpPr>
        <p:spPr/>
        <p:txBody>
          <a:bodyPr/>
          <a:lstStyle/>
          <a:p>
            <a:fld id="{33A50127-BA98-42CE-B1E5-919E1C8596D6}" type="slidenum">
              <a:rPr lang="nl-NL" smtClean="0"/>
              <a:t>44</a:t>
            </a:fld>
            <a:endParaRPr lang="nl-NL"/>
          </a:p>
        </p:txBody>
      </p:sp>
    </p:spTree>
    <p:extLst>
      <p:ext uri="{BB962C8B-B14F-4D97-AF65-F5344CB8AC3E}">
        <p14:creationId xmlns:p14="http://schemas.microsoft.com/office/powerpoint/2010/main" val="3493111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7" name="Rechthoek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dirty="0"/>
          </a:p>
        </p:txBody>
      </p:sp>
      <p:sp>
        <p:nvSpPr>
          <p:cNvPr id="2" name="Titel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nl-NL"/>
              <a:t>Klik om de stijl te bewerken</a:t>
            </a:r>
            <a:endParaRPr lang="nl-NL" dirty="0"/>
          </a:p>
        </p:txBody>
      </p:sp>
      <p:sp>
        <p:nvSpPr>
          <p:cNvPr id="3" name="Ondertitel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nl-NL" dirty="0"/>
          </a:p>
        </p:txBody>
      </p:sp>
      <p:sp>
        <p:nvSpPr>
          <p:cNvPr id="4" name="Tijdelijke aanduiding voor datum 3"/>
          <p:cNvSpPr>
            <a:spLocks noGrp="1"/>
          </p:cNvSpPr>
          <p:nvPr>
            <p:ph type="dt" sz="half" idx="10"/>
          </p:nvPr>
        </p:nvSpPr>
        <p:spPr/>
        <p:txBody>
          <a:bodyPr/>
          <a:lstStyle/>
          <a:p>
            <a:fld id="{8BEEBAAA-29B5-4AF5-BC5F-7E580C29002D}" type="datetimeFigureOut">
              <a:rPr lang="nl-NL" smtClean="0"/>
              <a:t>17-3-2021</a:t>
            </a:fld>
            <a:endParaRPr lang="nl-NL" dirty="0"/>
          </a:p>
        </p:txBody>
      </p:sp>
      <p:sp>
        <p:nvSpPr>
          <p:cNvPr id="5" name="Tijdelijke aanduiding voor voettekst 4"/>
          <p:cNvSpPr>
            <a:spLocks noGrp="1"/>
          </p:cNvSpPr>
          <p:nvPr>
            <p:ph type="ftr" sz="quarter" idx="11"/>
          </p:nvPr>
        </p:nvSpPr>
        <p:spPr/>
        <p:txBody>
          <a:bodyPr/>
          <a:lstStyle/>
          <a:p>
            <a:endParaRPr lang="nl-NL" dirty="0"/>
          </a:p>
        </p:txBody>
      </p:sp>
      <p:sp>
        <p:nvSpPr>
          <p:cNvPr id="6" name="Tijdelijke aanduiding voor dianummer 5"/>
          <p:cNvSpPr>
            <a:spLocks noGrp="1"/>
          </p:cNvSpPr>
          <p:nvPr>
            <p:ph type="sldNum" sz="quarter" idx="12"/>
          </p:nvPr>
        </p:nvSpPr>
        <p:spPr/>
        <p:txBody>
          <a:bodyPr/>
          <a:lstStyle/>
          <a:p>
            <a:fld id="{9860EDB8-5305-433F-BE41-D7A86D811DB3}" type="slidenum">
              <a:rPr lang="nl-NL" smtClean="0"/>
              <a:t>‹nr.›</a:t>
            </a:fld>
            <a:endParaRPr lang="nl-NL" dirty="0"/>
          </a:p>
        </p:txBody>
      </p:sp>
      <p:sp>
        <p:nvSpPr>
          <p:cNvPr id="8" name="Rechthoek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dirty="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7" name="Rechthoek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dirty="0"/>
          </a:p>
        </p:txBody>
      </p:sp>
      <p:sp>
        <p:nvSpPr>
          <p:cNvPr id="2" name="Titel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nl-NL"/>
              <a:t>Klik om de stijl te bewerken</a:t>
            </a:r>
            <a:endParaRPr lang="nl-NL" dirty="0"/>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Tijdelijke aanduiding voor datum 3"/>
          <p:cNvSpPr>
            <a:spLocks noGrp="1"/>
          </p:cNvSpPr>
          <p:nvPr>
            <p:ph type="dt" sz="half" idx="10"/>
          </p:nvPr>
        </p:nvSpPr>
        <p:spPr/>
        <p:txBody>
          <a:bodyPr/>
          <a:lstStyle/>
          <a:p>
            <a:fld id="{8BEEBAAA-29B5-4AF5-BC5F-7E580C29002D}" type="datetimeFigureOut">
              <a:rPr lang="nl-NL" smtClean="0"/>
              <a:t>17-3-2021</a:t>
            </a:fld>
            <a:endParaRPr lang="nl-NL" dirty="0"/>
          </a:p>
        </p:txBody>
      </p:sp>
      <p:sp>
        <p:nvSpPr>
          <p:cNvPr id="5" name="Tijdelijke aanduiding voor voettekst 4"/>
          <p:cNvSpPr>
            <a:spLocks noGrp="1"/>
          </p:cNvSpPr>
          <p:nvPr>
            <p:ph type="ftr" sz="quarter" idx="11"/>
          </p:nvPr>
        </p:nvSpPr>
        <p:spPr/>
        <p:txBody>
          <a:bodyPr/>
          <a:lstStyle/>
          <a:p>
            <a:endParaRPr lang="nl-NL" dirty="0"/>
          </a:p>
        </p:txBody>
      </p:sp>
      <p:sp>
        <p:nvSpPr>
          <p:cNvPr id="6" name="Tijdelijke aanduiding voor dianummer 5"/>
          <p:cNvSpPr>
            <a:spLocks noGrp="1"/>
          </p:cNvSpPr>
          <p:nvPr>
            <p:ph type="sldNum" sz="quarter" idx="12"/>
          </p:nvPr>
        </p:nvSpPr>
        <p:spPr/>
        <p:txBody>
          <a:bodyPr/>
          <a:lstStyle/>
          <a:p>
            <a:fld id="{9860EDB8-5305-433F-BE41-D7A86D811DB3}" type="slidenum">
              <a:rPr lang="nl-NL" smtClean="0"/>
              <a:t>‹nr.›</a:t>
            </a:fld>
            <a:endParaRPr lang="nl-NL" dirty="0"/>
          </a:p>
        </p:txBody>
      </p:sp>
      <p:sp>
        <p:nvSpPr>
          <p:cNvPr id="8" name="Rechthoek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dirty="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7" name="Rechthoek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dirty="0"/>
          </a:p>
        </p:txBody>
      </p:sp>
      <p:sp>
        <p:nvSpPr>
          <p:cNvPr id="2" name="Verticale titel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nl-NL"/>
              <a:t>Klik om de stijl te bewerken</a:t>
            </a:r>
            <a:endParaRPr lang="nl-NL" dirty="0"/>
          </a:p>
        </p:txBody>
      </p:sp>
      <p:sp>
        <p:nvSpPr>
          <p:cNvPr id="3" name="Tijdelijke aanduiding voor verticale tekst 2"/>
          <p:cNvSpPr>
            <a:spLocks noGrp="1"/>
          </p:cNvSpPr>
          <p:nvPr>
            <p:ph type="body" orient="vert" idx="1"/>
          </p:nvPr>
        </p:nvSpPr>
        <p:spPr>
          <a:xfrm>
            <a:off x="838201" y="365125"/>
            <a:ext cx="7734300" cy="5811838"/>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Tijdelijke aanduiding voor datum 3"/>
          <p:cNvSpPr>
            <a:spLocks noGrp="1"/>
          </p:cNvSpPr>
          <p:nvPr>
            <p:ph type="dt" sz="half" idx="10"/>
          </p:nvPr>
        </p:nvSpPr>
        <p:spPr/>
        <p:txBody>
          <a:bodyPr/>
          <a:lstStyle/>
          <a:p>
            <a:fld id="{8BEEBAAA-29B5-4AF5-BC5F-7E580C29002D}" type="datetimeFigureOut">
              <a:rPr lang="nl-NL" smtClean="0"/>
              <a:t>17-3-2021</a:t>
            </a:fld>
            <a:endParaRPr lang="nl-NL" dirty="0"/>
          </a:p>
        </p:txBody>
      </p:sp>
      <p:sp>
        <p:nvSpPr>
          <p:cNvPr id="5" name="Tijdelijke aanduiding voor voettekst 4"/>
          <p:cNvSpPr>
            <a:spLocks noGrp="1"/>
          </p:cNvSpPr>
          <p:nvPr>
            <p:ph type="ftr" sz="quarter" idx="11"/>
          </p:nvPr>
        </p:nvSpPr>
        <p:spPr/>
        <p:txBody>
          <a:bodyPr/>
          <a:lstStyle/>
          <a:p>
            <a:endParaRPr lang="nl-NL" dirty="0"/>
          </a:p>
        </p:txBody>
      </p:sp>
      <p:sp>
        <p:nvSpPr>
          <p:cNvPr id="6" name="Tijdelijke aanduiding voor dianummer 5"/>
          <p:cNvSpPr>
            <a:spLocks noGrp="1"/>
          </p:cNvSpPr>
          <p:nvPr>
            <p:ph type="sldNum" sz="quarter" idx="12"/>
          </p:nvPr>
        </p:nvSpPr>
        <p:spPr/>
        <p:txBody>
          <a:bodyPr/>
          <a:lstStyle/>
          <a:p>
            <a:fld id="{9860EDB8-5305-433F-BE41-D7A86D811DB3}" type="slidenum">
              <a:rPr lang="nl-NL" smtClean="0"/>
              <a:t>‹nr.›</a:t>
            </a:fld>
            <a:endParaRPr lang="nl-NL" dirty="0"/>
          </a:p>
        </p:txBody>
      </p:sp>
      <p:sp>
        <p:nvSpPr>
          <p:cNvPr id="8" name="Rechthoek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dirty="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7" name="Rechthoek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dirty="0"/>
          </a:p>
        </p:txBody>
      </p:sp>
      <p:sp>
        <p:nvSpPr>
          <p:cNvPr id="2" name="Titel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nl-NL"/>
              <a:t>Klik om de stijl te bewerken</a:t>
            </a:r>
            <a:endParaRPr lang="nl-NL" dirty="0"/>
          </a:p>
        </p:txBody>
      </p:sp>
      <p:sp>
        <p:nvSpPr>
          <p:cNvPr id="3" name="Tijdelijke aanduiding voor inhoud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Tijdelijke aanduiding voor datum 3"/>
          <p:cNvSpPr>
            <a:spLocks noGrp="1"/>
          </p:cNvSpPr>
          <p:nvPr>
            <p:ph type="dt" sz="half" idx="10"/>
          </p:nvPr>
        </p:nvSpPr>
        <p:spPr/>
        <p:txBody>
          <a:bodyPr/>
          <a:lstStyle/>
          <a:p>
            <a:fld id="{8BEEBAAA-29B5-4AF5-BC5F-7E580C29002D}" type="datetimeFigureOut">
              <a:rPr lang="nl-NL" smtClean="0"/>
              <a:t>17-3-2021</a:t>
            </a:fld>
            <a:endParaRPr lang="nl-NL" dirty="0"/>
          </a:p>
        </p:txBody>
      </p:sp>
      <p:sp>
        <p:nvSpPr>
          <p:cNvPr id="5" name="Tijdelijke aanduiding voor voettekst 4"/>
          <p:cNvSpPr>
            <a:spLocks noGrp="1"/>
          </p:cNvSpPr>
          <p:nvPr>
            <p:ph type="ftr" sz="quarter" idx="11"/>
          </p:nvPr>
        </p:nvSpPr>
        <p:spPr/>
        <p:txBody>
          <a:bodyPr/>
          <a:lstStyle/>
          <a:p>
            <a:endParaRPr lang="nl-NL" dirty="0"/>
          </a:p>
        </p:txBody>
      </p:sp>
      <p:sp>
        <p:nvSpPr>
          <p:cNvPr id="6" name="Tijdelijke aanduiding voor dianummer 5"/>
          <p:cNvSpPr>
            <a:spLocks noGrp="1"/>
          </p:cNvSpPr>
          <p:nvPr>
            <p:ph type="sldNum" sz="quarter" idx="12"/>
          </p:nvPr>
        </p:nvSpPr>
        <p:spPr/>
        <p:txBody>
          <a:bodyPr/>
          <a:lstStyle/>
          <a:p>
            <a:fld id="{9860EDB8-5305-433F-BE41-D7A86D811DB3}" type="slidenum">
              <a:rPr lang="nl-NL" smtClean="0"/>
              <a:t>‹nr.›</a:t>
            </a:fld>
            <a:endParaRPr lang="nl-NL" dirty="0"/>
          </a:p>
        </p:txBody>
      </p:sp>
      <p:sp>
        <p:nvSpPr>
          <p:cNvPr id="8" name="Rechthoek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7" name="Rechthoek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dirty="0"/>
          </a:p>
        </p:txBody>
      </p:sp>
      <p:sp>
        <p:nvSpPr>
          <p:cNvPr id="2" name="Titel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nl-NL"/>
              <a:t>Klik om de stijl te bewerken</a:t>
            </a:r>
            <a:endParaRPr lang="nl-NL" dirty="0"/>
          </a:p>
        </p:txBody>
      </p:sp>
      <p:sp>
        <p:nvSpPr>
          <p:cNvPr id="3" name="Tijdelijke aanduiding voor tekst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nl-NL"/>
              <a:t>Klik om de modelstijlen te bewerken</a:t>
            </a:r>
          </a:p>
        </p:txBody>
      </p:sp>
      <p:sp>
        <p:nvSpPr>
          <p:cNvPr id="4" name="Tijdelijke aanduiding voor datum 3"/>
          <p:cNvSpPr>
            <a:spLocks noGrp="1"/>
          </p:cNvSpPr>
          <p:nvPr>
            <p:ph type="dt" sz="half" idx="10"/>
          </p:nvPr>
        </p:nvSpPr>
        <p:spPr/>
        <p:txBody>
          <a:bodyPr/>
          <a:lstStyle/>
          <a:p>
            <a:fld id="{8BEEBAAA-29B5-4AF5-BC5F-7E580C29002D}" type="datetimeFigureOut">
              <a:rPr lang="nl-NL" smtClean="0"/>
              <a:t>17-3-2021</a:t>
            </a:fld>
            <a:endParaRPr lang="nl-NL" dirty="0"/>
          </a:p>
        </p:txBody>
      </p:sp>
      <p:sp>
        <p:nvSpPr>
          <p:cNvPr id="5" name="Tijdelijke aanduiding voor voettekst 4"/>
          <p:cNvSpPr>
            <a:spLocks noGrp="1"/>
          </p:cNvSpPr>
          <p:nvPr>
            <p:ph type="ftr" sz="quarter" idx="11"/>
          </p:nvPr>
        </p:nvSpPr>
        <p:spPr/>
        <p:txBody>
          <a:bodyPr/>
          <a:lstStyle/>
          <a:p>
            <a:endParaRPr lang="nl-NL" dirty="0"/>
          </a:p>
        </p:txBody>
      </p:sp>
      <p:sp>
        <p:nvSpPr>
          <p:cNvPr id="6" name="Tijdelijke aanduiding voor dianummer 5"/>
          <p:cNvSpPr>
            <a:spLocks noGrp="1"/>
          </p:cNvSpPr>
          <p:nvPr>
            <p:ph type="sldNum" sz="quarter" idx="12"/>
          </p:nvPr>
        </p:nvSpPr>
        <p:spPr/>
        <p:txBody>
          <a:bodyPr/>
          <a:lstStyle/>
          <a:p>
            <a:fld id="{9860EDB8-5305-433F-BE41-D7A86D811DB3}" type="slidenum">
              <a:rPr lang="nl-NL" smtClean="0"/>
              <a:t>‹nr.›</a:t>
            </a:fld>
            <a:endParaRPr lang="nl-NL" dirty="0"/>
          </a:p>
        </p:txBody>
      </p:sp>
      <p:sp>
        <p:nvSpPr>
          <p:cNvPr id="8" name="Rechthoek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dirty="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8" name="Rechthoek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dirty="0"/>
          </a:p>
        </p:txBody>
      </p:sp>
      <p:sp>
        <p:nvSpPr>
          <p:cNvPr id="2" name="Titel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nl-NL"/>
              <a:t>Klik om de stijl te bewerken</a:t>
            </a:r>
            <a:endParaRPr lang="nl-NL" dirty="0"/>
          </a:p>
        </p:txBody>
      </p:sp>
      <p:sp>
        <p:nvSpPr>
          <p:cNvPr id="3" name="Tijdelijke aanduiding voor inhoud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nl-NL"/>
              <a:t>Klik om de modelstijlen te bewerken</a:t>
            </a:r>
          </a:p>
          <a:p>
            <a:pPr marL="0" lvl="1" indent="0">
              <a:lnSpc>
                <a:spcPct val="150000"/>
              </a:lnSpc>
              <a:spcAft>
                <a:spcPts val="1200"/>
              </a:spcAft>
              <a:buNone/>
            </a:pPr>
            <a:r>
              <a:rPr lang="nl-NL"/>
              <a:t>Tweede niveau</a:t>
            </a:r>
          </a:p>
          <a:p>
            <a:pPr marL="0" lvl="2" indent="0">
              <a:lnSpc>
                <a:spcPct val="150000"/>
              </a:lnSpc>
              <a:spcAft>
                <a:spcPts val="1200"/>
              </a:spcAft>
              <a:buNone/>
            </a:pPr>
            <a:r>
              <a:rPr lang="nl-NL"/>
              <a:t>Derde niveau</a:t>
            </a:r>
          </a:p>
          <a:p>
            <a:pPr marL="0" lvl="3" indent="0">
              <a:lnSpc>
                <a:spcPct val="150000"/>
              </a:lnSpc>
              <a:spcAft>
                <a:spcPts val="1200"/>
              </a:spcAft>
              <a:buNone/>
            </a:pPr>
            <a:r>
              <a:rPr lang="nl-NL"/>
              <a:t>Vierde niveau</a:t>
            </a:r>
          </a:p>
          <a:p>
            <a:pPr marL="0" lvl="4" indent="0">
              <a:lnSpc>
                <a:spcPct val="150000"/>
              </a:lnSpc>
              <a:spcAft>
                <a:spcPts val="1200"/>
              </a:spcAft>
              <a:buNone/>
            </a:pPr>
            <a:r>
              <a:rPr lang="nl-NL"/>
              <a:t>Vijfde niveau</a:t>
            </a:r>
            <a:endParaRPr lang="nl-NL" dirty="0"/>
          </a:p>
        </p:txBody>
      </p:sp>
      <p:sp>
        <p:nvSpPr>
          <p:cNvPr id="4" name="Tijdelijke aanduiding voor inhoud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nl-NL"/>
              <a:t>Klik om de modelstijlen te bewerken</a:t>
            </a:r>
          </a:p>
          <a:p>
            <a:pPr marL="0" lvl="1" indent="0">
              <a:lnSpc>
                <a:spcPct val="150000"/>
              </a:lnSpc>
              <a:spcAft>
                <a:spcPts val="1200"/>
              </a:spcAft>
              <a:buNone/>
            </a:pPr>
            <a:r>
              <a:rPr lang="nl-NL"/>
              <a:t>Tweede niveau</a:t>
            </a:r>
          </a:p>
          <a:p>
            <a:pPr marL="0" lvl="2" indent="0">
              <a:lnSpc>
                <a:spcPct val="150000"/>
              </a:lnSpc>
              <a:spcAft>
                <a:spcPts val="1200"/>
              </a:spcAft>
              <a:buNone/>
            </a:pPr>
            <a:r>
              <a:rPr lang="nl-NL"/>
              <a:t>Derde niveau</a:t>
            </a:r>
          </a:p>
          <a:p>
            <a:pPr marL="0" lvl="3" indent="0">
              <a:lnSpc>
                <a:spcPct val="150000"/>
              </a:lnSpc>
              <a:spcAft>
                <a:spcPts val="1200"/>
              </a:spcAft>
              <a:buNone/>
            </a:pPr>
            <a:r>
              <a:rPr lang="nl-NL"/>
              <a:t>Vierde niveau</a:t>
            </a:r>
          </a:p>
          <a:p>
            <a:pPr marL="0" lvl="4" indent="0">
              <a:lnSpc>
                <a:spcPct val="150000"/>
              </a:lnSpc>
              <a:spcAft>
                <a:spcPts val="1200"/>
              </a:spcAft>
              <a:buNone/>
            </a:pPr>
            <a:r>
              <a:rPr lang="nl-NL"/>
              <a:t>Vijfde niveau</a:t>
            </a:r>
            <a:endParaRPr lang="nl-NL" dirty="0"/>
          </a:p>
        </p:txBody>
      </p:sp>
      <p:sp>
        <p:nvSpPr>
          <p:cNvPr id="5" name="Date Placeholder 4"/>
          <p:cNvSpPr>
            <a:spLocks noGrp="1"/>
          </p:cNvSpPr>
          <p:nvPr>
            <p:ph type="dt" sz="half" idx="10"/>
          </p:nvPr>
        </p:nvSpPr>
        <p:spPr/>
        <p:txBody>
          <a:bodyPr/>
          <a:lstStyle/>
          <a:p>
            <a:fld id="{8BEEBAAA-29B5-4AF5-BC5F-7E580C29002D}" type="datetimeFigureOut">
              <a:rPr lang="nl-NL" smtClean="0"/>
              <a:t>17-3-2021</a:t>
            </a:fld>
            <a:endParaRPr lang="nl-NL" dirty="0"/>
          </a:p>
        </p:txBody>
      </p:sp>
      <p:sp>
        <p:nvSpPr>
          <p:cNvPr id="6" name="Tijdelijke aanduiding voor voettekst 5"/>
          <p:cNvSpPr>
            <a:spLocks noGrp="1"/>
          </p:cNvSpPr>
          <p:nvPr>
            <p:ph type="ftr" sz="quarter" idx="11"/>
          </p:nvPr>
        </p:nvSpPr>
        <p:spPr/>
        <p:txBody>
          <a:bodyPr/>
          <a:lstStyle/>
          <a:p>
            <a:endParaRPr lang="nl-NL" dirty="0"/>
          </a:p>
        </p:txBody>
      </p:sp>
      <p:sp>
        <p:nvSpPr>
          <p:cNvPr id="7" name="Tijdelijke aanduiding voor dianummer 6"/>
          <p:cNvSpPr>
            <a:spLocks noGrp="1"/>
          </p:cNvSpPr>
          <p:nvPr>
            <p:ph type="sldNum" sz="quarter" idx="12"/>
          </p:nvPr>
        </p:nvSpPr>
        <p:spPr/>
        <p:txBody>
          <a:bodyPr/>
          <a:lstStyle/>
          <a:p>
            <a:fld id="{9860EDB8-5305-433F-BE41-D7A86D811DB3}" type="slidenum">
              <a:rPr lang="nl-NL" smtClean="0"/>
              <a:t>‹nr.›</a:t>
            </a:fld>
            <a:endParaRPr lang="nl-NL" dirty="0"/>
          </a:p>
        </p:txBody>
      </p:sp>
      <p:sp>
        <p:nvSpPr>
          <p:cNvPr id="9" name="Rechthoek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dirty="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dirty="0"/>
          </a:p>
        </p:txBody>
      </p:sp>
      <p:sp>
        <p:nvSpPr>
          <p:cNvPr id="2" name="Titel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nl-NL"/>
              <a:t>Klik om de stijl te bewerken</a:t>
            </a:r>
            <a:endParaRPr lang="nl-NL" dirty="0"/>
          </a:p>
        </p:txBody>
      </p:sp>
      <p:sp>
        <p:nvSpPr>
          <p:cNvPr id="3" name="Tijdelijke aanduiding voor tekst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nl-NL"/>
              <a:t>Klik om de modelstijlen te bewerken</a:t>
            </a:r>
          </a:p>
          <a:p>
            <a:pPr marL="0" lvl="1" indent="0">
              <a:lnSpc>
                <a:spcPct val="150000"/>
              </a:lnSpc>
              <a:spcAft>
                <a:spcPts val="1200"/>
              </a:spcAft>
              <a:buNone/>
            </a:pPr>
            <a:r>
              <a:rPr lang="nl-NL"/>
              <a:t>Tweede niveau</a:t>
            </a:r>
          </a:p>
          <a:p>
            <a:pPr marL="0" lvl="2" indent="0">
              <a:lnSpc>
                <a:spcPct val="150000"/>
              </a:lnSpc>
              <a:spcAft>
                <a:spcPts val="1200"/>
              </a:spcAft>
              <a:buNone/>
            </a:pPr>
            <a:r>
              <a:rPr lang="nl-NL"/>
              <a:t>Derde niveau</a:t>
            </a:r>
          </a:p>
          <a:p>
            <a:pPr marL="0" lvl="3" indent="0">
              <a:lnSpc>
                <a:spcPct val="150000"/>
              </a:lnSpc>
              <a:spcAft>
                <a:spcPts val="1200"/>
              </a:spcAft>
              <a:buNone/>
            </a:pPr>
            <a:r>
              <a:rPr lang="nl-NL"/>
              <a:t>Vierde niveau</a:t>
            </a:r>
          </a:p>
          <a:p>
            <a:pPr marL="0" lvl="4" indent="0">
              <a:lnSpc>
                <a:spcPct val="150000"/>
              </a:lnSpc>
              <a:spcAft>
                <a:spcPts val="1200"/>
              </a:spcAft>
              <a:buNone/>
            </a:pPr>
            <a:r>
              <a:rPr lang="nl-NL"/>
              <a:t>Vijfde niveau</a:t>
            </a:r>
            <a:endParaRPr lang="nl-NL" dirty="0"/>
          </a:p>
        </p:txBody>
      </p:sp>
      <p:sp>
        <p:nvSpPr>
          <p:cNvPr id="5" name="Tijdelijke aanduiding voor tekst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nl-NL"/>
              <a:t>Klik om de modelstijlen te bewerken</a:t>
            </a:r>
          </a:p>
          <a:p>
            <a:pPr marL="0" lvl="1" indent="0">
              <a:lnSpc>
                <a:spcPct val="150000"/>
              </a:lnSpc>
              <a:spcAft>
                <a:spcPts val="1200"/>
              </a:spcAft>
              <a:buNone/>
            </a:pPr>
            <a:r>
              <a:rPr lang="nl-NL"/>
              <a:t>Tweede niveau</a:t>
            </a:r>
          </a:p>
          <a:p>
            <a:pPr marL="0" lvl="2" indent="0">
              <a:lnSpc>
                <a:spcPct val="150000"/>
              </a:lnSpc>
              <a:spcAft>
                <a:spcPts val="1200"/>
              </a:spcAft>
              <a:buNone/>
            </a:pPr>
            <a:r>
              <a:rPr lang="nl-NL"/>
              <a:t>Derde niveau</a:t>
            </a:r>
          </a:p>
          <a:p>
            <a:pPr marL="0" lvl="3" indent="0">
              <a:lnSpc>
                <a:spcPct val="150000"/>
              </a:lnSpc>
              <a:spcAft>
                <a:spcPts val="1200"/>
              </a:spcAft>
              <a:buNone/>
            </a:pPr>
            <a:r>
              <a:rPr lang="nl-NL"/>
              <a:t>Vierde niveau</a:t>
            </a:r>
          </a:p>
          <a:p>
            <a:pPr marL="0" lvl="4" indent="0">
              <a:lnSpc>
                <a:spcPct val="150000"/>
              </a:lnSpc>
              <a:spcAft>
                <a:spcPts val="1200"/>
              </a:spcAft>
              <a:buNone/>
            </a:pPr>
            <a:r>
              <a:rPr lang="nl-NL"/>
              <a:t>Vijfde niveau</a:t>
            </a:r>
            <a:endParaRPr lang="nl-NL" dirty="0"/>
          </a:p>
        </p:txBody>
      </p:sp>
      <p:sp>
        <p:nvSpPr>
          <p:cNvPr id="7" name="Tijdelijke aanduiding voor datum 6"/>
          <p:cNvSpPr>
            <a:spLocks noGrp="1"/>
          </p:cNvSpPr>
          <p:nvPr>
            <p:ph type="dt" sz="half" idx="10"/>
          </p:nvPr>
        </p:nvSpPr>
        <p:spPr/>
        <p:txBody>
          <a:bodyPr/>
          <a:lstStyle/>
          <a:p>
            <a:fld id="{8BEEBAAA-29B5-4AF5-BC5F-7E580C29002D}" type="datetimeFigureOut">
              <a:rPr lang="nl-NL" smtClean="0"/>
              <a:t>17-3-2021</a:t>
            </a:fld>
            <a:endParaRPr lang="nl-NL" dirty="0"/>
          </a:p>
        </p:txBody>
      </p:sp>
      <p:sp>
        <p:nvSpPr>
          <p:cNvPr id="8" name="Tijdelijke aanduiding voor voettekst 7"/>
          <p:cNvSpPr>
            <a:spLocks noGrp="1"/>
          </p:cNvSpPr>
          <p:nvPr>
            <p:ph type="ftr" sz="quarter" idx="11"/>
          </p:nvPr>
        </p:nvSpPr>
        <p:spPr/>
        <p:txBody>
          <a:bodyPr/>
          <a:lstStyle/>
          <a:p>
            <a:endParaRPr lang="nl-NL" dirty="0"/>
          </a:p>
        </p:txBody>
      </p:sp>
      <p:sp>
        <p:nvSpPr>
          <p:cNvPr id="9" name="Tijdelijke aanduiding voor dianummer 8"/>
          <p:cNvSpPr>
            <a:spLocks noGrp="1"/>
          </p:cNvSpPr>
          <p:nvPr>
            <p:ph type="sldNum" sz="quarter" idx="12"/>
          </p:nvPr>
        </p:nvSpPr>
        <p:spPr/>
        <p:txBody>
          <a:bodyPr/>
          <a:lstStyle/>
          <a:p>
            <a:fld id="{9860EDB8-5305-433F-BE41-D7A86D811DB3}" type="slidenum">
              <a:rPr lang="nl-NL" smtClean="0"/>
              <a:t>‹nr.›</a:t>
            </a:fld>
            <a:endParaRPr lang="nl-NL" dirty="0"/>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dirty="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6" name="Rechthoek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dirty="0"/>
          </a:p>
        </p:txBody>
      </p:sp>
      <p:sp>
        <p:nvSpPr>
          <p:cNvPr id="2" name="Titel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nl-NL"/>
              <a:t>Klik om de stijl te bewerken</a:t>
            </a:r>
            <a:endParaRPr lang="nl-NL" dirty="0"/>
          </a:p>
        </p:txBody>
      </p:sp>
      <p:sp>
        <p:nvSpPr>
          <p:cNvPr id="3" name="Tijdelijke aanduiding voor datum 2"/>
          <p:cNvSpPr>
            <a:spLocks noGrp="1"/>
          </p:cNvSpPr>
          <p:nvPr>
            <p:ph type="dt" sz="half" idx="10"/>
          </p:nvPr>
        </p:nvSpPr>
        <p:spPr/>
        <p:txBody>
          <a:bodyPr/>
          <a:lstStyle/>
          <a:p>
            <a:fld id="{8BEEBAAA-29B5-4AF5-BC5F-7E580C29002D}" type="datetimeFigureOut">
              <a:rPr lang="nl-NL" smtClean="0"/>
              <a:t>17-3-2021</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5" name="Tijdelijke aanduiding voor dianummer 4"/>
          <p:cNvSpPr>
            <a:spLocks noGrp="1"/>
          </p:cNvSpPr>
          <p:nvPr>
            <p:ph type="sldNum" sz="quarter" idx="12"/>
          </p:nvPr>
        </p:nvSpPr>
        <p:spPr/>
        <p:txBody>
          <a:bodyPr/>
          <a:lstStyle/>
          <a:p>
            <a:fld id="{9860EDB8-5305-433F-BE41-D7A86D811DB3}" type="slidenum">
              <a:rPr lang="nl-NL" smtClean="0"/>
              <a:t>‹nr.›</a:t>
            </a:fld>
            <a:endParaRPr lang="nl-NL" dirty="0"/>
          </a:p>
        </p:txBody>
      </p:sp>
      <p:sp>
        <p:nvSpPr>
          <p:cNvPr id="7" name="Rechthoek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dirty="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nl-NL" smtClean="0"/>
              <a:t>17-3-2021</a:t>
            </a:fld>
            <a:endParaRPr lang="nl-NL" dirty="0"/>
          </a:p>
        </p:txBody>
      </p:sp>
      <p:sp>
        <p:nvSpPr>
          <p:cNvPr id="3" name="Footer Placeholder 2"/>
          <p:cNvSpPr>
            <a:spLocks noGrp="1"/>
          </p:cNvSpPr>
          <p:nvPr>
            <p:ph type="ftr" sz="quarter" idx="11"/>
          </p:nvPr>
        </p:nvSpPr>
        <p:spPr/>
        <p:txBody>
          <a:bodyPr/>
          <a:lstStyle/>
          <a:p>
            <a:endParaRPr lang="nl-NL" dirty="0"/>
          </a:p>
        </p:txBody>
      </p:sp>
      <p:sp>
        <p:nvSpPr>
          <p:cNvPr id="4" name="Slide Number Placeholder 3"/>
          <p:cNvSpPr>
            <a:spLocks noGrp="1"/>
          </p:cNvSpPr>
          <p:nvPr>
            <p:ph type="sldNum" sz="quarter" idx="12"/>
          </p:nvPr>
        </p:nvSpPr>
        <p:spPr/>
        <p:txBody>
          <a:bodyPr/>
          <a:lstStyle/>
          <a:p>
            <a:fld id="{9860EDB8-5305-433F-BE41-D7A86D811DB3}" type="slidenum">
              <a:rPr lang="nl-NL" smtClean="0"/>
              <a:t>‹nr.›</a:t>
            </a:fld>
            <a:endParaRPr lang="nl-NL" dirty="0"/>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NL" dirty="0"/>
          </a:p>
        </p:txBody>
      </p:sp>
      <p:sp>
        <p:nvSpPr>
          <p:cNvPr id="3" name="Tijdelijke aanduiding voor inhoud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nl-NL"/>
              <a:t>Klik om de modelstijlen te bewerken</a:t>
            </a:r>
          </a:p>
          <a:p>
            <a:pPr marL="0" lvl="1" indent="0">
              <a:lnSpc>
                <a:spcPct val="150000"/>
              </a:lnSpc>
              <a:spcAft>
                <a:spcPts val="1200"/>
              </a:spcAft>
              <a:buNone/>
            </a:pPr>
            <a:r>
              <a:rPr lang="nl-NL"/>
              <a:t>Tweede niveau</a:t>
            </a:r>
          </a:p>
          <a:p>
            <a:pPr marL="0" lvl="2" indent="0">
              <a:lnSpc>
                <a:spcPct val="150000"/>
              </a:lnSpc>
              <a:spcAft>
                <a:spcPts val="1200"/>
              </a:spcAft>
              <a:buNone/>
            </a:pPr>
            <a:r>
              <a:rPr lang="nl-NL"/>
              <a:t>Derde niveau</a:t>
            </a:r>
          </a:p>
          <a:p>
            <a:pPr marL="0" lvl="3" indent="0">
              <a:lnSpc>
                <a:spcPct val="150000"/>
              </a:lnSpc>
              <a:spcAft>
                <a:spcPts val="1200"/>
              </a:spcAft>
              <a:buNone/>
            </a:pPr>
            <a:r>
              <a:rPr lang="nl-NL"/>
              <a:t>Vierde niveau</a:t>
            </a:r>
          </a:p>
          <a:p>
            <a:pPr marL="0" lvl="4" indent="0">
              <a:lnSpc>
                <a:spcPct val="150000"/>
              </a:lnSpc>
              <a:spcAft>
                <a:spcPts val="1200"/>
              </a:spcAft>
              <a:buNone/>
            </a:pPr>
            <a:r>
              <a:rPr lang="nl-NL"/>
              <a:t>Vijfde niveau</a:t>
            </a:r>
            <a:endParaRPr lang="nl-NL" dirty="0"/>
          </a:p>
        </p:txBody>
      </p:sp>
      <p:sp>
        <p:nvSpPr>
          <p:cNvPr id="4" name="Tijdelijke aanduiding voor tekst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Date Placeholder 4"/>
          <p:cNvSpPr>
            <a:spLocks noGrp="1"/>
          </p:cNvSpPr>
          <p:nvPr>
            <p:ph type="dt" sz="half" idx="10"/>
          </p:nvPr>
        </p:nvSpPr>
        <p:spPr/>
        <p:txBody>
          <a:bodyPr/>
          <a:lstStyle/>
          <a:p>
            <a:fld id="{8BEEBAAA-29B5-4AF5-BC5F-7E580C29002D}" type="datetimeFigureOut">
              <a:rPr lang="nl-NL" smtClean="0"/>
              <a:t>17-3-2021</a:t>
            </a:fld>
            <a:endParaRPr lang="nl-NL" dirty="0"/>
          </a:p>
        </p:txBody>
      </p:sp>
      <p:sp>
        <p:nvSpPr>
          <p:cNvPr id="6" name="Tijdelijke aanduiding voor voettekst 5"/>
          <p:cNvSpPr>
            <a:spLocks noGrp="1"/>
          </p:cNvSpPr>
          <p:nvPr>
            <p:ph type="ftr" sz="quarter" idx="11"/>
          </p:nvPr>
        </p:nvSpPr>
        <p:spPr/>
        <p:txBody>
          <a:bodyPr/>
          <a:lstStyle/>
          <a:p>
            <a:endParaRPr lang="nl-NL" dirty="0"/>
          </a:p>
        </p:txBody>
      </p:sp>
      <p:sp>
        <p:nvSpPr>
          <p:cNvPr id="7" name="Tijdelijke aanduiding voor dianummer 6"/>
          <p:cNvSpPr>
            <a:spLocks noGrp="1"/>
          </p:cNvSpPr>
          <p:nvPr>
            <p:ph type="sldNum" sz="quarter" idx="12"/>
          </p:nvPr>
        </p:nvSpPr>
        <p:spPr/>
        <p:txBody>
          <a:bodyPr/>
          <a:lstStyle/>
          <a:p>
            <a:fld id="{9860EDB8-5305-433F-BE41-D7A86D811DB3}" type="slidenum">
              <a:rPr lang="nl-NL" smtClean="0"/>
              <a:t>‹nr.›</a:t>
            </a:fld>
            <a:endParaRPr lang="nl-NL" dirty="0"/>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NL" dirty="0"/>
          </a:p>
        </p:txBody>
      </p:sp>
      <p:sp>
        <p:nvSpPr>
          <p:cNvPr id="3" name="Tijdelijke aanduiding voor afbeelding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nl-NL" dirty="0"/>
          </a:p>
        </p:txBody>
      </p:sp>
      <p:sp>
        <p:nvSpPr>
          <p:cNvPr id="4" name="Tijdelijke aanduiding voor tekst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Date Placeholder 4"/>
          <p:cNvSpPr>
            <a:spLocks noGrp="1"/>
          </p:cNvSpPr>
          <p:nvPr>
            <p:ph type="dt" sz="half" idx="10"/>
          </p:nvPr>
        </p:nvSpPr>
        <p:spPr/>
        <p:txBody>
          <a:bodyPr/>
          <a:lstStyle/>
          <a:p>
            <a:fld id="{8BEEBAAA-29B5-4AF5-BC5F-7E580C29002D}" type="datetimeFigureOut">
              <a:rPr lang="nl-NL" smtClean="0"/>
              <a:t>17-3-2021</a:t>
            </a:fld>
            <a:endParaRPr lang="nl-NL" dirty="0"/>
          </a:p>
        </p:txBody>
      </p:sp>
      <p:sp>
        <p:nvSpPr>
          <p:cNvPr id="6" name="Tijdelijke aanduiding voor voettekst 5"/>
          <p:cNvSpPr>
            <a:spLocks noGrp="1"/>
          </p:cNvSpPr>
          <p:nvPr>
            <p:ph type="ftr" sz="quarter" idx="11"/>
          </p:nvPr>
        </p:nvSpPr>
        <p:spPr/>
        <p:txBody>
          <a:bodyPr/>
          <a:lstStyle/>
          <a:p>
            <a:endParaRPr lang="nl-NL" dirty="0"/>
          </a:p>
        </p:txBody>
      </p:sp>
      <p:sp>
        <p:nvSpPr>
          <p:cNvPr id="7" name="Tijdelijke aanduiding voor dianummer 6"/>
          <p:cNvSpPr>
            <a:spLocks noGrp="1"/>
          </p:cNvSpPr>
          <p:nvPr>
            <p:ph type="sldNum" sz="quarter" idx="12"/>
          </p:nvPr>
        </p:nvSpPr>
        <p:spPr/>
        <p:txBody>
          <a:bodyPr/>
          <a:lstStyle/>
          <a:p>
            <a:fld id="{9860EDB8-5305-433F-BE41-D7A86D811DB3}" type="slidenum">
              <a:rPr lang="nl-NL" smtClean="0"/>
              <a:t>‹nr.›</a:t>
            </a:fld>
            <a:endParaRPr lang="nl-NL" dirty="0"/>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nl-NL" dirty="0"/>
              <a:t>Klik om de stijl te bewerken</a:t>
            </a:r>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nl-NL" smtClean="0"/>
              <a:t>17-3-2021</a:t>
            </a:fld>
            <a:endParaRPr lang="nl-NL" dirty="0"/>
          </a:p>
        </p:txBody>
      </p:sp>
      <p:sp>
        <p:nvSpPr>
          <p:cNvPr id="5" name="Tijdelijke aanduiding voor voettekst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dirty="0"/>
          </a:p>
        </p:txBody>
      </p:sp>
      <p:sp>
        <p:nvSpPr>
          <p:cNvPr id="6" name="Tijdelijke aanduiding voor dianumm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nl-NL" smtClean="0"/>
              <a:t>‹nr.›</a:t>
            </a:fld>
            <a:endParaRPr lang="nl-NL"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eveloper.mozilla.org/en-US/docs/Web/API/Locatio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eveloper.mozilla.org/en-US/docs/Web/API/Element" TargetMode="Externa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2.xml"/><Relationship Id="rId1" Type="http://schemas.openxmlformats.org/officeDocument/2006/relationships/video" Target="https://www.youtube.com/embed/MzR1Joidv54?feature=oembed"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m.spec.whatwg.or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slideLayout" Target="../slideLayouts/slideLayout2.xml"/><Relationship Id="rId1" Type="http://schemas.openxmlformats.org/officeDocument/2006/relationships/video" Target="https://www.youtube.com/embed/WEhp1fKVB1w?feature=oembed"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www.sitepoint.com/client-side-form-validation-html5/"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nl-NL" dirty="0"/>
              <a:t>Javascript – </a:t>
            </a:r>
            <a:r>
              <a:rPr lang="nl-NL" i="1" dirty="0"/>
              <a:t>en de browser</a:t>
            </a:r>
          </a:p>
        </p:txBody>
      </p:sp>
      <p:sp>
        <p:nvSpPr>
          <p:cNvPr id="3" name="Ondertitel 2"/>
          <p:cNvSpPr>
            <a:spLocks noGrp="1"/>
          </p:cNvSpPr>
          <p:nvPr>
            <p:ph type="subTitle" idx="1"/>
          </p:nvPr>
        </p:nvSpPr>
        <p:spPr>
          <a:xfrm>
            <a:off x="838202" y="5110609"/>
            <a:ext cx="8136134" cy="1137793"/>
          </a:xfrm>
        </p:spPr>
        <p:txBody>
          <a:bodyPr>
            <a:normAutofit/>
          </a:bodyPr>
          <a:lstStyle/>
          <a:p>
            <a:r>
              <a:rPr lang="nl-NL" dirty="0"/>
              <a:t>Tom Peeters</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C36693-F8E0-4939-8640-2D0A0F206893}"/>
              </a:ext>
            </a:extLst>
          </p:cNvPr>
          <p:cNvSpPr>
            <a:spLocks noGrp="1"/>
          </p:cNvSpPr>
          <p:nvPr>
            <p:ph type="title"/>
          </p:nvPr>
        </p:nvSpPr>
        <p:spPr/>
        <p:txBody>
          <a:bodyPr/>
          <a:lstStyle/>
          <a:p>
            <a:r>
              <a:rPr lang="nl-NL" dirty="0" err="1"/>
              <a:t>Remove</a:t>
            </a:r>
            <a:r>
              <a:rPr lang="nl-NL" dirty="0"/>
              <a:t> event </a:t>
            </a:r>
            <a:r>
              <a:rPr lang="nl-NL" dirty="0" err="1"/>
              <a:t>handlers</a:t>
            </a:r>
            <a:endParaRPr lang="nl-BE" dirty="0"/>
          </a:p>
        </p:txBody>
      </p:sp>
      <p:pic>
        <p:nvPicPr>
          <p:cNvPr id="4" name="Afbeelding 3">
            <a:extLst>
              <a:ext uri="{FF2B5EF4-FFF2-40B4-BE49-F238E27FC236}">
                <a16:creationId xmlns:a16="http://schemas.microsoft.com/office/drawing/2014/main" id="{BAAC6208-CE6D-41AF-AF90-09B27DDE3207}"/>
              </a:ext>
            </a:extLst>
          </p:cNvPr>
          <p:cNvPicPr>
            <a:picLocks noChangeAspect="1"/>
          </p:cNvPicPr>
          <p:nvPr/>
        </p:nvPicPr>
        <p:blipFill>
          <a:blip r:embed="rId2"/>
          <a:stretch>
            <a:fillRect/>
          </a:stretch>
        </p:blipFill>
        <p:spPr>
          <a:xfrm>
            <a:off x="838200" y="1648209"/>
            <a:ext cx="5598695" cy="4425231"/>
          </a:xfrm>
          <a:prstGeom prst="rect">
            <a:avLst/>
          </a:prstGeom>
        </p:spPr>
      </p:pic>
      <p:cxnSp>
        <p:nvCxnSpPr>
          <p:cNvPr id="6" name="Rechte verbindingslijn met pijl 5">
            <a:extLst>
              <a:ext uri="{FF2B5EF4-FFF2-40B4-BE49-F238E27FC236}">
                <a16:creationId xmlns:a16="http://schemas.microsoft.com/office/drawing/2014/main" id="{A48C5C00-552F-459B-8CC8-B5AD4DC370CB}"/>
              </a:ext>
            </a:extLst>
          </p:cNvPr>
          <p:cNvCxnSpPr/>
          <p:nvPr/>
        </p:nvCxnSpPr>
        <p:spPr>
          <a:xfrm flipH="1" flipV="1">
            <a:off x="4174958" y="4499811"/>
            <a:ext cx="4818647" cy="830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3358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38F2B4-311B-4FD0-82B3-60EA33A77C65}"/>
              </a:ext>
            </a:extLst>
          </p:cNvPr>
          <p:cNvSpPr>
            <a:spLocks noGrp="1"/>
          </p:cNvSpPr>
          <p:nvPr>
            <p:ph type="title"/>
          </p:nvPr>
        </p:nvSpPr>
        <p:spPr/>
        <p:txBody>
          <a:bodyPr/>
          <a:lstStyle/>
          <a:p>
            <a:r>
              <a:rPr lang="nl-NL" dirty="0"/>
              <a:t>Event Object</a:t>
            </a:r>
            <a:endParaRPr lang="nl-BE" dirty="0"/>
          </a:p>
        </p:txBody>
      </p:sp>
      <p:sp>
        <p:nvSpPr>
          <p:cNvPr id="3" name="Tijdelijke aanduiding voor inhoud 2">
            <a:extLst>
              <a:ext uri="{FF2B5EF4-FFF2-40B4-BE49-F238E27FC236}">
                <a16:creationId xmlns:a16="http://schemas.microsoft.com/office/drawing/2014/main" id="{258B7977-643B-4C81-B2D6-248487D87E9C}"/>
              </a:ext>
            </a:extLst>
          </p:cNvPr>
          <p:cNvSpPr>
            <a:spLocks noGrp="1"/>
          </p:cNvSpPr>
          <p:nvPr>
            <p:ph idx="1"/>
          </p:nvPr>
        </p:nvSpPr>
        <p:spPr/>
        <p:txBody>
          <a:bodyPr/>
          <a:lstStyle/>
          <a:p>
            <a:r>
              <a:rPr lang="en-US" dirty="0"/>
              <a:t>Elke event handler </a:t>
            </a:r>
            <a:r>
              <a:rPr lang="en-US" dirty="0" err="1"/>
              <a:t>functie</a:t>
            </a:r>
            <a:r>
              <a:rPr lang="en-US" dirty="0"/>
              <a:t> </a:t>
            </a:r>
            <a:r>
              <a:rPr lang="en-US" dirty="0" err="1"/>
              <a:t>bevta</a:t>
            </a:r>
            <a:r>
              <a:rPr lang="en-US" dirty="0"/>
              <a:t> </a:t>
            </a:r>
            <a:r>
              <a:rPr lang="en-US" dirty="0" err="1"/>
              <a:t>een</a:t>
            </a:r>
            <a:r>
              <a:rPr lang="en-US" dirty="0"/>
              <a:t> argument = Event Object</a:t>
            </a:r>
          </a:p>
          <a:p>
            <a:r>
              <a:rPr lang="en-US" dirty="0" err="1"/>
              <a:t>Dit</a:t>
            </a:r>
            <a:r>
              <a:rPr lang="en-US" dirty="0"/>
              <a:t> object </a:t>
            </a:r>
            <a:r>
              <a:rPr lang="en-US" dirty="0" err="1"/>
              <a:t>bevat</a:t>
            </a:r>
            <a:r>
              <a:rPr lang="en-US" dirty="0"/>
              <a:t> </a:t>
            </a:r>
            <a:r>
              <a:rPr lang="en-US" dirty="0" err="1"/>
              <a:t>informatie</a:t>
            </a:r>
            <a:r>
              <a:rPr lang="en-US" dirty="0"/>
              <a:t> over het event</a:t>
            </a:r>
          </a:p>
          <a:p>
            <a:endParaRPr lang="nl-BE" dirty="0"/>
          </a:p>
        </p:txBody>
      </p:sp>
      <p:pic>
        <p:nvPicPr>
          <p:cNvPr id="4" name="Afbeelding 3">
            <a:extLst>
              <a:ext uri="{FF2B5EF4-FFF2-40B4-BE49-F238E27FC236}">
                <a16:creationId xmlns:a16="http://schemas.microsoft.com/office/drawing/2014/main" id="{6D13BD1A-9C6F-4608-AA7D-AF40A55D92A7}"/>
              </a:ext>
            </a:extLst>
          </p:cNvPr>
          <p:cNvPicPr>
            <a:picLocks noChangeAspect="1"/>
          </p:cNvPicPr>
          <p:nvPr/>
        </p:nvPicPr>
        <p:blipFill>
          <a:blip r:embed="rId2"/>
          <a:stretch>
            <a:fillRect/>
          </a:stretch>
        </p:blipFill>
        <p:spPr>
          <a:xfrm>
            <a:off x="1758866" y="3429000"/>
            <a:ext cx="7591425" cy="1781175"/>
          </a:xfrm>
          <a:prstGeom prst="rect">
            <a:avLst/>
          </a:prstGeom>
        </p:spPr>
      </p:pic>
      <p:cxnSp>
        <p:nvCxnSpPr>
          <p:cNvPr id="6" name="Rechte verbindingslijn met pijl 5">
            <a:extLst>
              <a:ext uri="{FF2B5EF4-FFF2-40B4-BE49-F238E27FC236}">
                <a16:creationId xmlns:a16="http://schemas.microsoft.com/office/drawing/2014/main" id="{2D6F76B1-6ED2-4872-9BD8-551F16FB0BBB}"/>
              </a:ext>
            </a:extLst>
          </p:cNvPr>
          <p:cNvCxnSpPr/>
          <p:nvPr/>
        </p:nvCxnSpPr>
        <p:spPr>
          <a:xfrm flipH="1" flipV="1">
            <a:off x="8386011" y="3850105"/>
            <a:ext cx="1521994" cy="2461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1571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getElementById</a:t>
            </a:r>
            <a:endParaRPr lang="nl-BE" dirty="0"/>
          </a:p>
        </p:txBody>
      </p:sp>
      <p:sp>
        <p:nvSpPr>
          <p:cNvPr id="3" name="Tijdelijke aanduiding voor inhoud 2"/>
          <p:cNvSpPr>
            <a:spLocks noGrp="1"/>
          </p:cNvSpPr>
          <p:nvPr>
            <p:ph idx="1"/>
          </p:nvPr>
        </p:nvSpPr>
        <p:spPr>
          <a:xfrm>
            <a:off x="838201" y="1825625"/>
            <a:ext cx="9412704" cy="4351338"/>
          </a:xfrm>
        </p:spPr>
        <p:txBody>
          <a:bodyPr/>
          <a:lstStyle/>
          <a:p>
            <a:r>
              <a:rPr lang="nl-BE" dirty="0"/>
              <a:t>Geeft een referentie terug naar element door een ID. De ID is een string die wordt meegegeven om het element te identificeren</a:t>
            </a:r>
          </a:p>
        </p:txBody>
      </p:sp>
      <p:pic>
        <p:nvPicPr>
          <p:cNvPr id="6" name="Afbeelding 5">
            <a:extLst>
              <a:ext uri="{FF2B5EF4-FFF2-40B4-BE49-F238E27FC236}">
                <a16:creationId xmlns:a16="http://schemas.microsoft.com/office/drawing/2014/main" id="{BCD8E2D2-9D06-4056-8E6C-1F125AE4063C}"/>
              </a:ext>
            </a:extLst>
          </p:cNvPr>
          <p:cNvPicPr>
            <a:picLocks noChangeAspect="1"/>
          </p:cNvPicPr>
          <p:nvPr/>
        </p:nvPicPr>
        <p:blipFill>
          <a:blip r:embed="rId3"/>
          <a:stretch>
            <a:fillRect/>
          </a:stretch>
        </p:blipFill>
        <p:spPr>
          <a:xfrm>
            <a:off x="1853777" y="2767422"/>
            <a:ext cx="8484445" cy="3714542"/>
          </a:xfrm>
          <a:prstGeom prst="rect">
            <a:avLst/>
          </a:prstGeom>
        </p:spPr>
      </p:pic>
    </p:spTree>
    <p:extLst>
      <p:ext uri="{BB962C8B-B14F-4D97-AF65-F5344CB8AC3E}">
        <p14:creationId xmlns:p14="http://schemas.microsoft.com/office/powerpoint/2010/main" val="3647398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Methodes om elementen te vinden</a:t>
            </a:r>
            <a:endParaRPr lang="nl-NL" dirty="0"/>
          </a:p>
        </p:txBody>
      </p:sp>
      <p:sp>
        <p:nvSpPr>
          <p:cNvPr id="3" name="Tijdelijke aanduiding voor inhoud 2"/>
          <p:cNvSpPr>
            <a:spLocks noGrp="1"/>
          </p:cNvSpPr>
          <p:nvPr>
            <p:ph idx="1"/>
          </p:nvPr>
        </p:nvSpPr>
        <p:spPr/>
        <p:txBody>
          <a:bodyPr/>
          <a:lstStyle/>
          <a:p>
            <a:endParaRPr lang="nl-NL"/>
          </a:p>
        </p:txBody>
      </p:sp>
      <p:pic>
        <p:nvPicPr>
          <p:cNvPr id="4" name="Afbeelding 3"/>
          <p:cNvPicPr>
            <a:picLocks noChangeAspect="1"/>
          </p:cNvPicPr>
          <p:nvPr/>
        </p:nvPicPr>
        <p:blipFill>
          <a:blip r:embed="rId3"/>
          <a:stretch>
            <a:fillRect/>
          </a:stretch>
        </p:blipFill>
        <p:spPr>
          <a:xfrm>
            <a:off x="758858" y="1825625"/>
            <a:ext cx="11277600" cy="4705350"/>
          </a:xfrm>
          <a:prstGeom prst="rect">
            <a:avLst/>
          </a:prstGeom>
        </p:spPr>
      </p:pic>
    </p:spTree>
    <p:extLst>
      <p:ext uri="{BB962C8B-B14F-4D97-AF65-F5344CB8AC3E}">
        <p14:creationId xmlns:p14="http://schemas.microsoft.com/office/powerpoint/2010/main" val="988436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77E3DA-BABD-4341-82DD-53CE064999EC}"/>
              </a:ext>
            </a:extLst>
          </p:cNvPr>
          <p:cNvSpPr>
            <a:spLocks noGrp="1"/>
          </p:cNvSpPr>
          <p:nvPr>
            <p:ph type="title"/>
          </p:nvPr>
        </p:nvSpPr>
        <p:spPr/>
        <p:txBody>
          <a:bodyPr/>
          <a:lstStyle/>
          <a:p>
            <a:r>
              <a:rPr lang="nl-BE" dirty="0" err="1"/>
              <a:t>Window</a:t>
            </a:r>
            <a:r>
              <a:rPr lang="nl-BE" dirty="0"/>
              <a:t> object</a:t>
            </a:r>
          </a:p>
        </p:txBody>
      </p:sp>
      <p:sp>
        <p:nvSpPr>
          <p:cNvPr id="3" name="Tijdelijke aanduiding voor inhoud 2">
            <a:extLst>
              <a:ext uri="{FF2B5EF4-FFF2-40B4-BE49-F238E27FC236}">
                <a16:creationId xmlns:a16="http://schemas.microsoft.com/office/drawing/2014/main" id="{DA02B521-9DE9-4546-A38C-ED2B493D68A5}"/>
              </a:ext>
            </a:extLst>
          </p:cNvPr>
          <p:cNvSpPr>
            <a:spLocks noGrp="1"/>
          </p:cNvSpPr>
          <p:nvPr>
            <p:ph idx="1"/>
          </p:nvPr>
        </p:nvSpPr>
        <p:spPr>
          <a:xfrm>
            <a:off x="838201" y="1825625"/>
            <a:ext cx="10371082" cy="4351338"/>
          </a:xfrm>
        </p:spPr>
        <p:txBody>
          <a:bodyPr>
            <a:normAutofit fontScale="77500" lnSpcReduction="20000"/>
          </a:bodyPr>
          <a:lstStyle/>
          <a:p>
            <a:r>
              <a:rPr lang="nl-BE" dirty="0"/>
              <a:t>Het </a:t>
            </a:r>
            <a:r>
              <a:rPr lang="nl-BE" dirty="0" err="1"/>
              <a:t>window</a:t>
            </a:r>
            <a:r>
              <a:rPr lang="nl-BE" dirty="0"/>
              <a:t> object stelt het venster voor dat het DOM document bevat.</a:t>
            </a:r>
          </a:p>
          <a:p>
            <a:r>
              <a:rPr lang="nl-BE" dirty="0" err="1"/>
              <a:t>window.document</a:t>
            </a:r>
            <a:r>
              <a:rPr lang="nl-BE" dirty="0"/>
              <a:t> wijst naar het document object dat in </a:t>
            </a:r>
            <a:r>
              <a:rPr lang="nl-BE" dirty="0" err="1"/>
              <a:t>window</a:t>
            </a:r>
            <a:r>
              <a:rPr lang="nl-BE" dirty="0"/>
              <a:t> is ingeladen (je hoeft niet </a:t>
            </a:r>
            <a:r>
              <a:rPr lang="nl-BE" dirty="0" err="1"/>
              <a:t>window.document</a:t>
            </a:r>
            <a:r>
              <a:rPr lang="nl-BE" dirty="0"/>
              <a:t> te coderen, maar je kan rechtstreeks document aanroepen).</a:t>
            </a:r>
          </a:p>
          <a:p>
            <a:r>
              <a:rPr lang="nl-BE" dirty="0"/>
              <a:t>Belangrijke </a:t>
            </a:r>
            <a:r>
              <a:rPr lang="nl-BE" dirty="0" err="1"/>
              <a:t>properties</a:t>
            </a:r>
            <a:r>
              <a:rPr lang="nl-BE" dirty="0"/>
              <a:t> van het </a:t>
            </a:r>
            <a:r>
              <a:rPr lang="nl-BE" dirty="0" err="1"/>
              <a:t>window</a:t>
            </a:r>
            <a:r>
              <a:rPr lang="nl-BE" dirty="0"/>
              <a:t> object :</a:t>
            </a:r>
          </a:p>
          <a:p>
            <a:pPr marL="285750" indent="-285750">
              <a:buFontTx/>
              <a:buChar char="-"/>
            </a:pPr>
            <a:r>
              <a:rPr lang="nl-BE" dirty="0"/>
              <a:t>Console : om te loggen / debuggen: vb. console.log(“test”)</a:t>
            </a:r>
          </a:p>
          <a:p>
            <a:pPr marL="285750" indent="-285750">
              <a:buFontTx/>
              <a:buChar char="-"/>
            </a:pPr>
            <a:r>
              <a:rPr lang="nl-BE" dirty="0"/>
              <a:t>Document</a:t>
            </a:r>
          </a:p>
          <a:p>
            <a:pPr marL="285750" indent="-285750">
              <a:buFontTx/>
              <a:buChar char="-"/>
            </a:pPr>
            <a:r>
              <a:rPr lang="nl-BE" dirty="0" err="1"/>
              <a:t>History</a:t>
            </a:r>
            <a:r>
              <a:rPr lang="nl-BE" dirty="0"/>
              <a:t> </a:t>
            </a:r>
          </a:p>
          <a:p>
            <a:pPr marL="285750" indent="-285750">
              <a:buFontTx/>
              <a:buChar char="-"/>
            </a:pPr>
            <a:r>
              <a:rPr lang="nl-BE" dirty="0" err="1"/>
              <a:t>Location</a:t>
            </a:r>
            <a:r>
              <a:rPr lang="nl-BE" dirty="0"/>
              <a:t>: </a:t>
            </a:r>
            <a:r>
              <a:rPr lang="nl-BE" dirty="0">
                <a:hlinkClick r:id="rId2"/>
              </a:rPr>
              <a:t>https://developer.mozilla.org/en-US/docs/Web/API/Location</a:t>
            </a:r>
            <a:endParaRPr lang="nl-BE" dirty="0"/>
          </a:p>
          <a:p>
            <a:pPr marL="285750" indent="-285750">
              <a:buFontTx/>
              <a:buChar char="-"/>
            </a:pPr>
            <a:r>
              <a:rPr lang="nl-BE" dirty="0" err="1"/>
              <a:t>localStorage</a:t>
            </a:r>
            <a:endParaRPr lang="nl-BE" dirty="0"/>
          </a:p>
          <a:p>
            <a:pPr marL="285750" indent="-285750">
              <a:buFontTx/>
              <a:buChar char="-"/>
            </a:pPr>
            <a:r>
              <a:rPr lang="nl-BE" dirty="0" err="1"/>
              <a:t>SessionStorage</a:t>
            </a:r>
            <a:endParaRPr lang="nl-BE" dirty="0"/>
          </a:p>
        </p:txBody>
      </p:sp>
    </p:spTree>
    <p:extLst>
      <p:ext uri="{BB962C8B-B14F-4D97-AF65-F5344CB8AC3E}">
        <p14:creationId xmlns:p14="http://schemas.microsoft.com/office/powerpoint/2010/main" val="1219156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01460-9C71-41FB-8720-53B3C54B2433}"/>
              </a:ext>
            </a:extLst>
          </p:cNvPr>
          <p:cNvSpPr>
            <a:spLocks noGrp="1"/>
          </p:cNvSpPr>
          <p:nvPr>
            <p:ph type="title"/>
          </p:nvPr>
        </p:nvSpPr>
        <p:spPr/>
        <p:txBody>
          <a:bodyPr/>
          <a:lstStyle/>
          <a:p>
            <a:r>
              <a:rPr lang="nl-BE" dirty="0"/>
              <a:t>Document object</a:t>
            </a:r>
          </a:p>
        </p:txBody>
      </p:sp>
      <p:sp>
        <p:nvSpPr>
          <p:cNvPr id="3" name="Tijdelijke aanduiding voor inhoud 2">
            <a:extLst>
              <a:ext uri="{FF2B5EF4-FFF2-40B4-BE49-F238E27FC236}">
                <a16:creationId xmlns:a16="http://schemas.microsoft.com/office/drawing/2014/main" id="{CFBBB225-E8EF-4695-AF5D-A8C91ED2C692}"/>
              </a:ext>
            </a:extLst>
          </p:cNvPr>
          <p:cNvSpPr>
            <a:spLocks noGrp="1"/>
          </p:cNvSpPr>
          <p:nvPr>
            <p:ph idx="1"/>
          </p:nvPr>
        </p:nvSpPr>
        <p:spPr>
          <a:xfrm>
            <a:off x="1530410" y="1714531"/>
            <a:ext cx="8545081" cy="4351338"/>
          </a:xfrm>
        </p:spPr>
        <p:txBody>
          <a:bodyPr/>
          <a:lstStyle/>
          <a:p>
            <a:r>
              <a:rPr lang="nl-BE" dirty="0"/>
              <a:t>Het document object stelt de DOM-tree voor</a:t>
            </a:r>
          </a:p>
        </p:txBody>
      </p:sp>
      <p:pic>
        <p:nvPicPr>
          <p:cNvPr id="6" name="Afbeelding 5">
            <a:extLst>
              <a:ext uri="{FF2B5EF4-FFF2-40B4-BE49-F238E27FC236}">
                <a16:creationId xmlns:a16="http://schemas.microsoft.com/office/drawing/2014/main" id="{801ECFCE-7916-4011-BE2B-738FD49CE6DC}"/>
              </a:ext>
            </a:extLst>
          </p:cNvPr>
          <p:cNvPicPr>
            <a:picLocks noChangeAspect="1"/>
          </p:cNvPicPr>
          <p:nvPr/>
        </p:nvPicPr>
        <p:blipFill>
          <a:blip r:embed="rId2"/>
          <a:stretch>
            <a:fillRect/>
          </a:stretch>
        </p:blipFill>
        <p:spPr>
          <a:xfrm>
            <a:off x="0" y="2492171"/>
            <a:ext cx="7534275" cy="3486150"/>
          </a:xfrm>
          <a:prstGeom prst="rect">
            <a:avLst/>
          </a:prstGeom>
        </p:spPr>
      </p:pic>
      <p:pic>
        <p:nvPicPr>
          <p:cNvPr id="7" name="Afbeelding 6">
            <a:extLst>
              <a:ext uri="{FF2B5EF4-FFF2-40B4-BE49-F238E27FC236}">
                <a16:creationId xmlns:a16="http://schemas.microsoft.com/office/drawing/2014/main" id="{ECAA7EAA-0266-4CBC-83D3-960001201612}"/>
              </a:ext>
            </a:extLst>
          </p:cNvPr>
          <p:cNvPicPr>
            <a:picLocks noChangeAspect="1"/>
          </p:cNvPicPr>
          <p:nvPr/>
        </p:nvPicPr>
        <p:blipFill>
          <a:blip r:embed="rId3"/>
          <a:stretch>
            <a:fillRect/>
          </a:stretch>
        </p:blipFill>
        <p:spPr>
          <a:xfrm>
            <a:off x="7534275" y="1495425"/>
            <a:ext cx="4657725" cy="5362575"/>
          </a:xfrm>
          <a:prstGeom prst="rect">
            <a:avLst/>
          </a:prstGeom>
        </p:spPr>
      </p:pic>
    </p:spTree>
    <p:extLst>
      <p:ext uri="{BB962C8B-B14F-4D97-AF65-F5344CB8AC3E}">
        <p14:creationId xmlns:p14="http://schemas.microsoft.com/office/powerpoint/2010/main" val="2705304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812056-0057-44CA-92B4-EB1EA8086EAA}"/>
              </a:ext>
            </a:extLst>
          </p:cNvPr>
          <p:cNvSpPr>
            <a:spLocks noGrp="1"/>
          </p:cNvSpPr>
          <p:nvPr>
            <p:ph type="title"/>
          </p:nvPr>
        </p:nvSpPr>
        <p:spPr/>
        <p:txBody>
          <a:bodyPr/>
          <a:lstStyle/>
          <a:p>
            <a:r>
              <a:rPr lang="nl-BE" dirty="0"/>
              <a:t>Document object</a:t>
            </a:r>
          </a:p>
        </p:txBody>
      </p:sp>
      <p:sp>
        <p:nvSpPr>
          <p:cNvPr id="3" name="Tijdelijke aanduiding voor inhoud 2">
            <a:extLst>
              <a:ext uri="{FF2B5EF4-FFF2-40B4-BE49-F238E27FC236}">
                <a16:creationId xmlns:a16="http://schemas.microsoft.com/office/drawing/2014/main" id="{388503D0-9109-4D43-BCCD-22BAEA893694}"/>
              </a:ext>
            </a:extLst>
          </p:cNvPr>
          <p:cNvSpPr>
            <a:spLocks noGrp="1"/>
          </p:cNvSpPr>
          <p:nvPr>
            <p:ph idx="1"/>
          </p:nvPr>
        </p:nvSpPr>
        <p:spPr/>
        <p:txBody>
          <a:bodyPr/>
          <a:lstStyle/>
          <a:p>
            <a:r>
              <a:rPr lang="nl-BE" dirty="0"/>
              <a:t>Voor elke box, is er een object aan te spreken om mee te “</a:t>
            </a:r>
            <a:r>
              <a:rPr lang="nl-BE" dirty="0" err="1"/>
              <a:t>interacten</a:t>
            </a:r>
            <a:r>
              <a:rPr lang="nl-BE" dirty="0"/>
              <a:t>”.</a:t>
            </a:r>
          </a:p>
          <a:p>
            <a:r>
              <a:rPr lang="nl-BE" dirty="0"/>
              <a:t>Er is een globale variabele die ons toegang geeft tot deze objecten, namelijk “document”.</a:t>
            </a:r>
          </a:p>
        </p:txBody>
      </p:sp>
      <p:pic>
        <p:nvPicPr>
          <p:cNvPr id="6" name="Afbeelding 5">
            <a:extLst>
              <a:ext uri="{FF2B5EF4-FFF2-40B4-BE49-F238E27FC236}">
                <a16:creationId xmlns:a16="http://schemas.microsoft.com/office/drawing/2014/main" id="{9C756863-5C37-42BC-9DD5-FF2D5E03065E}"/>
              </a:ext>
            </a:extLst>
          </p:cNvPr>
          <p:cNvPicPr>
            <a:picLocks noChangeAspect="1"/>
          </p:cNvPicPr>
          <p:nvPr/>
        </p:nvPicPr>
        <p:blipFill>
          <a:blip r:embed="rId2"/>
          <a:stretch>
            <a:fillRect/>
          </a:stretch>
        </p:blipFill>
        <p:spPr>
          <a:xfrm>
            <a:off x="6307394" y="1426600"/>
            <a:ext cx="5791200" cy="3295650"/>
          </a:xfrm>
          <a:prstGeom prst="rect">
            <a:avLst/>
          </a:prstGeom>
        </p:spPr>
      </p:pic>
      <p:pic>
        <p:nvPicPr>
          <p:cNvPr id="4" name="Afbeelding 3">
            <a:extLst>
              <a:ext uri="{FF2B5EF4-FFF2-40B4-BE49-F238E27FC236}">
                <a16:creationId xmlns:a16="http://schemas.microsoft.com/office/drawing/2014/main" id="{983AE5C5-6A34-4FF2-8140-E95ED624DF49}"/>
              </a:ext>
            </a:extLst>
          </p:cNvPr>
          <p:cNvPicPr>
            <a:picLocks noChangeAspect="1"/>
          </p:cNvPicPr>
          <p:nvPr/>
        </p:nvPicPr>
        <p:blipFill>
          <a:blip r:embed="rId3"/>
          <a:stretch>
            <a:fillRect/>
          </a:stretch>
        </p:blipFill>
        <p:spPr>
          <a:xfrm>
            <a:off x="5150616" y="3342968"/>
            <a:ext cx="3053021" cy="3515032"/>
          </a:xfrm>
          <a:prstGeom prst="rect">
            <a:avLst/>
          </a:prstGeom>
        </p:spPr>
      </p:pic>
    </p:spTree>
    <p:extLst>
      <p:ext uri="{BB962C8B-B14F-4D97-AF65-F5344CB8AC3E}">
        <p14:creationId xmlns:p14="http://schemas.microsoft.com/office/powerpoint/2010/main" val="1795013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0E1ADE-ED8A-4EFB-80A3-7954229A658E}"/>
              </a:ext>
            </a:extLst>
          </p:cNvPr>
          <p:cNvSpPr>
            <a:spLocks noGrp="1"/>
          </p:cNvSpPr>
          <p:nvPr>
            <p:ph type="title"/>
          </p:nvPr>
        </p:nvSpPr>
        <p:spPr/>
        <p:txBody>
          <a:bodyPr/>
          <a:lstStyle/>
          <a:p>
            <a:r>
              <a:rPr lang="nl-BE" dirty="0"/>
              <a:t>Document object</a:t>
            </a:r>
          </a:p>
        </p:txBody>
      </p:sp>
      <p:sp>
        <p:nvSpPr>
          <p:cNvPr id="3" name="Tijdelijke aanduiding voor inhoud 2">
            <a:extLst>
              <a:ext uri="{FF2B5EF4-FFF2-40B4-BE49-F238E27FC236}">
                <a16:creationId xmlns:a16="http://schemas.microsoft.com/office/drawing/2014/main" id="{D3FF7739-201F-473C-9CC0-0444B3F9B3CD}"/>
              </a:ext>
            </a:extLst>
          </p:cNvPr>
          <p:cNvSpPr>
            <a:spLocks noGrp="1"/>
          </p:cNvSpPr>
          <p:nvPr>
            <p:ph idx="1"/>
          </p:nvPr>
        </p:nvSpPr>
        <p:spPr>
          <a:xfrm>
            <a:off x="838201" y="1825625"/>
            <a:ext cx="9873342" cy="4351338"/>
          </a:xfrm>
        </p:spPr>
        <p:txBody>
          <a:bodyPr/>
          <a:lstStyle/>
          <a:p>
            <a:r>
              <a:rPr lang="nl-BE" dirty="0"/>
              <a:t>Normaal zou je </a:t>
            </a:r>
            <a:r>
              <a:rPr lang="nl-BE" dirty="0" err="1"/>
              <a:t>window.document</a:t>
            </a:r>
            <a:r>
              <a:rPr lang="nl-BE" dirty="0"/>
              <a:t> moeten coderen om iets van de DOM tree te laden, maar aangezien het </a:t>
            </a:r>
            <a:r>
              <a:rPr lang="nl-BE" dirty="0" err="1"/>
              <a:t>window</a:t>
            </a:r>
            <a:r>
              <a:rPr lang="nl-BE" dirty="0"/>
              <a:t> object een globaal object is, kan je gewoon gebruik maken van document.</a:t>
            </a:r>
          </a:p>
          <a:p>
            <a:r>
              <a:rPr lang="nl-BE" dirty="0"/>
              <a:t>Bijvoorbeeld: </a:t>
            </a:r>
            <a:r>
              <a:rPr lang="nl-BE" dirty="0" err="1"/>
              <a:t>document.title</a:t>
            </a:r>
            <a:r>
              <a:rPr lang="nl-BE" dirty="0"/>
              <a:t>, of document.URL</a:t>
            </a:r>
          </a:p>
        </p:txBody>
      </p:sp>
    </p:spTree>
    <p:extLst>
      <p:ext uri="{BB962C8B-B14F-4D97-AF65-F5344CB8AC3E}">
        <p14:creationId xmlns:p14="http://schemas.microsoft.com/office/powerpoint/2010/main" val="1701462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29E7DF-41A3-4C55-90CF-E2249C4E7AB0}"/>
              </a:ext>
            </a:extLst>
          </p:cNvPr>
          <p:cNvSpPr>
            <a:spLocks noGrp="1"/>
          </p:cNvSpPr>
          <p:nvPr>
            <p:ph type="title"/>
          </p:nvPr>
        </p:nvSpPr>
        <p:spPr/>
        <p:txBody>
          <a:bodyPr/>
          <a:lstStyle/>
          <a:p>
            <a:r>
              <a:rPr lang="nl-BE" dirty="0"/>
              <a:t>Document Object</a:t>
            </a:r>
          </a:p>
        </p:txBody>
      </p:sp>
      <p:sp>
        <p:nvSpPr>
          <p:cNvPr id="3" name="Tijdelijke aanduiding voor inhoud 2">
            <a:extLst>
              <a:ext uri="{FF2B5EF4-FFF2-40B4-BE49-F238E27FC236}">
                <a16:creationId xmlns:a16="http://schemas.microsoft.com/office/drawing/2014/main" id="{07C7BDA6-C965-4E0D-A18A-D38811879F41}"/>
              </a:ext>
            </a:extLst>
          </p:cNvPr>
          <p:cNvSpPr>
            <a:spLocks noGrp="1"/>
          </p:cNvSpPr>
          <p:nvPr>
            <p:ph idx="1"/>
          </p:nvPr>
        </p:nvSpPr>
        <p:spPr>
          <a:xfrm>
            <a:off x="838201" y="1825625"/>
            <a:ext cx="10357932" cy="4351338"/>
          </a:xfrm>
        </p:spPr>
        <p:txBody>
          <a:bodyPr>
            <a:normAutofit fontScale="77500" lnSpcReduction="20000"/>
          </a:bodyPr>
          <a:lstStyle/>
          <a:p>
            <a:pPr marL="285750" indent="-285750">
              <a:buFont typeface="Arial" panose="020B0604020202020204" pitchFamily="34" charset="0"/>
              <a:buChar char="•"/>
            </a:pPr>
            <a:r>
              <a:rPr lang="nl-BE" dirty="0"/>
              <a:t>Vanuit het document object kan je aan de body en </a:t>
            </a:r>
            <a:r>
              <a:rPr lang="nl-BE" dirty="0" err="1"/>
              <a:t>head</a:t>
            </a:r>
            <a:r>
              <a:rPr lang="nl-BE" dirty="0"/>
              <a:t> element </a:t>
            </a:r>
            <a:r>
              <a:rPr lang="nl-BE" dirty="0" err="1"/>
              <a:t>nodes</a:t>
            </a:r>
            <a:r>
              <a:rPr lang="nl-BE" dirty="0"/>
              <a:t>:</a:t>
            </a:r>
            <a:br>
              <a:rPr lang="nl-BE" dirty="0"/>
            </a:br>
            <a:r>
              <a:rPr lang="nl-BE" dirty="0">
                <a:hlinkClick r:id="rId2"/>
              </a:rPr>
              <a:t>https://developer.mozilla.org/en-US/docs/Web/API/Element</a:t>
            </a:r>
            <a:endParaRPr lang="nl-BE" dirty="0"/>
          </a:p>
          <a:p>
            <a:pPr marL="285750" indent="-285750">
              <a:buFont typeface="Arial" panose="020B0604020202020204" pitchFamily="34" charset="0"/>
              <a:buChar char="•"/>
            </a:pPr>
            <a:r>
              <a:rPr lang="nl-BE" dirty="0"/>
              <a:t>Vb. </a:t>
            </a:r>
            <a:r>
              <a:rPr lang="nl-BE" dirty="0" err="1"/>
              <a:t>document.documentElement</a:t>
            </a:r>
            <a:r>
              <a:rPr lang="nl-BE" dirty="0"/>
              <a:t> ( geeft de volledige document node)</a:t>
            </a:r>
          </a:p>
          <a:p>
            <a:pPr marL="285750" indent="-285750">
              <a:buFont typeface="Arial" panose="020B0604020202020204" pitchFamily="34" charset="0"/>
              <a:buChar char="•"/>
            </a:pPr>
            <a:endParaRPr lang="nl-BE" dirty="0"/>
          </a:p>
          <a:p>
            <a:pPr marL="285750" indent="-285750">
              <a:buFont typeface="Arial" panose="020B0604020202020204" pitchFamily="34" charset="0"/>
              <a:buChar char="•"/>
            </a:pPr>
            <a:endParaRPr lang="nl-BE" dirty="0"/>
          </a:p>
          <a:p>
            <a:pPr marL="285750" indent="-285750">
              <a:buFont typeface="Arial" panose="020B0604020202020204" pitchFamily="34" charset="0"/>
              <a:buChar char="•"/>
            </a:pPr>
            <a:endParaRPr lang="nl-BE" dirty="0"/>
          </a:p>
          <a:p>
            <a:pPr marL="285750" indent="-285750">
              <a:buFont typeface="Arial" panose="020B0604020202020204" pitchFamily="34" charset="0"/>
              <a:buChar char="•"/>
            </a:pPr>
            <a:r>
              <a:rPr lang="nl-BE" dirty="0" err="1"/>
              <a:t>document.body</a:t>
            </a:r>
            <a:r>
              <a:rPr lang="nl-BE" dirty="0"/>
              <a:t> : geeft de volledige body</a:t>
            </a:r>
          </a:p>
          <a:p>
            <a:pPr marL="285750" indent="-285750">
              <a:buFont typeface="Arial" panose="020B0604020202020204" pitchFamily="34" charset="0"/>
              <a:buChar char="•"/>
            </a:pPr>
            <a:endParaRPr lang="nl-BE" dirty="0"/>
          </a:p>
          <a:p>
            <a:pPr marL="285750" indent="-285750">
              <a:buFont typeface="Arial" panose="020B0604020202020204" pitchFamily="34" charset="0"/>
              <a:buChar char="•"/>
            </a:pPr>
            <a:endParaRPr lang="nl-BE" dirty="0"/>
          </a:p>
          <a:p>
            <a:pPr marL="285750" indent="-285750">
              <a:buFont typeface="Arial" panose="020B0604020202020204" pitchFamily="34" charset="0"/>
              <a:buChar char="•"/>
            </a:pPr>
            <a:r>
              <a:rPr lang="nl-BE" dirty="0" err="1"/>
              <a:t>document.head</a:t>
            </a:r>
            <a:r>
              <a:rPr lang="nl-BE" dirty="0"/>
              <a:t> : geeft de volledige </a:t>
            </a:r>
            <a:r>
              <a:rPr lang="nl-BE" dirty="0" err="1"/>
              <a:t>head</a:t>
            </a:r>
            <a:br>
              <a:rPr lang="nl-BE" dirty="0"/>
            </a:br>
            <a:endParaRPr lang="nl-BE" dirty="0"/>
          </a:p>
        </p:txBody>
      </p:sp>
      <p:pic>
        <p:nvPicPr>
          <p:cNvPr id="5" name="Afbeelding 4">
            <a:extLst>
              <a:ext uri="{FF2B5EF4-FFF2-40B4-BE49-F238E27FC236}">
                <a16:creationId xmlns:a16="http://schemas.microsoft.com/office/drawing/2014/main" id="{1E6C8DA3-A357-47ED-9F9A-F1ADB9366656}"/>
              </a:ext>
            </a:extLst>
          </p:cNvPr>
          <p:cNvPicPr>
            <a:picLocks noChangeAspect="1"/>
          </p:cNvPicPr>
          <p:nvPr/>
        </p:nvPicPr>
        <p:blipFill>
          <a:blip r:embed="rId3"/>
          <a:stretch>
            <a:fillRect/>
          </a:stretch>
        </p:blipFill>
        <p:spPr>
          <a:xfrm>
            <a:off x="4477996" y="3158344"/>
            <a:ext cx="7190796" cy="1265940"/>
          </a:xfrm>
          <a:prstGeom prst="rect">
            <a:avLst/>
          </a:prstGeom>
        </p:spPr>
      </p:pic>
      <p:pic>
        <p:nvPicPr>
          <p:cNvPr id="7" name="Afbeelding 6">
            <a:extLst>
              <a:ext uri="{FF2B5EF4-FFF2-40B4-BE49-F238E27FC236}">
                <a16:creationId xmlns:a16="http://schemas.microsoft.com/office/drawing/2014/main" id="{1328891F-792A-4E53-A4F4-2F4E74CC5B7D}"/>
              </a:ext>
            </a:extLst>
          </p:cNvPr>
          <p:cNvPicPr>
            <a:picLocks noChangeAspect="1"/>
          </p:cNvPicPr>
          <p:nvPr/>
        </p:nvPicPr>
        <p:blipFill>
          <a:blip r:embed="rId4"/>
          <a:stretch>
            <a:fillRect/>
          </a:stretch>
        </p:blipFill>
        <p:spPr>
          <a:xfrm>
            <a:off x="4537817" y="4808712"/>
            <a:ext cx="2244428" cy="631710"/>
          </a:xfrm>
          <a:prstGeom prst="rect">
            <a:avLst/>
          </a:prstGeom>
        </p:spPr>
      </p:pic>
      <p:pic>
        <p:nvPicPr>
          <p:cNvPr id="9" name="Afbeelding 8">
            <a:extLst>
              <a:ext uri="{FF2B5EF4-FFF2-40B4-BE49-F238E27FC236}">
                <a16:creationId xmlns:a16="http://schemas.microsoft.com/office/drawing/2014/main" id="{EE06746B-5EDE-4139-9063-11ED9D4B4DC4}"/>
              </a:ext>
            </a:extLst>
          </p:cNvPr>
          <p:cNvPicPr>
            <a:picLocks noChangeAspect="1"/>
          </p:cNvPicPr>
          <p:nvPr/>
        </p:nvPicPr>
        <p:blipFill>
          <a:blip r:embed="rId5"/>
          <a:stretch>
            <a:fillRect/>
          </a:stretch>
        </p:blipFill>
        <p:spPr>
          <a:xfrm>
            <a:off x="4537817" y="6054778"/>
            <a:ext cx="4056849" cy="490455"/>
          </a:xfrm>
          <a:prstGeom prst="rect">
            <a:avLst/>
          </a:prstGeom>
        </p:spPr>
      </p:pic>
    </p:spTree>
    <p:extLst>
      <p:ext uri="{BB962C8B-B14F-4D97-AF65-F5344CB8AC3E}">
        <p14:creationId xmlns:p14="http://schemas.microsoft.com/office/powerpoint/2010/main" val="308019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55BB0-8B02-4CC4-8CBE-0E2554AB7377}"/>
              </a:ext>
            </a:extLst>
          </p:cNvPr>
          <p:cNvSpPr>
            <a:spLocks noGrp="1"/>
          </p:cNvSpPr>
          <p:nvPr>
            <p:ph type="title"/>
          </p:nvPr>
        </p:nvSpPr>
        <p:spPr/>
        <p:txBody>
          <a:bodyPr/>
          <a:lstStyle/>
          <a:p>
            <a:r>
              <a:rPr lang="nl-BE" dirty="0"/>
              <a:t>Collecties van element </a:t>
            </a:r>
            <a:r>
              <a:rPr lang="nl-BE" dirty="0" err="1"/>
              <a:t>nodes</a:t>
            </a:r>
            <a:endParaRPr lang="nl-BE" dirty="0"/>
          </a:p>
        </p:txBody>
      </p:sp>
      <p:sp>
        <p:nvSpPr>
          <p:cNvPr id="3" name="Tijdelijke aanduiding voor inhoud 2">
            <a:extLst>
              <a:ext uri="{FF2B5EF4-FFF2-40B4-BE49-F238E27FC236}">
                <a16:creationId xmlns:a16="http://schemas.microsoft.com/office/drawing/2014/main" id="{D0BA3417-7849-480B-8DA9-4B4655068C3D}"/>
              </a:ext>
            </a:extLst>
          </p:cNvPr>
          <p:cNvSpPr>
            <a:spLocks noGrp="1"/>
          </p:cNvSpPr>
          <p:nvPr>
            <p:ph idx="1"/>
          </p:nvPr>
        </p:nvSpPr>
        <p:spPr>
          <a:xfrm>
            <a:off x="838201" y="1825625"/>
            <a:ext cx="9620512" cy="4351338"/>
          </a:xfrm>
        </p:spPr>
        <p:txBody>
          <a:bodyPr/>
          <a:lstStyle/>
          <a:p>
            <a:r>
              <a:rPr lang="nl-BE" dirty="0"/>
              <a:t>Je kan een lijst van elementen opvragen door</a:t>
            </a:r>
          </a:p>
          <a:p>
            <a:r>
              <a:rPr lang="nl-BE" dirty="0" err="1"/>
              <a:t>Document.links</a:t>
            </a:r>
            <a:r>
              <a:rPr lang="nl-BE" dirty="0"/>
              <a:t> : geeft een lijst van alle links</a:t>
            </a:r>
          </a:p>
          <a:p>
            <a:r>
              <a:rPr lang="nl-BE" dirty="0" err="1"/>
              <a:t>Document.images</a:t>
            </a:r>
            <a:r>
              <a:rPr lang="nl-BE" dirty="0"/>
              <a:t> : geeft een lijst van alle afbeeldingen</a:t>
            </a:r>
          </a:p>
          <a:p>
            <a:r>
              <a:rPr lang="nl-BE" dirty="0" err="1"/>
              <a:t>Document.forms</a:t>
            </a:r>
            <a:r>
              <a:rPr lang="nl-BE" dirty="0"/>
              <a:t>: geeft een lijst van alle </a:t>
            </a:r>
            <a:r>
              <a:rPr lang="nl-BE" dirty="0" err="1"/>
              <a:t>forms</a:t>
            </a:r>
            <a:endParaRPr lang="nl-BE" dirty="0"/>
          </a:p>
        </p:txBody>
      </p:sp>
    </p:spTree>
    <p:extLst>
      <p:ext uri="{BB962C8B-B14F-4D97-AF65-F5344CB8AC3E}">
        <p14:creationId xmlns:p14="http://schemas.microsoft.com/office/powerpoint/2010/main" val="1784817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2206F8-BA21-418B-8F6A-5B9B5A060135}"/>
              </a:ext>
            </a:extLst>
          </p:cNvPr>
          <p:cNvSpPr>
            <a:spLocks noGrp="1"/>
          </p:cNvSpPr>
          <p:nvPr>
            <p:ph type="title"/>
          </p:nvPr>
        </p:nvSpPr>
        <p:spPr/>
        <p:txBody>
          <a:bodyPr/>
          <a:lstStyle/>
          <a:p>
            <a:r>
              <a:rPr lang="nl-BE" dirty="0"/>
              <a:t>Document Object Model</a:t>
            </a:r>
          </a:p>
        </p:txBody>
      </p:sp>
      <p:sp>
        <p:nvSpPr>
          <p:cNvPr id="3" name="Tijdelijke aanduiding voor inhoud 2">
            <a:extLst>
              <a:ext uri="{FF2B5EF4-FFF2-40B4-BE49-F238E27FC236}">
                <a16:creationId xmlns:a16="http://schemas.microsoft.com/office/drawing/2014/main" id="{F613DFC2-71DB-40CD-A827-FCB0B2709278}"/>
              </a:ext>
            </a:extLst>
          </p:cNvPr>
          <p:cNvSpPr>
            <a:spLocks noGrp="1"/>
          </p:cNvSpPr>
          <p:nvPr>
            <p:ph idx="1"/>
          </p:nvPr>
        </p:nvSpPr>
        <p:spPr>
          <a:xfrm>
            <a:off x="838202" y="5486399"/>
            <a:ext cx="10515600" cy="1208868"/>
          </a:xfrm>
        </p:spPr>
        <p:txBody>
          <a:bodyPr/>
          <a:lstStyle/>
          <a:p>
            <a:r>
              <a:rPr lang="nl-BE" dirty="0"/>
              <a:t>Wanneer je een webpagina opent in je browser krijgt de browser de HTML te zien, en begint deze te ‘parsen’. Het resultaat is de opbouw van een model van de structuur van de pagina. En de browser gebruikt dit model om de pagina op het scherm te tekenen.</a:t>
            </a:r>
          </a:p>
        </p:txBody>
      </p:sp>
      <p:pic>
        <p:nvPicPr>
          <p:cNvPr id="5" name="Afbeelding 4">
            <a:extLst>
              <a:ext uri="{FF2B5EF4-FFF2-40B4-BE49-F238E27FC236}">
                <a16:creationId xmlns:a16="http://schemas.microsoft.com/office/drawing/2014/main" id="{B06F4E8A-7340-4C00-89BE-69E3D93A0570}"/>
              </a:ext>
            </a:extLst>
          </p:cNvPr>
          <p:cNvPicPr>
            <a:picLocks noChangeAspect="1"/>
          </p:cNvPicPr>
          <p:nvPr/>
        </p:nvPicPr>
        <p:blipFill>
          <a:blip r:embed="rId2"/>
          <a:stretch>
            <a:fillRect/>
          </a:stretch>
        </p:blipFill>
        <p:spPr>
          <a:xfrm>
            <a:off x="3090862" y="1462087"/>
            <a:ext cx="6010275" cy="3933825"/>
          </a:xfrm>
          <a:prstGeom prst="rect">
            <a:avLst/>
          </a:prstGeom>
        </p:spPr>
      </p:pic>
    </p:spTree>
    <p:extLst>
      <p:ext uri="{BB962C8B-B14F-4D97-AF65-F5344CB8AC3E}">
        <p14:creationId xmlns:p14="http://schemas.microsoft.com/office/powerpoint/2010/main" val="3579867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9D979B-965A-4535-A117-0764F1BEA215}"/>
              </a:ext>
            </a:extLst>
          </p:cNvPr>
          <p:cNvSpPr>
            <a:spLocks noGrp="1"/>
          </p:cNvSpPr>
          <p:nvPr>
            <p:ph type="title"/>
          </p:nvPr>
        </p:nvSpPr>
        <p:spPr/>
        <p:txBody>
          <a:bodyPr/>
          <a:lstStyle/>
          <a:p>
            <a:r>
              <a:rPr lang="nl-BE" dirty="0" err="1"/>
              <a:t>Selectors</a:t>
            </a:r>
            <a:endParaRPr lang="nl-BE" dirty="0"/>
          </a:p>
        </p:txBody>
      </p:sp>
      <p:pic>
        <p:nvPicPr>
          <p:cNvPr id="4" name="Onlinemedia 3" title="DOM: Selecting elements">
            <a:hlinkClick r:id="" action="ppaction://media"/>
            <a:extLst>
              <a:ext uri="{FF2B5EF4-FFF2-40B4-BE49-F238E27FC236}">
                <a16:creationId xmlns:a16="http://schemas.microsoft.com/office/drawing/2014/main" id="{F9E0FA72-D07B-4E20-A865-CB06123A5959}"/>
              </a:ext>
            </a:extLst>
          </p:cNvPr>
          <p:cNvPicPr>
            <a:picLocks noRot="1" noChangeAspect="1"/>
          </p:cNvPicPr>
          <p:nvPr>
            <a:videoFile r:link="rId1"/>
          </p:nvPr>
        </p:nvPicPr>
        <p:blipFill>
          <a:blip r:embed="rId3"/>
          <a:stretch>
            <a:fillRect/>
          </a:stretch>
        </p:blipFill>
        <p:spPr>
          <a:xfrm>
            <a:off x="1421230" y="1400950"/>
            <a:ext cx="9083836" cy="5132367"/>
          </a:xfrm>
          <a:prstGeom prst="rect">
            <a:avLst/>
          </a:prstGeom>
        </p:spPr>
      </p:pic>
    </p:spTree>
    <p:extLst>
      <p:ext uri="{BB962C8B-B14F-4D97-AF65-F5344CB8AC3E}">
        <p14:creationId xmlns:p14="http://schemas.microsoft.com/office/powerpoint/2010/main" val="3435365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E48DAD-6BDC-482A-8EE9-563D24C9EB8C}"/>
              </a:ext>
            </a:extLst>
          </p:cNvPr>
          <p:cNvSpPr>
            <a:spLocks noGrp="1"/>
          </p:cNvSpPr>
          <p:nvPr>
            <p:ph type="title"/>
          </p:nvPr>
        </p:nvSpPr>
        <p:spPr/>
        <p:txBody>
          <a:bodyPr/>
          <a:lstStyle/>
          <a:p>
            <a:r>
              <a:rPr lang="nl-BE" dirty="0" err="1"/>
              <a:t>Selectors</a:t>
            </a:r>
            <a:endParaRPr lang="nl-BE" dirty="0"/>
          </a:p>
        </p:txBody>
      </p:sp>
      <p:sp>
        <p:nvSpPr>
          <p:cNvPr id="3" name="Tijdelijke aanduiding voor inhoud 2">
            <a:extLst>
              <a:ext uri="{FF2B5EF4-FFF2-40B4-BE49-F238E27FC236}">
                <a16:creationId xmlns:a16="http://schemas.microsoft.com/office/drawing/2014/main" id="{ED1659C9-7E60-4A9A-87BA-FD6D781AF3DE}"/>
              </a:ext>
            </a:extLst>
          </p:cNvPr>
          <p:cNvSpPr>
            <a:spLocks noGrp="1"/>
          </p:cNvSpPr>
          <p:nvPr>
            <p:ph idx="1"/>
          </p:nvPr>
        </p:nvSpPr>
        <p:spPr/>
        <p:txBody>
          <a:bodyPr/>
          <a:lstStyle/>
          <a:p>
            <a:endParaRPr lang="nl-BE"/>
          </a:p>
        </p:txBody>
      </p:sp>
      <p:pic>
        <p:nvPicPr>
          <p:cNvPr id="5" name="Afbeelding 4">
            <a:extLst>
              <a:ext uri="{FF2B5EF4-FFF2-40B4-BE49-F238E27FC236}">
                <a16:creationId xmlns:a16="http://schemas.microsoft.com/office/drawing/2014/main" id="{EB21276A-CB72-4157-8B47-F4B5D4E540B5}"/>
              </a:ext>
            </a:extLst>
          </p:cNvPr>
          <p:cNvPicPr>
            <a:picLocks noChangeAspect="1"/>
          </p:cNvPicPr>
          <p:nvPr/>
        </p:nvPicPr>
        <p:blipFill>
          <a:blip r:embed="rId2"/>
          <a:stretch>
            <a:fillRect/>
          </a:stretch>
        </p:blipFill>
        <p:spPr>
          <a:xfrm>
            <a:off x="604434" y="2096378"/>
            <a:ext cx="11201400" cy="4114800"/>
          </a:xfrm>
          <a:prstGeom prst="rect">
            <a:avLst/>
          </a:prstGeom>
        </p:spPr>
      </p:pic>
    </p:spTree>
    <p:extLst>
      <p:ext uri="{BB962C8B-B14F-4D97-AF65-F5344CB8AC3E}">
        <p14:creationId xmlns:p14="http://schemas.microsoft.com/office/powerpoint/2010/main" val="3172885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CBB177-889F-4599-B871-7A4099FE57F1}"/>
              </a:ext>
            </a:extLst>
          </p:cNvPr>
          <p:cNvSpPr>
            <a:spLocks noGrp="1"/>
          </p:cNvSpPr>
          <p:nvPr>
            <p:ph type="title"/>
          </p:nvPr>
        </p:nvSpPr>
        <p:spPr/>
        <p:txBody>
          <a:bodyPr/>
          <a:lstStyle/>
          <a:p>
            <a:r>
              <a:rPr lang="nl-BE" dirty="0"/>
              <a:t>Node Types</a:t>
            </a:r>
          </a:p>
        </p:txBody>
      </p:sp>
      <p:sp>
        <p:nvSpPr>
          <p:cNvPr id="3" name="Tijdelijke aanduiding voor inhoud 2">
            <a:extLst>
              <a:ext uri="{FF2B5EF4-FFF2-40B4-BE49-F238E27FC236}">
                <a16:creationId xmlns:a16="http://schemas.microsoft.com/office/drawing/2014/main" id="{1E6C72AB-F568-47DA-BC8D-2A3A7392A959}"/>
              </a:ext>
            </a:extLst>
          </p:cNvPr>
          <p:cNvSpPr>
            <a:spLocks noGrp="1"/>
          </p:cNvSpPr>
          <p:nvPr>
            <p:ph idx="1"/>
          </p:nvPr>
        </p:nvSpPr>
        <p:spPr>
          <a:xfrm>
            <a:off x="838201" y="1825625"/>
            <a:ext cx="10151454" cy="4351338"/>
          </a:xfrm>
        </p:spPr>
        <p:txBody>
          <a:bodyPr/>
          <a:lstStyle/>
          <a:p>
            <a:r>
              <a:rPr lang="nl-BE" dirty="0"/>
              <a:t>Er zijn verschillende type van </a:t>
            </a:r>
            <a:r>
              <a:rPr lang="nl-BE" dirty="0" err="1"/>
              <a:t>nodes</a:t>
            </a:r>
            <a:endParaRPr lang="nl-BE" dirty="0"/>
          </a:p>
          <a:p>
            <a:pPr marL="285750" indent="-285750">
              <a:buFont typeface="Arial" panose="020B0604020202020204" pitchFamily="34" charset="0"/>
              <a:buChar char="•"/>
            </a:pPr>
            <a:r>
              <a:rPr lang="nl-BE" dirty="0"/>
              <a:t>Document: de document node, of de root van de tree</a:t>
            </a:r>
          </a:p>
          <a:p>
            <a:pPr marL="285750" indent="-285750">
              <a:buFont typeface="Arial" panose="020B0604020202020204" pitchFamily="34" charset="0"/>
              <a:buChar char="•"/>
            </a:pPr>
            <a:r>
              <a:rPr lang="nl-BE" dirty="0"/>
              <a:t>Element : is een HTML tag</a:t>
            </a:r>
          </a:p>
          <a:p>
            <a:pPr marL="285750" indent="-285750">
              <a:buFont typeface="Arial" panose="020B0604020202020204" pitchFamily="34" charset="0"/>
              <a:buChar char="•"/>
            </a:pPr>
            <a:r>
              <a:rPr lang="nl-BE" dirty="0" err="1"/>
              <a:t>Attr</a:t>
            </a:r>
            <a:r>
              <a:rPr lang="nl-BE" dirty="0"/>
              <a:t>: een attribuut van een tag</a:t>
            </a:r>
          </a:p>
          <a:p>
            <a:pPr marL="285750" indent="-285750">
              <a:buFont typeface="Arial" panose="020B0604020202020204" pitchFamily="34" charset="0"/>
              <a:buChar char="•"/>
            </a:pPr>
            <a:r>
              <a:rPr lang="nl-BE" dirty="0" err="1"/>
              <a:t>Text</a:t>
            </a:r>
            <a:r>
              <a:rPr lang="nl-BE" dirty="0"/>
              <a:t>: de tekst inhoud van een element of van een </a:t>
            </a:r>
            <a:r>
              <a:rPr lang="nl-BE" dirty="0" err="1"/>
              <a:t>attr</a:t>
            </a:r>
            <a:r>
              <a:rPr lang="nl-BE" dirty="0"/>
              <a:t> node</a:t>
            </a:r>
          </a:p>
          <a:p>
            <a:pPr marL="285750" indent="-285750">
              <a:buFont typeface="Arial" panose="020B0604020202020204" pitchFamily="34" charset="0"/>
              <a:buChar char="•"/>
            </a:pPr>
            <a:r>
              <a:rPr lang="nl-BE" dirty="0" err="1"/>
              <a:t>Comment</a:t>
            </a:r>
            <a:r>
              <a:rPr lang="nl-BE" dirty="0"/>
              <a:t>: een HTML commentaar</a:t>
            </a:r>
          </a:p>
          <a:p>
            <a:pPr marL="285750" indent="-285750">
              <a:buFont typeface="Arial" panose="020B0604020202020204" pitchFamily="34" charset="0"/>
              <a:buChar char="•"/>
            </a:pPr>
            <a:endParaRPr lang="nl-BE" dirty="0"/>
          </a:p>
        </p:txBody>
      </p:sp>
    </p:spTree>
    <p:extLst>
      <p:ext uri="{BB962C8B-B14F-4D97-AF65-F5344CB8AC3E}">
        <p14:creationId xmlns:p14="http://schemas.microsoft.com/office/powerpoint/2010/main" val="213537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135EB6-3D4D-4D52-991D-F0FE432B3C50}"/>
              </a:ext>
            </a:extLst>
          </p:cNvPr>
          <p:cNvSpPr>
            <a:spLocks noGrp="1"/>
          </p:cNvSpPr>
          <p:nvPr>
            <p:ph type="title"/>
          </p:nvPr>
        </p:nvSpPr>
        <p:spPr/>
        <p:txBody>
          <a:bodyPr/>
          <a:lstStyle/>
          <a:p>
            <a:r>
              <a:rPr lang="nl-BE" dirty="0"/>
              <a:t>Doorheen de DOM bewegen</a:t>
            </a:r>
          </a:p>
        </p:txBody>
      </p:sp>
      <p:sp>
        <p:nvSpPr>
          <p:cNvPr id="3" name="Tijdelijke aanduiding voor inhoud 2">
            <a:extLst>
              <a:ext uri="{FF2B5EF4-FFF2-40B4-BE49-F238E27FC236}">
                <a16:creationId xmlns:a16="http://schemas.microsoft.com/office/drawing/2014/main" id="{4DFCD89D-DB77-4B9E-8277-D13E5FB5C8D7}"/>
              </a:ext>
            </a:extLst>
          </p:cNvPr>
          <p:cNvSpPr>
            <a:spLocks noGrp="1"/>
          </p:cNvSpPr>
          <p:nvPr>
            <p:ph idx="1"/>
          </p:nvPr>
        </p:nvSpPr>
        <p:spPr>
          <a:xfrm>
            <a:off x="838201" y="1825625"/>
            <a:ext cx="8996866" cy="4351338"/>
          </a:xfrm>
        </p:spPr>
        <p:txBody>
          <a:bodyPr>
            <a:normAutofit fontScale="92500" lnSpcReduction="10000"/>
          </a:bodyPr>
          <a:lstStyle/>
          <a:p>
            <a:pPr marL="285750" indent="-285750">
              <a:buFont typeface="Arial" panose="020B0604020202020204" pitchFamily="34" charset="0"/>
              <a:buChar char="•"/>
            </a:pPr>
            <a:r>
              <a:rPr lang="nl-BE" dirty="0"/>
              <a:t>De DOM is een boom van verschillende elementen, waarbij de document node de root is en dus wijst naar de HTML element node, en deze wijst naar zijn kind elementen </a:t>
            </a:r>
            <a:r>
              <a:rPr lang="nl-BE" dirty="0" err="1"/>
              <a:t>head</a:t>
            </a:r>
            <a:r>
              <a:rPr lang="nl-BE" dirty="0"/>
              <a:t> en body, en zo beweeg je verder door de </a:t>
            </a:r>
            <a:r>
              <a:rPr lang="nl-BE" dirty="0" err="1"/>
              <a:t>boomstrucuuur</a:t>
            </a:r>
            <a:r>
              <a:rPr lang="nl-BE" dirty="0"/>
              <a:t>.</a:t>
            </a:r>
          </a:p>
          <a:p>
            <a:pPr marL="285750" indent="-285750">
              <a:buFont typeface="Arial" panose="020B0604020202020204" pitchFamily="34" charset="0"/>
              <a:buChar char="•"/>
            </a:pPr>
            <a:r>
              <a:rPr lang="nl-BE" dirty="0"/>
              <a:t>Goed om weten is dat elk element 1 </a:t>
            </a:r>
            <a:r>
              <a:rPr lang="nl-BE" dirty="0" err="1"/>
              <a:t>parent</a:t>
            </a:r>
            <a:r>
              <a:rPr lang="nl-BE" dirty="0"/>
              <a:t> heeft:</a:t>
            </a:r>
            <a:br>
              <a:rPr lang="nl-BE" dirty="0"/>
            </a:br>
            <a:r>
              <a:rPr lang="nl-BE" dirty="0" err="1"/>
              <a:t>Node.</a:t>
            </a:r>
            <a:r>
              <a:rPr lang="nl-BE" b="1" dirty="0" err="1"/>
              <a:t>parentNode</a:t>
            </a:r>
            <a:r>
              <a:rPr lang="nl-BE" b="1" dirty="0"/>
              <a:t> (meest gebruikt)</a:t>
            </a:r>
            <a:r>
              <a:rPr lang="nl-BE" dirty="0"/>
              <a:t> of </a:t>
            </a:r>
            <a:r>
              <a:rPr lang="nl-BE" dirty="0" err="1"/>
              <a:t>Node.parentElement</a:t>
            </a:r>
            <a:endParaRPr lang="nl-BE" dirty="0"/>
          </a:p>
          <a:p>
            <a:pPr marL="285750" indent="-285750">
              <a:buFont typeface="Arial" panose="020B0604020202020204" pitchFamily="34" charset="0"/>
              <a:buChar char="•"/>
            </a:pPr>
            <a:r>
              <a:rPr lang="nl-BE" dirty="0"/>
              <a:t>Om te kijken of een node kinderen heeft gebruiken we </a:t>
            </a:r>
            <a:r>
              <a:rPr lang="nl-BE" dirty="0" err="1"/>
              <a:t>node.hasChildnodes</a:t>
            </a:r>
            <a:r>
              <a:rPr lang="nl-BE" dirty="0"/>
              <a:t>() die een </a:t>
            </a:r>
            <a:r>
              <a:rPr lang="nl-BE" dirty="0" err="1"/>
              <a:t>bool</a:t>
            </a:r>
            <a:r>
              <a:rPr lang="nl-BE" dirty="0"/>
              <a:t> waarde teruggeeft. En vervolgens kan via </a:t>
            </a:r>
            <a:r>
              <a:rPr lang="nl-BE" dirty="0" err="1"/>
              <a:t>Node.childNodes</a:t>
            </a:r>
            <a:r>
              <a:rPr lang="nl-BE" dirty="0"/>
              <a:t> aan de elementen geraken.</a:t>
            </a:r>
          </a:p>
          <a:p>
            <a:pPr marL="285750" indent="-285750">
              <a:buFont typeface="Arial" panose="020B0604020202020204" pitchFamily="34" charset="0"/>
              <a:buChar char="•"/>
            </a:pPr>
            <a:r>
              <a:rPr lang="nl-BE" dirty="0"/>
              <a:t>Om de eerste kind element te hebben kan je gebruik maken van </a:t>
            </a:r>
            <a:r>
              <a:rPr lang="nl-BE" dirty="0" err="1"/>
              <a:t>node.firstElementChild</a:t>
            </a:r>
            <a:r>
              <a:rPr lang="nl-BE" dirty="0"/>
              <a:t> en voor het laatste is het </a:t>
            </a:r>
            <a:r>
              <a:rPr lang="nl-BE" dirty="0" err="1"/>
              <a:t>node.lastElementChild</a:t>
            </a:r>
            <a:endParaRPr lang="nl-BE" dirty="0"/>
          </a:p>
          <a:p>
            <a:pPr marL="285750" indent="-285750">
              <a:buFont typeface="Arial" panose="020B0604020202020204" pitchFamily="34" charset="0"/>
              <a:buChar char="•"/>
            </a:pPr>
            <a:r>
              <a:rPr lang="nl-BE" dirty="0"/>
              <a:t>Zie vb. wk5_vb3.html</a:t>
            </a:r>
          </a:p>
          <a:p>
            <a:endParaRPr lang="nl-BE" dirty="0"/>
          </a:p>
          <a:p>
            <a:endParaRPr lang="nl-BE" dirty="0"/>
          </a:p>
        </p:txBody>
      </p:sp>
    </p:spTree>
    <p:extLst>
      <p:ext uri="{BB962C8B-B14F-4D97-AF65-F5344CB8AC3E}">
        <p14:creationId xmlns:p14="http://schemas.microsoft.com/office/powerpoint/2010/main" val="1067821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85F4F3-8F0E-4471-AAE1-E91366B1E353}"/>
              </a:ext>
            </a:extLst>
          </p:cNvPr>
          <p:cNvSpPr>
            <a:spLocks noGrp="1"/>
          </p:cNvSpPr>
          <p:nvPr>
            <p:ph type="title"/>
          </p:nvPr>
        </p:nvSpPr>
        <p:spPr/>
        <p:txBody>
          <a:bodyPr/>
          <a:lstStyle/>
          <a:p>
            <a:r>
              <a:rPr lang="nl-BE" dirty="0" err="1"/>
              <a:t>Editeren</a:t>
            </a:r>
            <a:r>
              <a:rPr lang="nl-BE" dirty="0"/>
              <a:t> van de DOM tree</a:t>
            </a:r>
          </a:p>
        </p:txBody>
      </p:sp>
      <p:sp>
        <p:nvSpPr>
          <p:cNvPr id="3" name="Tijdelijke aanduiding voor inhoud 2">
            <a:extLst>
              <a:ext uri="{FF2B5EF4-FFF2-40B4-BE49-F238E27FC236}">
                <a16:creationId xmlns:a16="http://schemas.microsoft.com/office/drawing/2014/main" id="{5F8957CF-541B-475E-A3FC-8710789A7800}"/>
              </a:ext>
            </a:extLst>
          </p:cNvPr>
          <p:cNvSpPr>
            <a:spLocks noGrp="1"/>
          </p:cNvSpPr>
          <p:nvPr>
            <p:ph idx="1"/>
          </p:nvPr>
        </p:nvSpPr>
        <p:spPr/>
        <p:txBody>
          <a:bodyPr/>
          <a:lstStyle/>
          <a:p>
            <a:r>
              <a:rPr lang="nl-BE" dirty="0"/>
              <a:t>Er zijn verschillende methodes om de DOM te </a:t>
            </a:r>
            <a:r>
              <a:rPr lang="nl-BE" dirty="0" err="1"/>
              <a:t>editeren</a:t>
            </a:r>
            <a:r>
              <a:rPr lang="nl-BE" dirty="0"/>
              <a:t>:</a:t>
            </a:r>
          </a:p>
          <a:p>
            <a:endParaRPr lang="nl-BE" dirty="0"/>
          </a:p>
          <a:p>
            <a:endParaRPr lang="nl-BE" dirty="0"/>
          </a:p>
          <a:p>
            <a:r>
              <a:rPr lang="nl-BE" dirty="0"/>
              <a:t>Je kan nieuwe elementen toevoegen aan anderen:</a:t>
            </a:r>
          </a:p>
          <a:p>
            <a:endParaRPr lang="nl-BE" dirty="0"/>
          </a:p>
          <a:p>
            <a:endParaRPr lang="nl-BE" dirty="0"/>
          </a:p>
        </p:txBody>
      </p:sp>
      <p:pic>
        <p:nvPicPr>
          <p:cNvPr id="5" name="Afbeelding 4">
            <a:extLst>
              <a:ext uri="{FF2B5EF4-FFF2-40B4-BE49-F238E27FC236}">
                <a16:creationId xmlns:a16="http://schemas.microsoft.com/office/drawing/2014/main" id="{DDA610A9-94A7-4222-A630-58C017FBF37A}"/>
              </a:ext>
            </a:extLst>
          </p:cNvPr>
          <p:cNvPicPr>
            <a:picLocks noChangeAspect="1"/>
          </p:cNvPicPr>
          <p:nvPr/>
        </p:nvPicPr>
        <p:blipFill>
          <a:blip r:embed="rId2"/>
          <a:stretch>
            <a:fillRect/>
          </a:stretch>
        </p:blipFill>
        <p:spPr>
          <a:xfrm>
            <a:off x="1390891" y="2687546"/>
            <a:ext cx="8162925" cy="933450"/>
          </a:xfrm>
          <a:prstGeom prst="rect">
            <a:avLst/>
          </a:prstGeom>
        </p:spPr>
      </p:pic>
      <p:pic>
        <p:nvPicPr>
          <p:cNvPr id="7" name="Afbeelding 6">
            <a:extLst>
              <a:ext uri="{FF2B5EF4-FFF2-40B4-BE49-F238E27FC236}">
                <a16:creationId xmlns:a16="http://schemas.microsoft.com/office/drawing/2014/main" id="{B8EC97D5-715B-4AF4-B2EA-01A6F2523D28}"/>
              </a:ext>
            </a:extLst>
          </p:cNvPr>
          <p:cNvPicPr>
            <a:picLocks noChangeAspect="1"/>
          </p:cNvPicPr>
          <p:nvPr/>
        </p:nvPicPr>
        <p:blipFill>
          <a:blip r:embed="rId3"/>
          <a:stretch>
            <a:fillRect/>
          </a:stretch>
        </p:blipFill>
        <p:spPr>
          <a:xfrm>
            <a:off x="1504576" y="4880992"/>
            <a:ext cx="3629025" cy="542925"/>
          </a:xfrm>
          <a:prstGeom prst="rect">
            <a:avLst/>
          </a:prstGeom>
        </p:spPr>
      </p:pic>
    </p:spTree>
    <p:extLst>
      <p:ext uri="{BB962C8B-B14F-4D97-AF65-F5344CB8AC3E}">
        <p14:creationId xmlns:p14="http://schemas.microsoft.com/office/powerpoint/2010/main" val="759535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47A479-F9A5-4FC3-A8D4-38E6A348B4E5}"/>
              </a:ext>
            </a:extLst>
          </p:cNvPr>
          <p:cNvSpPr>
            <a:spLocks noGrp="1"/>
          </p:cNvSpPr>
          <p:nvPr>
            <p:ph type="title"/>
          </p:nvPr>
        </p:nvSpPr>
        <p:spPr/>
        <p:txBody>
          <a:bodyPr/>
          <a:lstStyle/>
          <a:p>
            <a:endParaRPr lang="nl-BE"/>
          </a:p>
        </p:txBody>
      </p:sp>
      <p:sp>
        <p:nvSpPr>
          <p:cNvPr id="3" name="Tijdelijke aanduiding voor inhoud 2">
            <a:extLst>
              <a:ext uri="{FF2B5EF4-FFF2-40B4-BE49-F238E27FC236}">
                <a16:creationId xmlns:a16="http://schemas.microsoft.com/office/drawing/2014/main" id="{34FD8D12-7918-4D6C-B1E5-8B3B0E9726B7}"/>
              </a:ext>
            </a:extLst>
          </p:cNvPr>
          <p:cNvSpPr>
            <a:spLocks noGrp="1"/>
          </p:cNvSpPr>
          <p:nvPr>
            <p:ph idx="1"/>
          </p:nvPr>
        </p:nvSpPr>
        <p:spPr/>
        <p:txBody>
          <a:bodyPr/>
          <a:lstStyle/>
          <a:p>
            <a:endParaRPr lang="nl-BE"/>
          </a:p>
        </p:txBody>
      </p:sp>
      <p:pic>
        <p:nvPicPr>
          <p:cNvPr id="5" name="Afbeelding 4">
            <a:extLst>
              <a:ext uri="{FF2B5EF4-FFF2-40B4-BE49-F238E27FC236}">
                <a16:creationId xmlns:a16="http://schemas.microsoft.com/office/drawing/2014/main" id="{71E78DEF-75F0-4401-B4FD-D73B8CF48DFA}"/>
              </a:ext>
            </a:extLst>
          </p:cNvPr>
          <p:cNvPicPr>
            <a:picLocks noChangeAspect="1"/>
          </p:cNvPicPr>
          <p:nvPr/>
        </p:nvPicPr>
        <p:blipFill>
          <a:blip r:embed="rId2"/>
          <a:stretch>
            <a:fillRect/>
          </a:stretch>
        </p:blipFill>
        <p:spPr>
          <a:xfrm>
            <a:off x="604434" y="1825625"/>
            <a:ext cx="11096625" cy="4371975"/>
          </a:xfrm>
          <a:prstGeom prst="rect">
            <a:avLst/>
          </a:prstGeom>
        </p:spPr>
      </p:pic>
    </p:spTree>
    <p:extLst>
      <p:ext uri="{BB962C8B-B14F-4D97-AF65-F5344CB8AC3E}">
        <p14:creationId xmlns:p14="http://schemas.microsoft.com/office/powerpoint/2010/main" val="395870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67C750-05B5-463C-8E7B-D30B080622F6}"/>
              </a:ext>
            </a:extLst>
          </p:cNvPr>
          <p:cNvSpPr>
            <a:spLocks noGrp="1"/>
          </p:cNvSpPr>
          <p:nvPr>
            <p:ph type="title"/>
          </p:nvPr>
        </p:nvSpPr>
        <p:spPr/>
        <p:txBody>
          <a:bodyPr/>
          <a:lstStyle/>
          <a:p>
            <a:endParaRPr lang="nl-BE"/>
          </a:p>
        </p:txBody>
      </p:sp>
      <p:sp>
        <p:nvSpPr>
          <p:cNvPr id="3" name="Tijdelijke aanduiding voor inhoud 2">
            <a:extLst>
              <a:ext uri="{FF2B5EF4-FFF2-40B4-BE49-F238E27FC236}">
                <a16:creationId xmlns:a16="http://schemas.microsoft.com/office/drawing/2014/main" id="{703C6497-7DD6-4C46-AEA2-C14BED08C170}"/>
              </a:ext>
            </a:extLst>
          </p:cNvPr>
          <p:cNvSpPr>
            <a:spLocks noGrp="1"/>
          </p:cNvSpPr>
          <p:nvPr>
            <p:ph idx="1"/>
          </p:nvPr>
        </p:nvSpPr>
        <p:spPr/>
        <p:txBody>
          <a:bodyPr/>
          <a:lstStyle/>
          <a:p>
            <a:endParaRPr lang="nl-BE"/>
          </a:p>
        </p:txBody>
      </p:sp>
      <p:pic>
        <p:nvPicPr>
          <p:cNvPr id="5" name="Afbeelding 4">
            <a:extLst>
              <a:ext uri="{FF2B5EF4-FFF2-40B4-BE49-F238E27FC236}">
                <a16:creationId xmlns:a16="http://schemas.microsoft.com/office/drawing/2014/main" id="{CDF479BE-F022-4AC7-B78A-B6C7F9111BC3}"/>
              </a:ext>
            </a:extLst>
          </p:cNvPr>
          <p:cNvPicPr>
            <a:picLocks noChangeAspect="1"/>
          </p:cNvPicPr>
          <p:nvPr/>
        </p:nvPicPr>
        <p:blipFill>
          <a:blip r:embed="rId2"/>
          <a:stretch>
            <a:fillRect/>
          </a:stretch>
        </p:blipFill>
        <p:spPr>
          <a:xfrm>
            <a:off x="1022710" y="0"/>
            <a:ext cx="10146579" cy="6858000"/>
          </a:xfrm>
          <a:prstGeom prst="rect">
            <a:avLst/>
          </a:prstGeom>
        </p:spPr>
      </p:pic>
    </p:spTree>
    <p:extLst>
      <p:ext uri="{BB962C8B-B14F-4D97-AF65-F5344CB8AC3E}">
        <p14:creationId xmlns:p14="http://schemas.microsoft.com/office/powerpoint/2010/main" val="37691247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80DDB2-94D1-4DE6-AE30-C7901E25C657}"/>
              </a:ext>
            </a:extLst>
          </p:cNvPr>
          <p:cNvSpPr>
            <a:spLocks noGrp="1"/>
          </p:cNvSpPr>
          <p:nvPr>
            <p:ph type="title"/>
          </p:nvPr>
        </p:nvSpPr>
        <p:spPr/>
        <p:txBody>
          <a:bodyPr/>
          <a:lstStyle/>
          <a:p>
            <a:r>
              <a:rPr lang="nl-BE" dirty="0" err="1"/>
              <a:t>removeChild</a:t>
            </a:r>
            <a:endParaRPr lang="nl-BE" dirty="0"/>
          </a:p>
        </p:txBody>
      </p:sp>
      <p:sp>
        <p:nvSpPr>
          <p:cNvPr id="3" name="Tijdelijke aanduiding voor inhoud 2">
            <a:extLst>
              <a:ext uri="{FF2B5EF4-FFF2-40B4-BE49-F238E27FC236}">
                <a16:creationId xmlns:a16="http://schemas.microsoft.com/office/drawing/2014/main" id="{1BD58EDE-C996-443D-8C0E-C7AE7CA9A893}"/>
              </a:ext>
            </a:extLst>
          </p:cNvPr>
          <p:cNvSpPr>
            <a:spLocks noGrp="1"/>
          </p:cNvSpPr>
          <p:nvPr>
            <p:ph idx="1"/>
          </p:nvPr>
        </p:nvSpPr>
        <p:spPr/>
        <p:txBody>
          <a:bodyPr/>
          <a:lstStyle/>
          <a:p>
            <a:r>
              <a:rPr lang="nl-BE" dirty="0"/>
              <a:t>Verwijderen van het eerste kind van de </a:t>
            </a:r>
            <a:r>
              <a:rPr lang="nl-BE" dirty="0" err="1"/>
              <a:t>parent</a:t>
            </a:r>
            <a:endParaRPr lang="nl-BE" dirty="0"/>
          </a:p>
        </p:txBody>
      </p:sp>
      <p:pic>
        <p:nvPicPr>
          <p:cNvPr id="7" name="Afbeelding 6">
            <a:extLst>
              <a:ext uri="{FF2B5EF4-FFF2-40B4-BE49-F238E27FC236}">
                <a16:creationId xmlns:a16="http://schemas.microsoft.com/office/drawing/2014/main" id="{A12FE7F9-70F9-440C-90A9-468639A0086D}"/>
              </a:ext>
            </a:extLst>
          </p:cNvPr>
          <p:cNvPicPr>
            <a:picLocks noChangeAspect="1"/>
          </p:cNvPicPr>
          <p:nvPr/>
        </p:nvPicPr>
        <p:blipFill>
          <a:blip r:embed="rId3"/>
          <a:stretch>
            <a:fillRect/>
          </a:stretch>
        </p:blipFill>
        <p:spPr>
          <a:xfrm>
            <a:off x="5049544" y="1615281"/>
            <a:ext cx="5876925" cy="4772025"/>
          </a:xfrm>
          <a:prstGeom prst="rect">
            <a:avLst/>
          </a:prstGeom>
        </p:spPr>
      </p:pic>
    </p:spTree>
    <p:extLst>
      <p:ext uri="{BB962C8B-B14F-4D97-AF65-F5344CB8AC3E}">
        <p14:creationId xmlns:p14="http://schemas.microsoft.com/office/powerpoint/2010/main" val="3681140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628CBE-5866-4A2A-AF4E-A21671F9D28A}"/>
              </a:ext>
            </a:extLst>
          </p:cNvPr>
          <p:cNvSpPr>
            <a:spLocks noGrp="1"/>
          </p:cNvSpPr>
          <p:nvPr>
            <p:ph type="title"/>
          </p:nvPr>
        </p:nvSpPr>
        <p:spPr/>
        <p:txBody>
          <a:bodyPr/>
          <a:lstStyle/>
          <a:p>
            <a:r>
              <a:rPr lang="nl-BE" dirty="0" err="1"/>
              <a:t>insertBefore</a:t>
            </a:r>
            <a:endParaRPr lang="nl-BE" dirty="0"/>
          </a:p>
        </p:txBody>
      </p:sp>
      <p:sp>
        <p:nvSpPr>
          <p:cNvPr id="3" name="Tijdelijke aanduiding voor inhoud 2">
            <a:extLst>
              <a:ext uri="{FF2B5EF4-FFF2-40B4-BE49-F238E27FC236}">
                <a16:creationId xmlns:a16="http://schemas.microsoft.com/office/drawing/2014/main" id="{38150F3F-B33F-45C9-A28E-F2DA6F867B18}"/>
              </a:ext>
            </a:extLst>
          </p:cNvPr>
          <p:cNvSpPr>
            <a:spLocks noGrp="1"/>
          </p:cNvSpPr>
          <p:nvPr>
            <p:ph idx="1"/>
          </p:nvPr>
        </p:nvSpPr>
        <p:spPr/>
        <p:txBody>
          <a:bodyPr/>
          <a:lstStyle/>
          <a:p>
            <a:endParaRPr lang="nl-BE"/>
          </a:p>
        </p:txBody>
      </p:sp>
      <p:pic>
        <p:nvPicPr>
          <p:cNvPr id="5" name="Afbeelding 4">
            <a:extLst>
              <a:ext uri="{FF2B5EF4-FFF2-40B4-BE49-F238E27FC236}">
                <a16:creationId xmlns:a16="http://schemas.microsoft.com/office/drawing/2014/main" id="{7113266C-577C-4C4B-9FEC-A1E16E55250D}"/>
              </a:ext>
            </a:extLst>
          </p:cNvPr>
          <p:cNvPicPr>
            <a:picLocks noChangeAspect="1"/>
          </p:cNvPicPr>
          <p:nvPr/>
        </p:nvPicPr>
        <p:blipFill>
          <a:blip r:embed="rId2"/>
          <a:stretch>
            <a:fillRect/>
          </a:stretch>
        </p:blipFill>
        <p:spPr>
          <a:xfrm>
            <a:off x="2652712" y="1919288"/>
            <a:ext cx="6886575" cy="4257675"/>
          </a:xfrm>
          <a:prstGeom prst="rect">
            <a:avLst/>
          </a:prstGeom>
        </p:spPr>
      </p:pic>
    </p:spTree>
    <p:extLst>
      <p:ext uri="{BB962C8B-B14F-4D97-AF65-F5344CB8AC3E}">
        <p14:creationId xmlns:p14="http://schemas.microsoft.com/office/powerpoint/2010/main" val="1813104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Nieuwe </a:t>
            </a:r>
            <a:r>
              <a:rPr lang="nl-NL" dirty="0" err="1"/>
              <a:t>className</a:t>
            </a:r>
            <a:r>
              <a:rPr lang="nl-NL" dirty="0"/>
              <a:t> toevoegen</a:t>
            </a:r>
          </a:p>
        </p:txBody>
      </p:sp>
      <p:pic>
        <p:nvPicPr>
          <p:cNvPr id="7" name="Afbeelding 6">
            <a:extLst>
              <a:ext uri="{FF2B5EF4-FFF2-40B4-BE49-F238E27FC236}">
                <a16:creationId xmlns:a16="http://schemas.microsoft.com/office/drawing/2014/main" id="{33472B39-82E2-4487-AC28-250DB4E924C8}"/>
              </a:ext>
            </a:extLst>
          </p:cNvPr>
          <p:cNvPicPr>
            <a:picLocks noChangeAspect="1"/>
          </p:cNvPicPr>
          <p:nvPr/>
        </p:nvPicPr>
        <p:blipFill>
          <a:blip r:embed="rId3"/>
          <a:stretch>
            <a:fillRect/>
          </a:stretch>
        </p:blipFill>
        <p:spPr>
          <a:xfrm>
            <a:off x="0" y="1208868"/>
            <a:ext cx="12192000" cy="5972175"/>
          </a:xfrm>
          <a:prstGeom prst="rect">
            <a:avLst/>
          </a:prstGeom>
        </p:spPr>
      </p:pic>
    </p:spTree>
    <p:extLst>
      <p:ext uri="{BB962C8B-B14F-4D97-AF65-F5344CB8AC3E}">
        <p14:creationId xmlns:p14="http://schemas.microsoft.com/office/powerpoint/2010/main" val="527850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A63FFF-8FB0-4D2D-904A-0C667162B779}"/>
              </a:ext>
            </a:extLst>
          </p:cNvPr>
          <p:cNvSpPr>
            <a:spLocks noGrp="1"/>
          </p:cNvSpPr>
          <p:nvPr>
            <p:ph type="title"/>
          </p:nvPr>
        </p:nvSpPr>
        <p:spPr/>
        <p:txBody>
          <a:bodyPr/>
          <a:lstStyle/>
          <a:p>
            <a:r>
              <a:rPr lang="nl-BE" dirty="0"/>
              <a:t>Document Object Model</a:t>
            </a:r>
          </a:p>
        </p:txBody>
      </p:sp>
      <p:sp>
        <p:nvSpPr>
          <p:cNvPr id="3" name="Tijdelijke aanduiding voor inhoud 2">
            <a:extLst>
              <a:ext uri="{FF2B5EF4-FFF2-40B4-BE49-F238E27FC236}">
                <a16:creationId xmlns:a16="http://schemas.microsoft.com/office/drawing/2014/main" id="{B30D0457-0211-4B15-8DB2-D46FF809734A}"/>
              </a:ext>
            </a:extLst>
          </p:cNvPr>
          <p:cNvSpPr>
            <a:spLocks noGrp="1"/>
          </p:cNvSpPr>
          <p:nvPr>
            <p:ph idx="1"/>
          </p:nvPr>
        </p:nvSpPr>
        <p:spPr>
          <a:xfrm>
            <a:off x="838201" y="1825625"/>
            <a:ext cx="10260723" cy="4351338"/>
          </a:xfrm>
        </p:spPr>
        <p:txBody>
          <a:bodyPr/>
          <a:lstStyle/>
          <a:p>
            <a:r>
              <a:rPr lang="nl-BE" dirty="0"/>
              <a:t>Browsers stellen de DOM beschikbaar als een API waarmee jij als programmeur mee kan </a:t>
            </a:r>
            <a:r>
              <a:rPr lang="nl-BE" dirty="0" err="1"/>
              <a:t>interreageren</a:t>
            </a:r>
            <a:r>
              <a:rPr lang="nl-BE" dirty="0"/>
              <a:t> om</a:t>
            </a:r>
          </a:p>
          <a:p>
            <a:pPr marL="285750" indent="-285750">
              <a:buFontTx/>
              <a:buChar char="-"/>
            </a:pPr>
            <a:r>
              <a:rPr lang="nl-BE" dirty="0"/>
              <a:t>Pagina inhoud te bekijken</a:t>
            </a:r>
          </a:p>
          <a:p>
            <a:pPr marL="285750" indent="-285750">
              <a:buFontTx/>
              <a:buChar char="-"/>
            </a:pPr>
            <a:r>
              <a:rPr lang="nl-BE" dirty="0"/>
              <a:t>Met elementen interactie te voorzien</a:t>
            </a:r>
          </a:p>
          <a:p>
            <a:pPr marL="285750" indent="-285750">
              <a:buFontTx/>
              <a:buChar char="-"/>
            </a:pPr>
            <a:r>
              <a:rPr lang="nl-BE" dirty="0"/>
              <a:t>Om elementen binnen een pagina aan te passen</a:t>
            </a:r>
          </a:p>
          <a:p>
            <a:pPr marL="285750" indent="-285750">
              <a:buFontTx/>
              <a:buChar char="-"/>
            </a:pPr>
            <a:endParaRPr lang="nl-BE" dirty="0"/>
          </a:p>
          <a:p>
            <a:pPr marL="285750" indent="-285750">
              <a:buFontTx/>
              <a:buChar char="-"/>
            </a:pPr>
            <a:r>
              <a:rPr lang="nl-BE" dirty="0"/>
              <a:t>Met andere woorden : DOM is de interne representatie van de browser</a:t>
            </a:r>
            <a:br>
              <a:rPr lang="nl-BE" dirty="0"/>
            </a:br>
            <a:br>
              <a:rPr lang="nl-BE" dirty="0"/>
            </a:br>
            <a:r>
              <a:rPr lang="nl-BE" dirty="0">
                <a:hlinkClick r:id="rId2"/>
              </a:rPr>
              <a:t>https://dom.spec.whatwg.org/</a:t>
            </a:r>
            <a:r>
              <a:rPr lang="nl-BE" dirty="0"/>
              <a:t> = de werkgroep van DOM (uitgevonden door Apple, Mozilla, </a:t>
            </a:r>
            <a:r>
              <a:rPr lang="nl-BE" dirty="0" err="1"/>
              <a:t>Opra</a:t>
            </a:r>
            <a:r>
              <a:rPr lang="nl-BE" dirty="0"/>
              <a:t>)</a:t>
            </a:r>
          </a:p>
        </p:txBody>
      </p:sp>
    </p:spTree>
    <p:extLst>
      <p:ext uri="{BB962C8B-B14F-4D97-AF65-F5344CB8AC3E}">
        <p14:creationId xmlns:p14="http://schemas.microsoft.com/office/powerpoint/2010/main" val="3666197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Oefening</a:t>
            </a:r>
          </a:p>
        </p:txBody>
      </p:sp>
      <p:sp>
        <p:nvSpPr>
          <p:cNvPr id="3" name="Tijdelijke aanduiding voor inhoud 2"/>
          <p:cNvSpPr>
            <a:spLocks noGrp="1"/>
          </p:cNvSpPr>
          <p:nvPr>
            <p:ph idx="1"/>
          </p:nvPr>
        </p:nvSpPr>
        <p:spPr>
          <a:xfrm>
            <a:off x="838201" y="1825625"/>
            <a:ext cx="10230852" cy="4351338"/>
          </a:xfrm>
        </p:spPr>
        <p:txBody>
          <a:bodyPr/>
          <a:lstStyle/>
          <a:p>
            <a:endParaRPr lang="nl-BE" dirty="0"/>
          </a:p>
          <a:p>
            <a:endParaRPr lang="nl-BE" dirty="0"/>
          </a:p>
          <a:p>
            <a:endParaRPr lang="nl-BE" dirty="0"/>
          </a:p>
          <a:p>
            <a:endParaRPr lang="nl-BE" dirty="0"/>
          </a:p>
          <a:p>
            <a:endParaRPr lang="nl-BE" dirty="0"/>
          </a:p>
          <a:p>
            <a:r>
              <a:rPr lang="nl-BE" dirty="0"/>
              <a:t>Na klikken op link “</a:t>
            </a:r>
            <a:r>
              <a:rPr lang="nl-BE" dirty="0" err="1"/>
              <a:t>To</a:t>
            </a:r>
            <a:r>
              <a:rPr lang="nl-BE" dirty="0"/>
              <a:t> </a:t>
            </a:r>
            <a:r>
              <a:rPr lang="nl-BE" dirty="0" err="1"/>
              <a:t>Yellow</a:t>
            </a:r>
            <a:r>
              <a:rPr lang="nl-BE" dirty="0"/>
              <a:t>” moet de tekstkleur geel zijn</a:t>
            </a:r>
          </a:p>
        </p:txBody>
      </p:sp>
      <p:pic>
        <p:nvPicPr>
          <p:cNvPr id="4" name="Afbeelding 3"/>
          <p:cNvPicPr>
            <a:picLocks noChangeAspect="1"/>
          </p:cNvPicPr>
          <p:nvPr/>
        </p:nvPicPr>
        <p:blipFill>
          <a:blip r:embed="rId2"/>
          <a:stretch>
            <a:fillRect/>
          </a:stretch>
        </p:blipFill>
        <p:spPr>
          <a:xfrm>
            <a:off x="838201" y="1780465"/>
            <a:ext cx="8639025" cy="2220829"/>
          </a:xfrm>
          <a:prstGeom prst="rect">
            <a:avLst/>
          </a:prstGeom>
        </p:spPr>
      </p:pic>
    </p:spTree>
    <p:extLst>
      <p:ext uri="{BB962C8B-B14F-4D97-AF65-F5344CB8AC3E}">
        <p14:creationId xmlns:p14="http://schemas.microsoft.com/office/powerpoint/2010/main" val="961082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Oplossing</a:t>
            </a:r>
          </a:p>
        </p:txBody>
      </p:sp>
      <p:sp>
        <p:nvSpPr>
          <p:cNvPr id="3" name="Tijdelijke aanduiding voor inhoud 2"/>
          <p:cNvSpPr>
            <a:spLocks noGrp="1"/>
          </p:cNvSpPr>
          <p:nvPr>
            <p:ph idx="1"/>
          </p:nvPr>
        </p:nvSpPr>
        <p:spPr/>
        <p:txBody>
          <a:bodyPr/>
          <a:lstStyle/>
          <a:p>
            <a:endParaRPr lang="nl-BE"/>
          </a:p>
        </p:txBody>
      </p:sp>
      <p:pic>
        <p:nvPicPr>
          <p:cNvPr id="4" name="Afbeelding 3"/>
          <p:cNvPicPr>
            <a:picLocks noChangeAspect="1"/>
          </p:cNvPicPr>
          <p:nvPr/>
        </p:nvPicPr>
        <p:blipFill>
          <a:blip r:embed="rId2"/>
          <a:stretch>
            <a:fillRect/>
          </a:stretch>
        </p:blipFill>
        <p:spPr>
          <a:xfrm>
            <a:off x="838201" y="1825625"/>
            <a:ext cx="7968915" cy="4837219"/>
          </a:xfrm>
          <a:prstGeom prst="rect">
            <a:avLst/>
          </a:prstGeom>
        </p:spPr>
      </p:pic>
    </p:spTree>
    <p:extLst>
      <p:ext uri="{BB962C8B-B14F-4D97-AF65-F5344CB8AC3E}">
        <p14:creationId xmlns:p14="http://schemas.microsoft.com/office/powerpoint/2010/main" val="19663475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innerHTML</a:t>
            </a:r>
            <a:endParaRPr lang="nl-BE" dirty="0"/>
          </a:p>
        </p:txBody>
      </p:sp>
      <p:sp>
        <p:nvSpPr>
          <p:cNvPr id="3" name="Tijdelijke aanduiding voor inhoud 2"/>
          <p:cNvSpPr>
            <a:spLocks noGrp="1"/>
          </p:cNvSpPr>
          <p:nvPr>
            <p:ph idx="1"/>
          </p:nvPr>
        </p:nvSpPr>
        <p:spPr>
          <a:xfrm>
            <a:off x="838201" y="1825625"/>
            <a:ext cx="9990220" cy="4351338"/>
          </a:xfrm>
        </p:spPr>
        <p:txBody>
          <a:bodyPr/>
          <a:lstStyle/>
          <a:p>
            <a:r>
              <a:rPr lang="nl-BE" dirty="0"/>
              <a:t>De </a:t>
            </a:r>
            <a:r>
              <a:rPr lang="nl-BE" dirty="0" err="1"/>
              <a:t>innerHTML</a:t>
            </a:r>
            <a:r>
              <a:rPr lang="nl-BE" dirty="0"/>
              <a:t> property zet of retourneert de HTML content (= </a:t>
            </a:r>
            <a:r>
              <a:rPr lang="nl-BE" dirty="0" err="1"/>
              <a:t>inner</a:t>
            </a:r>
            <a:r>
              <a:rPr lang="nl-BE" dirty="0"/>
              <a:t> HTML) van een element</a:t>
            </a:r>
          </a:p>
          <a:p>
            <a:endParaRPr lang="nl-BE" dirty="0"/>
          </a:p>
        </p:txBody>
      </p:sp>
      <p:pic>
        <p:nvPicPr>
          <p:cNvPr id="4" name="Afbeelding 3"/>
          <p:cNvPicPr>
            <a:picLocks noChangeAspect="1"/>
          </p:cNvPicPr>
          <p:nvPr/>
        </p:nvPicPr>
        <p:blipFill>
          <a:blip r:embed="rId2"/>
          <a:stretch>
            <a:fillRect/>
          </a:stretch>
        </p:blipFill>
        <p:spPr>
          <a:xfrm>
            <a:off x="1205331" y="2721618"/>
            <a:ext cx="8350988" cy="3794710"/>
          </a:xfrm>
          <a:prstGeom prst="rect">
            <a:avLst/>
          </a:prstGeom>
        </p:spPr>
      </p:pic>
    </p:spTree>
    <p:extLst>
      <p:ext uri="{BB962C8B-B14F-4D97-AF65-F5344CB8AC3E}">
        <p14:creationId xmlns:p14="http://schemas.microsoft.com/office/powerpoint/2010/main" val="37336508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Oefening</a:t>
            </a:r>
          </a:p>
        </p:txBody>
      </p:sp>
      <p:sp>
        <p:nvSpPr>
          <p:cNvPr id="3" name="Tijdelijke aanduiding voor inhoud 2"/>
          <p:cNvSpPr>
            <a:spLocks noGrp="1"/>
          </p:cNvSpPr>
          <p:nvPr>
            <p:ph idx="1"/>
          </p:nvPr>
        </p:nvSpPr>
        <p:spPr>
          <a:xfrm>
            <a:off x="838201" y="1825625"/>
            <a:ext cx="9845841" cy="4351338"/>
          </a:xfrm>
        </p:spPr>
        <p:txBody>
          <a:bodyPr/>
          <a:lstStyle/>
          <a:p>
            <a:r>
              <a:rPr lang="nl-BE" dirty="0"/>
              <a:t>Na klik op “Change” moet de tekst van het tekstveld in de bovenstaande p tag komen. Na invoer nieuwe tekst moet de tekst in de p tag bijgevoegd worden. De “Wis P tag” knop maakt de p tag leeg</a:t>
            </a:r>
          </a:p>
        </p:txBody>
      </p:sp>
      <p:pic>
        <p:nvPicPr>
          <p:cNvPr id="4" name="Afbeelding 3"/>
          <p:cNvPicPr>
            <a:picLocks noChangeAspect="1"/>
          </p:cNvPicPr>
          <p:nvPr/>
        </p:nvPicPr>
        <p:blipFill>
          <a:blip r:embed="rId2"/>
          <a:stretch>
            <a:fillRect/>
          </a:stretch>
        </p:blipFill>
        <p:spPr>
          <a:xfrm>
            <a:off x="604434" y="4870421"/>
            <a:ext cx="6465065" cy="1923299"/>
          </a:xfrm>
          <a:prstGeom prst="rect">
            <a:avLst/>
          </a:prstGeom>
        </p:spPr>
      </p:pic>
    </p:spTree>
    <p:extLst>
      <p:ext uri="{BB962C8B-B14F-4D97-AF65-F5344CB8AC3E}">
        <p14:creationId xmlns:p14="http://schemas.microsoft.com/office/powerpoint/2010/main" val="2376418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Oefening 2</a:t>
            </a:r>
          </a:p>
        </p:txBody>
      </p:sp>
      <p:sp>
        <p:nvSpPr>
          <p:cNvPr id="3" name="Tijdelijke aanduiding voor inhoud 2"/>
          <p:cNvSpPr>
            <a:spLocks noGrp="1"/>
          </p:cNvSpPr>
          <p:nvPr>
            <p:ph idx="1"/>
          </p:nvPr>
        </p:nvSpPr>
        <p:spPr/>
        <p:txBody>
          <a:bodyPr/>
          <a:lstStyle/>
          <a:p>
            <a:endParaRPr lang="nl-BE"/>
          </a:p>
        </p:txBody>
      </p:sp>
      <p:pic>
        <p:nvPicPr>
          <p:cNvPr id="4" name="Afbeelding 3"/>
          <p:cNvPicPr>
            <a:picLocks noChangeAspect="1"/>
          </p:cNvPicPr>
          <p:nvPr/>
        </p:nvPicPr>
        <p:blipFill>
          <a:blip r:embed="rId3"/>
          <a:stretch>
            <a:fillRect/>
          </a:stretch>
        </p:blipFill>
        <p:spPr>
          <a:xfrm>
            <a:off x="604434" y="1762041"/>
            <a:ext cx="5753524" cy="4478505"/>
          </a:xfrm>
          <a:prstGeom prst="rect">
            <a:avLst/>
          </a:prstGeom>
        </p:spPr>
      </p:pic>
    </p:spTree>
    <p:extLst>
      <p:ext uri="{BB962C8B-B14F-4D97-AF65-F5344CB8AC3E}">
        <p14:creationId xmlns:p14="http://schemas.microsoft.com/office/powerpoint/2010/main" val="29141019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Oplossing</a:t>
            </a:r>
          </a:p>
        </p:txBody>
      </p:sp>
      <p:sp>
        <p:nvSpPr>
          <p:cNvPr id="3" name="Tijdelijke aanduiding voor inhoud 2"/>
          <p:cNvSpPr>
            <a:spLocks noGrp="1"/>
          </p:cNvSpPr>
          <p:nvPr>
            <p:ph idx="1"/>
          </p:nvPr>
        </p:nvSpPr>
        <p:spPr/>
        <p:txBody>
          <a:bodyPr/>
          <a:lstStyle/>
          <a:p>
            <a:endParaRPr lang="nl-BE"/>
          </a:p>
        </p:txBody>
      </p:sp>
      <p:pic>
        <p:nvPicPr>
          <p:cNvPr id="4" name="Afbeelding 3"/>
          <p:cNvPicPr>
            <a:picLocks noChangeAspect="1"/>
          </p:cNvPicPr>
          <p:nvPr/>
        </p:nvPicPr>
        <p:blipFill>
          <a:blip r:embed="rId2"/>
          <a:stretch>
            <a:fillRect/>
          </a:stretch>
        </p:blipFill>
        <p:spPr>
          <a:xfrm>
            <a:off x="0" y="1740707"/>
            <a:ext cx="5762625" cy="4029075"/>
          </a:xfrm>
          <a:prstGeom prst="rect">
            <a:avLst/>
          </a:prstGeom>
        </p:spPr>
      </p:pic>
      <p:pic>
        <p:nvPicPr>
          <p:cNvPr id="5" name="Afbeelding 4"/>
          <p:cNvPicPr>
            <a:picLocks noChangeAspect="1"/>
          </p:cNvPicPr>
          <p:nvPr/>
        </p:nvPicPr>
        <p:blipFill>
          <a:blip r:embed="rId3"/>
          <a:stretch>
            <a:fillRect/>
          </a:stretch>
        </p:blipFill>
        <p:spPr>
          <a:xfrm>
            <a:off x="5707373" y="1740707"/>
            <a:ext cx="6448425" cy="2047875"/>
          </a:xfrm>
          <a:prstGeom prst="rect">
            <a:avLst/>
          </a:prstGeom>
        </p:spPr>
      </p:pic>
    </p:spTree>
    <p:extLst>
      <p:ext uri="{BB962C8B-B14F-4D97-AF65-F5344CB8AC3E}">
        <p14:creationId xmlns:p14="http://schemas.microsoft.com/office/powerpoint/2010/main" val="26050115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this</a:t>
            </a:r>
            <a:endParaRPr lang="nl-BE" dirty="0"/>
          </a:p>
        </p:txBody>
      </p:sp>
      <p:sp>
        <p:nvSpPr>
          <p:cNvPr id="3" name="Tijdelijke aanduiding voor inhoud 2"/>
          <p:cNvSpPr>
            <a:spLocks noGrp="1"/>
          </p:cNvSpPr>
          <p:nvPr>
            <p:ph idx="1"/>
          </p:nvPr>
        </p:nvSpPr>
        <p:spPr>
          <a:xfrm>
            <a:off x="838201" y="1425388"/>
            <a:ext cx="6880411" cy="4751575"/>
          </a:xfrm>
        </p:spPr>
        <p:txBody>
          <a:bodyPr/>
          <a:lstStyle/>
          <a:p>
            <a:r>
              <a:rPr lang="nl-BE" dirty="0"/>
              <a:t>Via het gebruik van </a:t>
            </a:r>
            <a:r>
              <a:rPr lang="nl-BE" dirty="0" err="1"/>
              <a:t>this</a:t>
            </a:r>
            <a:r>
              <a:rPr lang="nl-BE" dirty="0"/>
              <a:t> kunnen we een functie schrijven die bruikbaar is voor meerdere elementen.</a:t>
            </a:r>
          </a:p>
          <a:p>
            <a:r>
              <a:rPr lang="nl-BE" dirty="0"/>
              <a:t>We gaan nu binnen de functie na welk element de functie heeft aangeroepen.</a:t>
            </a:r>
          </a:p>
          <a:p>
            <a:endParaRPr lang="nl-BE" dirty="0"/>
          </a:p>
          <a:p>
            <a:endParaRPr lang="nl-BE" dirty="0"/>
          </a:p>
          <a:p>
            <a:r>
              <a:rPr lang="nl-BE" dirty="0" err="1"/>
              <a:t>This</a:t>
            </a:r>
            <a:r>
              <a:rPr lang="nl-BE" dirty="0"/>
              <a:t> verwijst naar de eigenaar van de </a:t>
            </a:r>
          </a:p>
          <a:p>
            <a:pPr marL="0" indent="0">
              <a:buNone/>
            </a:pPr>
            <a:r>
              <a:rPr lang="nl-BE" dirty="0"/>
              <a:t>functie die deze laat uitvoeren</a:t>
            </a:r>
          </a:p>
        </p:txBody>
      </p:sp>
      <p:pic>
        <p:nvPicPr>
          <p:cNvPr id="4" name="Afbeelding 3"/>
          <p:cNvPicPr>
            <a:picLocks noChangeAspect="1"/>
          </p:cNvPicPr>
          <p:nvPr/>
        </p:nvPicPr>
        <p:blipFill>
          <a:blip r:embed="rId3"/>
          <a:stretch>
            <a:fillRect/>
          </a:stretch>
        </p:blipFill>
        <p:spPr>
          <a:xfrm>
            <a:off x="7373560" y="1425388"/>
            <a:ext cx="4983580" cy="3904883"/>
          </a:xfrm>
          <a:prstGeom prst="rect">
            <a:avLst/>
          </a:prstGeom>
        </p:spPr>
      </p:pic>
    </p:spTree>
    <p:extLst>
      <p:ext uri="{BB962C8B-B14F-4D97-AF65-F5344CB8AC3E}">
        <p14:creationId xmlns:p14="http://schemas.microsoft.com/office/powerpoint/2010/main" val="20554038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52FA43-1BDA-43CC-B032-9E70AFEB3DE8}"/>
              </a:ext>
            </a:extLst>
          </p:cNvPr>
          <p:cNvSpPr>
            <a:spLocks noGrp="1"/>
          </p:cNvSpPr>
          <p:nvPr>
            <p:ph type="title"/>
          </p:nvPr>
        </p:nvSpPr>
        <p:spPr/>
        <p:txBody>
          <a:bodyPr/>
          <a:lstStyle/>
          <a:p>
            <a:r>
              <a:rPr lang="nl-BE" dirty="0"/>
              <a:t>Praktisch voorbeeld</a:t>
            </a:r>
          </a:p>
        </p:txBody>
      </p:sp>
      <p:pic>
        <p:nvPicPr>
          <p:cNvPr id="4" name="Onlinemedia 3" title="DOM, part II">
            <a:hlinkClick r:id="" action="ppaction://media"/>
            <a:extLst>
              <a:ext uri="{FF2B5EF4-FFF2-40B4-BE49-F238E27FC236}">
                <a16:creationId xmlns:a16="http://schemas.microsoft.com/office/drawing/2014/main" id="{888B3828-7497-4BD7-BF1C-A567307758A5}"/>
              </a:ext>
            </a:extLst>
          </p:cNvPr>
          <p:cNvPicPr>
            <a:picLocks noGrp="1" noRot="1" noChangeAspect="1"/>
          </p:cNvPicPr>
          <p:nvPr>
            <p:ph idx="1"/>
            <a:videoFile r:link="rId1"/>
          </p:nvPr>
        </p:nvPicPr>
        <p:blipFill>
          <a:blip r:embed="rId3"/>
          <a:stretch>
            <a:fillRect/>
          </a:stretch>
        </p:blipFill>
        <p:spPr>
          <a:xfrm>
            <a:off x="1443761" y="1471526"/>
            <a:ext cx="9304477" cy="5256585"/>
          </a:xfrm>
          <a:prstGeom prst="rect">
            <a:avLst/>
          </a:prstGeom>
        </p:spPr>
      </p:pic>
    </p:spTree>
    <p:extLst>
      <p:ext uri="{BB962C8B-B14F-4D97-AF65-F5344CB8AC3E}">
        <p14:creationId xmlns:p14="http://schemas.microsoft.com/office/powerpoint/2010/main" val="1836015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stretch>
            <a:fillRect/>
          </a:stretch>
        </p:blipFill>
        <p:spPr>
          <a:xfrm>
            <a:off x="2314575" y="976312"/>
            <a:ext cx="7562850" cy="4905375"/>
          </a:xfrm>
          <a:prstGeom prst="rect">
            <a:avLst/>
          </a:prstGeom>
        </p:spPr>
      </p:pic>
    </p:spTree>
    <p:extLst>
      <p:ext uri="{BB962C8B-B14F-4D97-AF65-F5344CB8AC3E}">
        <p14:creationId xmlns:p14="http://schemas.microsoft.com/office/powerpoint/2010/main" val="42033622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stretch>
            <a:fillRect/>
          </a:stretch>
        </p:blipFill>
        <p:spPr>
          <a:xfrm>
            <a:off x="2533650" y="857250"/>
            <a:ext cx="7124700" cy="5143500"/>
          </a:xfrm>
          <a:prstGeom prst="rect">
            <a:avLst/>
          </a:prstGeom>
        </p:spPr>
      </p:pic>
    </p:spTree>
    <p:extLst>
      <p:ext uri="{BB962C8B-B14F-4D97-AF65-F5344CB8AC3E}">
        <p14:creationId xmlns:p14="http://schemas.microsoft.com/office/powerpoint/2010/main" val="1871050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83881B-EEDE-4C4F-A569-FB23DA402A7E}"/>
              </a:ext>
            </a:extLst>
          </p:cNvPr>
          <p:cNvSpPr>
            <a:spLocks noGrp="1"/>
          </p:cNvSpPr>
          <p:nvPr>
            <p:ph type="title"/>
          </p:nvPr>
        </p:nvSpPr>
        <p:spPr/>
        <p:txBody>
          <a:bodyPr/>
          <a:lstStyle/>
          <a:p>
            <a:r>
              <a:rPr lang="nl-BE" dirty="0"/>
              <a:t>Dom &amp; </a:t>
            </a:r>
            <a:r>
              <a:rPr lang="nl-BE" dirty="0" err="1"/>
              <a:t>JavaScript</a:t>
            </a:r>
            <a:endParaRPr lang="nl-BE" dirty="0"/>
          </a:p>
        </p:txBody>
      </p:sp>
      <p:sp>
        <p:nvSpPr>
          <p:cNvPr id="3" name="Tijdelijke aanduiding voor inhoud 2">
            <a:extLst>
              <a:ext uri="{FF2B5EF4-FFF2-40B4-BE49-F238E27FC236}">
                <a16:creationId xmlns:a16="http://schemas.microsoft.com/office/drawing/2014/main" id="{6D785E80-B21E-4D37-B4DD-DC25A0BD1152}"/>
              </a:ext>
            </a:extLst>
          </p:cNvPr>
          <p:cNvSpPr>
            <a:spLocks noGrp="1"/>
          </p:cNvSpPr>
          <p:nvPr>
            <p:ph idx="1"/>
          </p:nvPr>
        </p:nvSpPr>
        <p:spPr>
          <a:xfrm>
            <a:off x="838201" y="1825625"/>
            <a:ext cx="10938640" cy="4351338"/>
          </a:xfrm>
        </p:spPr>
        <p:txBody>
          <a:bodyPr/>
          <a:lstStyle/>
          <a:p>
            <a:r>
              <a:rPr lang="nl-BE" dirty="0"/>
              <a:t>Met </a:t>
            </a:r>
            <a:r>
              <a:rPr lang="nl-BE" dirty="0" err="1"/>
              <a:t>JavaScript</a:t>
            </a:r>
            <a:r>
              <a:rPr lang="nl-BE" dirty="0"/>
              <a:t> kunnen we interactie hebben met de DOM om:</a:t>
            </a:r>
          </a:p>
          <a:p>
            <a:pPr marL="285750" indent="-285750">
              <a:buFontTx/>
              <a:buChar char="-"/>
            </a:pPr>
            <a:r>
              <a:rPr lang="nl-BE" dirty="0"/>
              <a:t>Pagina structuren te inspecteren</a:t>
            </a:r>
          </a:p>
          <a:p>
            <a:pPr marL="285750" indent="-285750">
              <a:buFontTx/>
              <a:buChar char="-"/>
            </a:pPr>
            <a:r>
              <a:rPr lang="nl-BE" dirty="0"/>
              <a:t>CSS styling te </a:t>
            </a:r>
            <a:r>
              <a:rPr lang="nl-BE" dirty="0" err="1"/>
              <a:t>editeren</a:t>
            </a:r>
            <a:endParaRPr lang="nl-BE" dirty="0"/>
          </a:p>
          <a:p>
            <a:pPr marL="285750" indent="-285750">
              <a:buFontTx/>
              <a:buChar char="-"/>
            </a:pPr>
            <a:r>
              <a:rPr lang="nl-BE" dirty="0"/>
              <a:t>Event </a:t>
            </a:r>
            <a:r>
              <a:rPr lang="nl-BE" dirty="0" err="1"/>
              <a:t>listeners</a:t>
            </a:r>
            <a:r>
              <a:rPr lang="nl-BE" dirty="0"/>
              <a:t> aan te brengen</a:t>
            </a:r>
          </a:p>
          <a:p>
            <a:pPr marL="285750" indent="-285750">
              <a:buFontTx/>
              <a:buChar char="-"/>
            </a:pPr>
            <a:r>
              <a:rPr lang="nl-BE" dirty="0"/>
              <a:t>Nodes binnen een pagina te </a:t>
            </a:r>
            <a:r>
              <a:rPr lang="nl-BE" dirty="0" err="1"/>
              <a:t>editeren</a:t>
            </a:r>
            <a:endParaRPr lang="nl-BE" dirty="0"/>
          </a:p>
          <a:p>
            <a:pPr marL="285750" indent="-285750">
              <a:buFontTx/>
              <a:buChar char="-"/>
            </a:pPr>
            <a:r>
              <a:rPr lang="nl-BE" dirty="0"/>
              <a:t>Node attributen te veranderen</a:t>
            </a:r>
          </a:p>
        </p:txBody>
      </p:sp>
    </p:spTree>
    <p:extLst>
      <p:ext uri="{BB962C8B-B14F-4D97-AF65-F5344CB8AC3E}">
        <p14:creationId xmlns:p14="http://schemas.microsoft.com/office/powerpoint/2010/main" val="17017969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stretch>
            <a:fillRect/>
          </a:stretch>
        </p:blipFill>
        <p:spPr>
          <a:xfrm>
            <a:off x="2314575" y="804862"/>
            <a:ext cx="7562850" cy="5248275"/>
          </a:xfrm>
          <a:prstGeom prst="rect">
            <a:avLst/>
          </a:prstGeom>
        </p:spPr>
      </p:pic>
    </p:spTree>
    <p:extLst>
      <p:ext uri="{BB962C8B-B14F-4D97-AF65-F5344CB8AC3E}">
        <p14:creationId xmlns:p14="http://schemas.microsoft.com/office/powerpoint/2010/main" val="570521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3"/>
          <a:stretch>
            <a:fillRect/>
          </a:stretch>
        </p:blipFill>
        <p:spPr>
          <a:xfrm>
            <a:off x="2476500" y="871537"/>
            <a:ext cx="7239000" cy="5114925"/>
          </a:xfrm>
          <a:prstGeom prst="rect">
            <a:avLst/>
          </a:prstGeom>
        </p:spPr>
      </p:pic>
    </p:spTree>
    <p:extLst>
      <p:ext uri="{BB962C8B-B14F-4D97-AF65-F5344CB8AC3E}">
        <p14:creationId xmlns:p14="http://schemas.microsoft.com/office/powerpoint/2010/main" val="38267926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stretch>
            <a:fillRect/>
          </a:stretch>
        </p:blipFill>
        <p:spPr>
          <a:xfrm>
            <a:off x="2214562" y="771525"/>
            <a:ext cx="7762875" cy="5314950"/>
          </a:xfrm>
          <a:prstGeom prst="rect">
            <a:avLst/>
          </a:prstGeom>
        </p:spPr>
      </p:pic>
    </p:spTree>
    <p:extLst>
      <p:ext uri="{BB962C8B-B14F-4D97-AF65-F5344CB8AC3E}">
        <p14:creationId xmlns:p14="http://schemas.microsoft.com/office/powerpoint/2010/main" val="13644144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stretch>
            <a:fillRect/>
          </a:stretch>
        </p:blipFill>
        <p:spPr>
          <a:xfrm>
            <a:off x="2386012" y="795337"/>
            <a:ext cx="7419975" cy="5267325"/>
          </a:xfrm>
          <a:prstGeom prst="rect">
            <a:avLst/>
          </a:prstGeom>
        </p:spPr>
      </p:pic>
    </p:spTree>
    <p:extLst>
      <p:ext uri="{BB962C8B-B14F-4D97-AF65-F5344CB8AC3E}">
        <p14:creationId xmlns:p14="http://schemas.microsoft.com/office/powerpoint/2010/main" val="25069968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3"/>
          <a:stretch>
            <a:fillRect/>
          </a:stretch>
        </p:blipFill>
        <p:spPr>
          <a:xfrm>
            <a:off x="2457352" y="810018"/>
            <a:ext cx="7296150" cy="5162550"/>
          </a:xfrm>
          <a:prstGeom prst="rect">
            <a:avLst/>
          </a:prstGeom>
        </p:spPr>
      </p:pic>
      <p:sp>
        <p:nvSpPr>
          <p:cNvPr id="2" name="Rechthoek 1">
            <a:extLst>
              <a:ext uri="{FF2B5EF4-FFF2-40B4-BE49-F238E27FC236}">
                <a16:creationId xmlns:a16="http://schemas.microsoft.com/office/drawing/2014/main" id="{7759AA72-D6A4-4996-B9FD-5C3E00B7BA3F}"/>
              </a:ext>
            </a:extLst>
          </p:cNvPr>
          <p:cNvSpPr/>
          <p:nvPr/>
        </p:nvSpPr>
        <p:spPr>
          <a:xfrm>
            <a:off x="0" y="6488668"/>
            <a:ext cx="5327484" cy="369332"/>
          </a:xfrm>
          <a:prstGeom prst="rect">
            <a:avLst/>
          </a:prstGeom>
        </p:spPr>
        <p:txBody>
          <a:bodyPr wrap="none">
            <a:spAutoFit/>
          </a:bodyPr>
          <a:lstStyle/>
          <a:p>
            <a:r>
              <a:rPr lang="nl-BE" dirty="0"/>
              <a:t>https://www.w3schools.com/jsref/dom_obj_event.asp</a:t>
            </a:r>
          </a:p>
        </p:txBody>
      </p:sp>
    </p:spTree>
    <p:extLst>
      <p:ext uri="{BB962C8B-B14F-4D97-AF65-F5344CB8AC3E}">
        <p14:creationId xmlns:p14="http://schemas.microsoft.com/office/powerpoint/2010/main" val="18207507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stretch>
            <a:fillRect/>
          </a:stretch>
        </p:blipFill>
        <p:spPr>
          <a:xfrm>
            <a:off x="2343150" y="1104900"/>
            <a:ext cx="7505700" cy="4648200"/>
          </a:xfrm>
          <a:prstGeom prst="rect">
            <a:avLst/>
          </a:prstGeom>
        </p:spPr>
      </p:pic>
    </p:spTree>
    <p:extLst>
      <p:ext uri="{BB962C8B-B14F-4D97-AF65-F5344CB8AC3E}">
        <p14:creationId xmlns:p14="http://schemas.microsoft.com/office/powerpoint/2010/main" val="24656139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DOM - </a:t>
            </a:r>
            <a:r>
              <a:rPr lang="nl-NL" dirty="0" err="1"/>
              <a:t>inserts</a:t>
            </a:r>
            <a:endParaRPr lang="nl-NL" dirty="0"/>
          </a:p>
        </p:txBody>
      </p:sp>
      <p:sp>
        <p:nvSpPr>
          <p:cNvPr id="3" name="Tijdelijke aanduiding voor inhoud 2"/>
          <p:cNvSpPr>
            <a:spLocks noGrp="1"/>
          </p:cNvSpPr>
          <p:nvPr>
            <p:ph idx="1"/>
          </p:nvPr>
        </p:nvSpPr>
        <p:spPr/>
        <p:txBody>
          <a:bodyPr/>
          <a:lstStyle/>
          <a:p>
            <a:endParaRPr lang="nl-NL"/>
          </a:p>
        </p:txBody>
      </p:sp>
      <p:pic>
        <p:nvPicPr>
          <p:cNvPr id="4" name="Afbeelding 3"/>
          <p:cNvPicPr>
            <a:picLocks noChangeAspect="1"/>
          </p:cNvPicPr>
          <p:nvPr/>
        </p:nvPicPr>
        <p:blipFill>
          <a:blip r:embed="rId3"/>
          <a:stretch>
            <a:fillRect/>
          </a:stretch>
        </p:blipFill>
        <p:spPr>
          <a:xfrm>
            <a:off x="485942" y="1825625"/>
            <a:ext cx="7170882" cy="4694749"/>
          </a:xfrm>
          <a:prstGeom prst="rect">
            <a:avLst/>
          </a:prstGeom>
        </p:spPr>
      </p:pic>
    </p:spTree>
    <p:extLst>
      <p:ext uri="{BB962C8B-B14F-4D97-AF65-F5344CB8AC3E}">
        <p14:creationId xmlns:p14="http://schemas.microsoft.com/office/powerpoint/2010/main" val="14820603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stretch>
            <a:fillRect/>
          </a:stretch>
        </p:blipFill>
        <p:spPr>
          <a:xfrm>
            <a:off x="2675404" y="554971"/>
            <a:ext cx="7029450" cy="5667375"/>
          </a:xfrm>
          <a:prstGeom prst="rect">
            <a:avLst/>
          </a:prstGeom>
        </p:spPr>
      </p:pic>
    </p:spTree>
    <p:extLst>
      <p:ext uri="{BB962C8B-B14F-4D97-AF65-F5344CB8AC3E}">
        <p14:creationId xmlns:p14="http://schemas.microsoft.com/office/powerpoint/2010/main" val="12270923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stretch>
            <a:fillRect/>
          </a:stretch>
        </p:blipFill>
        <p:spPr>
          <a:xfrm>
            <a:off x="2381250" y="862012"/>
            <a:ext cx="7429500" cy="5133975"/>
          </a:xfrm>
          <a:prstGeom prst="rect">
            <a:avLst/>
          </a:prstGeom>
        </p:spPr>
      </p:pic>
      <p:sp>
        <p:nvSpPr>
          <p:cNvPr id="2" name="Rechthoek 1"/>
          <p:cNvSpPr/>
          <p:nvPr/>
        </p:nvSpPr>
        <p:spPr>
          <a:xfrm>
            <a:off x="0" y="0"/>
            <a:ext cx="12192000" cy="369332"/>
          </a:xfrm>
          <a:prstGeom prst="rect">
            <a:avLst/>
          </a:prstGeom>
        </p:spPr>
        <p:txBody>
          <a:bodyPr wrap="square">
            <a:spAutoFit/>
          </a:bodyPr>
          <a:lstStyle/>
          <a:p>
            <a:pPr algn="ctr"/>
            <a:r>
              <a:rPr lang="nl-BE" dirty="0">
                <a:solidFill>
                  <a:srgbClr val="FF0000"/>
                </a:solidFill>
              </a:rPr>
              <a:t>https://developer.mozilla.org/en-US/docs/Web/Guide/HTML/Forms/Sending_and_retrieving_form_data</a:t>
            </a:r>
          </a:p>
        </p:txBody>
      </p:sp>
    </p:spTree>
    <p:extLst>
      <p:ext uri="{BB962C8B-B14F-4D97-AF65-F5344CB8AC3E}">
        <p14:creationId xmlns:p14="http://schemas.microsoft.com/office/powerpoint/2010/main" val="27936505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stretch>
            <a:fillRect/>
          </a:stretch>
        </p:blipFill>
        <p:spPr>
          <a:xfrm>
            <a:off x="2314575" y="809625"/>
            <a:ext cx="7562850" cy="5238750"/>
          </a:xfrm>
          <a:prstGeom prst="rect">
            <a:avLst/>
          </a:prstGeom>
        </p:spPr>
      </p:pic>
    </p:spTree>
    <p:extLst>
      <p:ext uri="{BB962C8B-B14F-4D97-AF65-F5344CB8AC3E}">
        <p14:creationId xmlns:p14="http://schemas.microsoft.com/office/powerpoint/2010/main" val="2352921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03D495-79D7-4CE0-B7DF-9C115F334969}"/>
              </a:ext>
            </a:extLst>
          </p:cNvPr>
          <p:cNvSpPr>
            <a:spLocks noGrp="1"/>
          </p:cNvSpPr>
          <p:nvPr>
            <p:ph type="title"/>
          </p:nvPr>
        </p:nvSpPr>
        <p:spPr/>
        <p:txBody>
          <a:bodyPr/>
          <a:lstStyle/>
          <a:p>
            <a:r>
              <a:rPr lang="nl-BE" dirty="0"/>
              <a:t>Document &amp; </a:t>
            </a:r>
            <a:r>
              <a:rPr lang="nl-BE" dirty="0" err="1"/>
              <a:t>Window</a:t>
            </a:r>
            <a:r>
              <a:rPr lang="nl-BE" dirty="0"/>
              <a:t> &amp; DOM ready event</a:t>
            </a:r>
          </a:p>
        </p:txBody>
      </p:sp>
      <p:sp>
        <p:nvSpPr>
          <p:cNvPr id="3" name="Tijdelijke aanduiding voor inhoud 2">
            <a:extLst>
              <a:ext uri="{FF2B5EF4-FFF2-40B4-BE49-F238E27FC236}">
                <a16:creationId xmlns:a16="http://schemas.microsoft.com/office/drawing/2014/main" id="{0F5C8EB3-BEB8-4F34-8921-DD37BC672678}"/>
              </a:ext>
            </a:extLst>
          </p:cNvPr>
          <p:cNvSpPr>
            <a:spLocks noGrp="1"/>
          </p:cNvSpPr>
          <p:nvPr>
            <p:ph idx="1"/>
          </p:nvPr>
        </p:nvSpPr>
        <p:spPr>
          <a:xfrm>
            <a:off x="838201" y="1825625"/>
            <a:ext cx="10118833" cy="4351338"/>
          </a:xfrm>
        </p:spPr>
        <p:txBody>
          <a:bodyPr/>
          <a:lstStyle/>
          <a:p>
            <a:r>
              <a:rPr lang="nl-BE" dirty="0"/>
              <a:t>Document &amp; </a:t>
            </a:r>
            <a:r>
              <a:rPr lang="nl-BE" dirty="0" err="1"/>
              <a:t>Window</a:t>
            </a:r>
            <a:r>
              <a:rPr lang="nl-BE" dirty="0"/>
              <a:t> zijn de 2 objecten die de DOM API geeft waarmee je meest mee zal doen.</a:t>
            </a:r>
            <a:br>
              <a:rPr lang="nl-BE" dirty="0"/>
            </a:br>
            <a:br>
              <a:rPr lang="nl-BE" dirty="0"/>
            </a:br>
            <a:r>
              <a:rPr lang="nl-BE" dirty="0"/>
              <a:t>Je moet rekening houden dat je de DOM pas kan beginnen </a:t>
            </a:r>
            <a:r>
              <a:rPr lang="nl-BE" dirty="0" err="1"/>
              <a:t>editeren</a:t>
            </a:r>
            <a:r>
              <a:rPr lang="nl-BE" dirty="0"/>
              <a:t> wanneer deze gemaakt is. Dit kan je doen door een event </a:t>
            </a:r>
            <a:r>
              <a:rPr lang="nl-BE" dirty="0" err="1"/>
              <a:t>listener</a:t>
            </a:r>
            <a:r>
              <a:rPr lang="nl-BE" dirty="0"/>
              <a:t> aan het document object te hangen voor het </a:t>
            </a:r>
            <a:r>
              <a:rPr lang="nl-BE" dirty="0" err="1"/>
              <a:t>DOMContentLoaded</a:t>
            </a:r>
            <a:r>
              <a:rPr lang="nl-BE" dirty="0"/>
              <a:t> event:</a:t>
            </a:r>
          </a:p>
          <a:p>
            <a:endParaRPr lang="nl-BE" dirty="0"/>
          </a:p>
          <a:p>
            <a:r>
              <a:rPr lang="nl-BE" dirty="0" err="1"/>
              <a:t>Document.addEventListener</a:t>
            </a:r>
            <a:r>
              <a:rPr lang="nl-BE" dirty="0"/>
              <a:t>()</a:t>
            </a:r>
          </a:p>
        </p:txBody>
      </p:sp>
      <p:pic>
        <p:nvPicPr>
          <p:cNvPr id="5" name="Afbeelding 4">
            <a:extLst>
              <a:ext uri="{FF2B5EF4-FFF2-40B4-BE49-F238E27FC236}">
                <a16:creationId xmlns:a16="http://schemas.microsoft.com/office/drawing/2014/main" id="{237B8DD4-C12E-4F11-A297-48B3A0D5E8B9}"/>
              </a:ext>
            </a:extLst>
          </p:cNvPr>
          <p:cNvPicPr>
            <a:picLocks noChangeAspect="1"/>
          </p:cNvPicPr>
          <p:nvPr/>
        </p:nvPicPr>
        <p:blipFill>
          <a:blip r:embed="rId2"/>
          <a:stretch>
            <a:fillRect/>
          </a:stretch>
        </p:blipFill>
        <p:spPr>
          <a:xfrm>
            <a:off x="3078217" y="5033799"/>
            <a:ext cx="5638800" cy="952500"/>
          </a:xfrm>
          <a:prstGeom prst="rect">
            <a:avLst/>
          </a:prstGeom>
        </p:spPr>
      </p:pic>
    </p:spTree>
    <p:extLst>
      <p:ext uri="{BB962C8B-B14F-4D97-AF65-F5344CB8AC3E}">
        <p14:creationId xmlns:p14="http://schemas.microsoft.com/office/powerpoint/2010/main" val="34033510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stretch>
            <a:fillRect/>
          </a:stretch>
        </p:blipFill>
        <p:spPr>
          <a:xfrm>
            <a:off x="2319337" y="900112"/>
            <a:ext cx="7553325" cy="5057775"/>
          </a:xfrm>
          <a:prstGeom prst="rect">
            <a:avLst/>
          </a:prstGeom>
        </p:spPr>
      </p:pic>
    </p:spTree>
    <p:extLst>
      <p:ext uri="{BB962C8B-B14F-4D97-AF65-F5344CB8AC3E}">
        <p14:creationId xmlns:p14="http://schemas.microsoft.com/office/powerpoint/2010/main" val="20761159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stretch>
            <a:fillRect/>
          </a:stretch>
        </p:blipFill>
        <p:spPr>
          <a:xfrm>
            <a:off x="2409825" y="876300"/>
            <a:ext cx="7372350" cy="5105400"/>
          </a:xfrm>
          <a:prstGeom prst="rect">
            <a:avLst/>
          </a:prstGeom>
        </p:spPr>
      </p:pic>
    </p:spTree>
    <p:extLst>
      <p:ext uri="{BB962C8B-B14F-4D97-AF65-F5344CB8AC3E}">
        <p14:creationId xmlns:p14="http://schemas.microsoft.com/office/powerpoint/2010/main" val="24734490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stretch>
            <a:fillRect/>
          </a:stretch>
        </p:blipFill>
        <p:spPr>
          <a:xfrm>
            <a:off x="2271712" y="823912"/>
            <a:ext cx="7648575" cy="5210175"/>
          </a:xfrm>
          <a:prstGeom prst="rect">
            <a:avLst/>
          </a:prstGeom>
        </p:spPr>
      </p:pic>
    </p:spTree>
    <p:extLst>
      <p:ext uri="{BB962C8B-B14F-4D97-AF65-F5344CB8AC3E}">
        <p14:creationId xmlns:p14="http://schemas.microsoft.com/office/powerpoint/2010/main" val="14962246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3BD899-3201-4F82-9E20-75B493EAFDF2}"/>
              </a:ext>
            </a:extLst>
          </p:cNvPr>
          <p:cNvSpPr>
            <a:spLocks noGrp="1"/>
          </p:cNvSpPr>
          <p:nvPr>
            <p:ph type="title"/>
          </p:nvPr>
        </p:nvSpPr>
        <p:spPr/>
        <p:txBody>
          <a:bodyPr/>
          <a:lstStyle/>
          <a:p>
            <a:r>
              <a:rPr lang="nl-NL" dirty="0"/>
              <a:t>HTML Form validatie</a:t>
            </a:r>
          </a:p>
        </p:txBody>
      </p:sp>
      <p:sp>
        <p:nvSpPr>
          <p:cNvPr id="3" name="Tijdelijke aanduiding voor inhoud 2">
            <a:extLst>
              <a:ext uri="{FF2B5EF4-FFF2-40B4-BE49-F238E27FC236}">
                <a16:creationId xmlns:a16="http://schemas.microsoft.com/office/drawing/2014/main" id="{19F2D1D2-3D04-48CC-ABFE-138831E305F5}"/>
              </a:ext>
            </a:extLst>
          </p:cNvPr>
          <p:cNvSpPr>
            <a:spLocks noGrp="1"/>
          </p:cNvSpPr>
          <p:nvPr>
            <p:ph idx="1"/>
          </p:nvPr>
        </p:nvSpPr>
        <p:spPr/>
        <p:txBody>
          <a:bodyPr/>
          <a:lstStyle/>
          <a:p>
            <a:r>
              <a:rPr lang="en-US" u="sng" dirty="0">
                <a:hlinkClick r:id="rId2"/>
              </a:rPr>
              <a:t>https://www.sitepoint.com/client-side-form-validation-html5/</a:t>
            </a:r>
            <a:endParaRPr lang="nl-NL" dirty="0"/>
          </a:p>
          <a:p>
            <a:endParaRPr lang="en-US" u="sng" dirty="0">
              <a:hlinkClick r:id="" action="ppaction://noaction"/>
            </a:endParaRPr>
          </a:p>
          <a:p>
            <a:r>
              <a:rPr lang="en-US" u="sng" dirty="0">
                <a:hlinkClick r:id="" action="ppaction://noaction"/>
              </a:rPr>
              <a:t>https://developer.mozilla.org/en-US/docs/Learn/HTML/Forms/Form_validation</a:t>
            </a:r>
            <a:endParaRPr lang="nl-NL" dirty="0"/>
          </a:p>
        </p:txBody>
      </p:sp>
    </p:spTree>
    <p:extLst>
      <p:ext uri="{BB962C8B-B14F-4D97-AF65-F5344CB8AC3E}">
        <p14:creationId xmlns:p14="http://schemas.microsoft.com/office/powerpoint/2010/main" val="20163061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stretch>
            <a:fillRect/>
          </a:stretch>
        </p:blipFill>
        <p:spPr>
          <a:xfrm>
            <a:off x="2338387" y="800100"/>
            <a:ext cx="7515225" cy="5257800"/>
          </a:xfrm>
          <a:prstGeom prst="rect">
            <a:avLst/>
          </a:prstGeom>
        </p:spPr>
      </p:pic>
    </p:spTree>
    <p:extLst>
      <p:ext uri="{BB962C8B-B14F-4D97-AF65-F5344CB8AC3E}">
        <p14:creationId xmlns:p14="http://schemas.microsoft.com/office/powerpoint/2010/main" val="8693796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stretch>
            <a:fillRect/>
          </a:stretch>
        </p:blipFill>
        <p:spPr>
          <a:xfrm>
            <a:off x="2262187" y="733425"/>
            <a:ext cx="7667625" cy="5391150"/>
          </a:xfrm>
          <a:prstGeom prst="rect">
            <a:avLst/>
          </a:prstGeom>
        </p:spPr>
      </p:pic>
    </p:spTree>
    <p:extLst>
      <p:ext uri="{BB962C8B-B14F-4D97-AF65-F5344CB8AC3E}">
        <p14:creationId xmlns:p14="http://schemas.microsoft.com/office/powerpoint/2010/main" val="12463637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stretch>
            <a:fillRect/>
          </a:stretch>
        </p:blipFill>
        <p:spPr>
          <a:xfrm>
            <a:off x="2262482" y="1357312"/>
            <a:ext cx="7610475" cy="4143375"/>
          </a:xfrm>
          <a:prstGeom prst="rect">
            <a:avLst/>
          </a:prstGeom>
        </p:spPr>
      </p:pic>
    </p:spTree>
    <p:extLst>
      <p:ext uri="{BB962C8B-B14F-4D97-AF65-F5344CB8AC3E}">
        <p14:creationId xmlns:p14="http://schemas.microsoft.com/office/powerpoint/2010/main" val="3546194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stretch>
            <a:fillRect/>
          </a:stretch>
        </p:blipFill>
        <p:spPr>
          <a:xfrm>
            <a:off x="2400300" y="762000"/>
            <a:ext cx="7391400" cy="5334000"/>
          </a:xfrm>
          <a:prstGeom prst="rect">
            <a:avLst/>
          </a:prstGeom>
        </p:spPr>
      </p:pic>
    </p:spTree>
    <p:extLst>
      <p:ext uri="{BB962C8B-B14F-4D97-AF65-F5344CB8AC3E}">
        <p14:creationId xmlns:p14="http://schemas.microsoft.com/office/powerpoint/2010/main" val="3009860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Introductie</a:t>
            </a:r>
          </a:p>
        </p:txBody>
      </p:sp>
      <p:sp>
        <p:nvSpPr>
          <p:cNvPr id="3" name="Tijdelijke aanduiding voor inhoud 2"/>
          <p:cNvSpPr>
            <a:spLocks noGrp="1"/>
          </p:cNvSpPr>
          <p:nvPr>
            <p:ph idx="1"/>
          </p:nvPr>
        </p:nvSpPr>
        <p:spPr>
          <a:xfrm>
            <a:off x="838201" y="1825625"/>
            <a:ext cx="8465819" cy="4351338"/>
          </a:xfrm>
        </p:spPr>
        <p:txBody>
          <a:bodyPr/>
          <a:lstStyle/>
          <a:p>
            <a:pPr marL="285750" indent="-285750">
              <a:buFont typeface="Arial" panose="020B0604020202020204" pitchFamily="34" charset="0"/>
              <a:buChar char="•"/>
            </a:pPr>
            <a:r>
              <a:rPr lang="nl-BE" sz="2000" dirty="0"/>
              <a:t>Sequentiële code uitvoering:</a:t>
            </a:r>
          </a:p>
          <a:p>
            <a:pPr marL="971550" lvl="1" indent="-285750"/>
            <a:r>
              <a:rPr lang="nl-BE" sz="1800" dirty="0"/>
              <a:t>Code 1 – Code B – Code C - …</a:t>
            </a:r>
          </a:p>
          <a:p>
            <a:pPr marL="285750" indent="-285750"/>
            <a:r>
              <a:rPr lang="nl-BE" sz="2000" dirty="0"/>
              <a:t>Nu moet er gereageerd worden op “</a:t>
            </a:r>
            <a:r>
              <a:rPr lang="nl-BE" sz="2000" dirty="0" err="1"/>
              <a:t>keydown</a:t>
            </a:r>
            <a:r>
              <a:rPr lang="nl-BE" sz="2000" dirty="0"/>
              <a:t>” van een toets, muisklik, aanraking scherm, …</a:t>
            </a:r>
          </a:p>
          <a:p>
            <a:pPr marL="285750" indent="-285750">
              <a:buFont typeface="Arial" panose="020B0604020202020204" pitchFamily="34" charset="0"/>
              <a:buChar char="•"/>
            </a:pPr>
            <a:endParaRPr lang="nl-BE" sz="2000" dirty="0"/>
          </a:p>
        </p:txBody>
      </p:sp>
      <p:pic>
        <p:nvPicPr>
          <p:cNvPr id="5" name="Afbeelding 4"/>
          <p:cNvPicPr>
            <a:picLocks noChangeAspect="1"/>
          </p:cNvPicPr>
          <p:nvPr/>
        </p:nvPicPr>
        <p:blipFill>
          <a:blip r:embed="rId2"/>
          <a:stretch>
            <a:fillRect/>
          </a:stretch>
        </p:blipFill>
        <p:spPr>
          <a:xfrm>
            <a:off x="4564234" y="4001294"/>
            <a:ext cx="6789567" cy="2348916"/>
          </a:xfrm>
          <a:prstGeom prst="rect">
            <a:avLst/>
          </a:prstGeom>
        </p:spPr>
      </p:pic>
      <p:sp>
        <p:nvSpPr>
          <p:cNvPr id="6" name="Ovaal 5"/>
          <p:cNvSpPr/>
          <p:nvPr/>
        </p:nvSpPr>
        <p:spPr>
          <a:xfrm>
            <a:off x="7959017" y="4542971"/>
            <a:ext cx="1751040" cy="972458"/>
          </a:xfrm>
          <a:prstGeom prst="ellipse">
            <a:avLst/>
          </a:prstGeom>
          <a:noFill/>
          <a:ln>
            <a:solidFill>
              <a:srgbClr val="FC04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8" name="Rechte verbindingslijn met pijl 7"/>
          <p:cNvCxnSpPr/>
          <p:nvPr/>
        </p:nvCxnSpPr>
        <p:spPr>
          <a:xfrm flipH="1">
            <a:off x="9304020" y="2917371"/>
            <a:ext cx="972094" cy="1625600"/>
          </a:xfrm>
          <a:prstGeom prst="straightConnector1">
            <a:avLst/>
          </a:prstGeom>
          <a:ln>
            <a:solidFill>
              <a:srgbClr val="FC040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6565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Belangrijke events</a:t>
            </a:r>
          </a:p>
        </p:txBody>
      </p:sp>
      <p:pic>
        <p:nvPicPr>
          <p:cNvPr id="4" name="Afbeelding 3"/>
          <p:cNvPicPr>
            <a:picLocks noChangeAspect="1"/>
          </p:cNvPicPr>
          <p:nvPr/>
        </p:nvPicPr>
        <p:blipFill>
          <a:blip r:embed="rId2"/>
          <a:stretch>
            <a:fillRect/>
          </a:stretch>
        </p:blipFill>
        <p:spPr>
          <a:xfrm>
            <a:off x="0" y="1329299"/>
            <a:ext cx="5979117" cy="5528701"/>
          </a:xfrm>
          <a:prstGeom prst="rect">
            <a:avLst/>
          </a:prstGeom>
        </p:spPr>
      </p:pic>
      <p:pic>
        <p:nvPicPr>
          <p:cNvPr id="5" name="Afbeelding 4"/>
          <p:cNvPicPr>
            <a:picLocks noChangeAspect="1"/>
          </p:cNvPicPr>
          <p:nvPr/>
        </p:nvPicPr>
        <p:blipFill>
          <a:blip r:embed="rId3"/>
          <a:stretch>
            <a:fillRect/>
          </a:stretch>
        </p:blipFill>
        <p:spPr>
          <a:xfrm>
            <a:off x="5979117" y="1995642"/>
            <a:ext cx="6643687" cy="4196013"/>
          </a:xfrm>
          <a:prstGeom prst="rect">
            <a:avLst/>
          </a:prstGeom>
        </p:spPr>
      </p:pic>
    </p:spTree>
    <p:extLst>
      <p:ext uri="{BB962C8B-B14F-4D97-AF65-F5344CB8AC3E}">
        <p14:creationId xmlns:p14="http://schemas.microsoft.com/office/powerpoint/2010/main" val="1661548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Inline</a:t>
            </a:r>
            <a:r>
              <a:rPr lang="nl-BE" dirty="0"/>
              <a:t> event-handling</a:t>
            </a:r>
          </a:p>
        </p:txBody>
      </p:sp>
      <p:sp>
        <p:nvSpPr>
          <p:cNvPr id="3" name="Tijdelijke aanduiding voor inhoud 2"/>
          <p:cNvSpPr>
            <a:spLocks noGrp="1"/>
          </p:cNvSpPr>
          <p:nvPr>
            <p:ph idx="1"/>
          </p:nvPr>
        </p:nvSpPr>
        <p:spPr>
          <a:xfrm>
            <a:off x="838201" y="1825625"/>
            <a:ext cx="8570494" cy="4351338"/>
          </a:xfrm>
        </p:spPr>
        <p:txBody>
          <a:bodyPr/>
          <a:lstStyle/>
          <a:p>
            <a:r>
              <a:rPr lang="nl-BE" dirty="0"/>
              <a:t>Event kan afgehandeld worden met een event-</a:t>
            </a:r>
            <a:r>
              <a:rPr lang="nl-BE" dirty="0" err="1"/>
              <a:t>handler</a:t>
            </a:r>
            <a:r>
              <a:rPr lang="nl-BE" dirty="0"/>
              <a:t> die als naam het event heeft en een prefix “on”</a:t>
            </a:r>
          </a:p>
          <a:p>
            <a:r>
              <a:rPr lang="nl-BE" dirty="0"/>
              <a:t>Bijvoorbeeld: </a:t>
            </a:r>
            <a:r>
              <a:rPr lang="nl-BE" dirty="0" err="1"/>
              <a:t>onmouseover</a:t>
            </a:r>
            <a:r>
              <a:rPr lang="nl-BE" dirty="0"/>
              <a:t>, </a:t>
            </a:r>
            <a:r>
              <a:rPr lang="nl-BE" dirty="0" err="1"/>
              <a:t>onload</a:t>
            </a:r>
            <a:r>
              <a:rPr lang="nl-BE" dirty="0"/>
              <a:t>, …</a:t>
            </a:r>
          </a:p>
          <a:p>
            <a:r>
              <a:rPr lang="nl-BE" dirty="0"/>
              <a:t>De event-</a:t>
            </a:r>
            <a:r>
              <a:rPr lang="nl-BE" dirty="0" err="1"/>
              <a:t>handler</a:t>
            </a:r>
            <a:r>
              <a:rPr lang="nl-BE" dirty="0"/>
              <a:t> wordt als attribuut in de HTML-tag geplaatst </a:t>
            </a:r>
          </a:p>
          <a:p>
            <a:endParaRPr lang="nl-BE" dirty="0"/>
          </a:p>
          <a:p>
            <a:r>
              <a:rPr lang="nl-BE" dirty="0"/>
              <a:t>Nadeel: De event </a:t>
            </a:r>
            <a:r>
              <a:rPr lang="nl-BE" dirty="0" err="1"/>
              <a:t>handlers</a:t>
            </a:r>
            <a:r>
              <a:rPr lang="nl-BE" dirty="0"/>
              <a:t> zijn ingebed, dus je hebt een mengeling van HTML en </a:t>
            </a:r>
            <a:r>
              <a:rPr lang="nl-BE" dirty="0" err="1"/>
              <a:t>JavaScript</a:t>
            </a:r>
            <a:r>
              <a:rPr lang="nl-BE" dirty="0"/>
              <a:t> code (moeilijk naar onderhoud toe bij grotere toepassingen)</a:t>
            </a:r>
          </a:p>
        </p:txBody>
      </p:sp>
      <p:pic>
        <p:nvPicPr>
          <p:cNvPr id="4" name="Afbeelding 3"/>
          <p:cNvPicPr>
            <a:picLocks noChangeAspect="1"/>
          </p:cNvPicPr>
          <p:nvPr/>
        </p:nvPicPr>
        <p:blipFill>
          <a:blip r:embed="rId2"/>
          <a:stretch>
            <a:fillRect/>
          </a:stretch>
        </p:blipFill>
        <p:spPr>
          <a:xfrm>
            <a:off x="2817800" y="5847347"/>
            <a:ext cx="6322634" cy="329616"/>
          </a:xfrm>
          <a:prstGeom prst="rect">
            <a:avLst/>
          </a:prstGeom>
        </p:spPr>
      </p:pic>
    </p:spTree>
    <p:extLst>
      <p:ext uri="{BB962C8B-B14F-4D97-AF65-F5344CB8AC3E}">
        <p14:creationId xmlns:p14="http://schemas.microsoft.com/office/powerpoint/2010/main" val="2044722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8EA33D-B1CB-4849-AF1A-2E6DFDA8EB97}"/>
              </a:ext>
            </a:extLst>
          </p:cNvPr>
          <p:cNvSpPr>
            <a:spLocks noGrp="1"/>
          </p:cNvSpPr>
          <p:nvPr>
            <p:ph type="title"/>
          </p:nvPr>
        </p:nvSpPr>
        <p:spPr/>
        <p:txBody>
          <a:bodyPr/>
          <a:lstStyle/>
          <a:p>
            <a:r>
              <a:rPr lang="en-US" dirty="0"/>
              <a:t>Register functions </a:t>
            </a:r>
            <a:r>
              <a:rPr lang="en-US" dirty="0" err="1"/>
              <a:t>als</a:t>
            </a:r>
            <a:r>
              <a:rPr lang="en-US" dirty="0"/>
              <a:t> ”</a:t>
            </a:r>
            <a:r>
              <a:rPr lang="en-US" i="1" dirty="0"/>
              <a:t>handlers”</a:t>
            </a:r>
            <a:r>
              <a:rPr lang="en-US" dirty="0"/>
              <a:t> </a:t>
            </a:r>
            <a:r>
              <a:rPr lang="en-US" dirty="0" err="1"/>
              <a:t>voor</a:t>
            </a:r>
            <a:r>
              <a:rPr lang="en-US" dirty="0"/>
              <a:t> </a:t>
            </a:r>
            <a:r>
              <a:rPr lang="en-US" dirty="0" err="1"/>
              <a:t>specifieke</a:t>
            </a:r>
            <a:r>
              <a:rPr lang="en-US" dirty="0"/>
              <a:t> events.</a:t>
            </a:r>
            <a:endParaRPr lang="nl-BE" dirty="0"/>
          </a:p>
        </p:txBody>
      </p:sp>
      <p:pic>
        <p:nvPicPr>
          <p:cNvPr id="4" name="Afbeelding 3">
            <a:extLst>
              <a:ext uri="{FF2B5EF4-FFF2-40B4-BE49-F238E27FC236}">
                <a16:creationId xmlns:a16="http://schemas.microsoft.com/office/drawing/2014/main" id="{3EF4B0C8-3BEB-41C0-B092-633AA8ED5E79}"/>
              </a:ext>
            </a:extLst>
          </p:cNvPr>
          <p:cNvPicPr>
            <a:picLocks noChangeAspect="1"/>
          </p:cNvPicPr>
          <p:nvPr/>
        </p:nvPicPr>
        <p:blipFill>
          <a:blip r:embed="rId2"/>
          <a:stretch>
            <a:fillRect/>
          </a:stretch>
        </p:blipFill>
        <p:spPr>
          <a:xfrm>
            <a:off x="645696" y="1825625"/>
            <a:ext cx="7225560" cy="4222833"/>
          </a:xfrm>
          <a:prstGeom prst="rect">
            <a:avLst/>
          </a:prstGeom>
        </p:spPr>
      </p:pic>
    </p:spTree>
    <p:extLst>
      <p:ext uri="{BB962C8B-B14F-4D97-AF65-F5344CB8AC3E}">
        <p14:creationId xmlns:p14="http://schemas.microsoft.com/office/powerpoint/2010/main" val="1397910975"/>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_TP102923943" id="{31A32697-5274-4DF8-85F8-3E03D2A3D5D7}" vid="{FE637D5A-2AE4-43CA-9573-6137BF0B12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Welkom bij PowerPoint</Template>
  <TotalTime>0</TotalTime>
  <Words>3564</Words>
  <Application>Microsoft Office PowerPoint</Application>
  <PresentationFormat>Breedbeeld</PresentationFormat>
  <Paragraphs>452</Paragraphs>
  <Slides>57</Slides>
  <Notes>10</Notes>
  <HiddenSlides>0</HiddenSlides>
  <MMClips>2</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57</vt:i4>
      </vt:variant>
    </vt:vector>
  </HeadingPairs>
  <TitlesOfParts>
    <vt:vector size="63" baseType="lpstr">
      <vt:lpstr>Arial</vt:lpstr>
      <vt:lpstr>Calibri</vt:lpstr>
      <vt:lpstr>Consolas</vt:lpstr>
      <vt:lpstr>Segoe UI</vt:lpstr>
      <vt:lpstr>Segoe UI Light</vt:lpstr>
      <vt:lpstr>WelcomeDoc</vt:lpstr>
      <vt:lpstr>Javascript – en de browser</vt:lpstr>
      <vt:lpstr>Document Object Model</vt:lpstr>
      <vt:lpstr>Document Object Model</vt:lpstr>
      <vt:lpstr>Dom &amp; JavaScript</vt:lpstr>
      <vt:lpstr>Document &amp; Window &amp; DOM ready event</vt:lpstr>
      <vt:lpstr>Introductie</vt:lpstr>
      <vt:lpstr>Belangrijke events</vt:lpstr>
      <vt:lpstr>Inline event-handling</vt:lpstr>
      <vt:lpstr>Register functions als ”handlers” voor specifieke events.</vt:lpstr>
      <vt:lpstr>Remove event handlers</vt:lpstr>
      <vt:lpstr>Event Object</vt:lpstr>
      <vt:lpstr>getElementById</vt:lpstr>
      <vt:lpstr>Methodes om elementen te vinden</vt:lpstr>
      <vt:lpstr>Window object</vt:lpstr>
      <vt:lpstr>Document object</vt:lpstr>
      <vt:lpstr>Document object</vt:lpstr>
      <vt:lpstr>Document object</vt:lpstr>
      <vt:lpstr>Document Object</vt:lpstr>
      <vt:lpstr>Collecties van element nodes</vt:lpstr>
      <vt:lpstr>Selectors</vt:lpstr>
      <vt:lpstr>Selectors</vt:lpstr>
      <vt:lpstr>Node Types</vt:lpstr>
      <vt:lpstr>Doorheen de DOM bewegen</vt:lpstr>
      <vt:lpstr>Editeren van de DOM tree</vt:lpstr>
      <vt:lpstr>PowerPoint-presentatie</vt:lpstr>
      <vt:lpstr>PowerPoint-presentatie</vt:lpstr>
      <vt:lpstr>removeChild</vt:lpstr>
      <vt:lpstr>insertBefore</vt:lpstr>
      <vt:lpstr>Nieuwe className toevoegen</vt:lpstr>
      <vt:lpstr>Oefening</vt:lpstr>
      <vt:lpstr>Oplossing</vt:lpstr>
      <vt:lpstr>innerHTML</vt:lpstr>
      <vt:lpstr>Oefening</vt:lpstr>
      <vt:lpstr>Oefening 2</vt:lpstr>
      <vt:lpstr>Oplossing</vt:lpstr>
      <vt:lpstr>this</vt:lpstr>
      <vt:lpstr>Praktisch voorbeeld</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DOM - inserts</vt:lpstr>
      <vt:lpstr>PowerPoint-presentatie</vt:lpstr>
      <vt:lpstr>PowerPoint-presentatie</vt:lpstr>
      <vt:lpstr>PowerPoint-presentatie</vt:lpstr>
      <vt:lpstr>PowerPoint-presentatie</vt:lpstr>
      <vt:lpstr>PowerPoint-presentatie</vt:lpstr>
      <vt:lpstr>PowerPoint-presentatie</vt:lpstr>
      <vt:lpstr>HTML Form validatie</vt:lpstr>
      <vt:lpstr>PowerPoint-presentatie</vt:lpstr>
      <vt:lpstr>PowerPoint-presentatie</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2013-09-05T06:56:21Z</dcterms:created>
  <dcterms:modified xsi:type="dcterms:W3CDTF">2021-03-17T09:56:31Z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