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使用Python向PPT写入数据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-----胡高远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