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1800000" cy="1800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2160000"/>
            <a:ext cx="3240000" cy="32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