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108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小荷才露尖尖角，早有蜻蜓立上头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