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00000" y="1800000"/>
          <a:ext cx="288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1440000"/>
              </a:tblGrid>
              <a:tr h="360000">
                <a:tc>
                  <a:txBody>
                    <a:bodyPr/>
                    <a:lstStyle/>
                    <a:p>
                      <a: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姓名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张三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李四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王二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