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80000" y="1080000"/>
            <a:ext cx="3600000" cy="1080000"/>
          </a:xfrm>
          <a:prstGeom prst="rect">
            <a:avLst/>
          </a:prstGeom>
          <a:solidFill>
            <a:srgbClr val="C8C864"/>
          </a:solidFill>
          <a:ln w="72000">
            <a:solidFill>
              <a:srgbClr val="FF0000"/>
            </a:solidFill>
          </a:ln>
        </p:spPr>
        <p:txBody>
          <a:bodyPr wrap="square" bIns="360000" tIns="360000" lIns="360000" anchor="b">
            <a:spAutoFit/>
          </a:bodyPr>
          <a:lstStyle/>
          <a:p>
            <a:r>
              <a:t>物是人非事事休，欲语泪先流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