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6" r:id="rId8"/>
    <p:sldId id="262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3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9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3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8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70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4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98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57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7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34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3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E7255-9224-4EF2-940F-424CAFD9010C}" type="datetimeFigureOut">
              <a:rPr lang="fr-FR" smtClean="0"/>
              <a:t>29/04/2013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DDC-6299-4893-A94C-E47111341C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814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be.com/devnet/flex/tourdefl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à la plateforme Flash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TP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20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Flex Framework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7920880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Flex SDK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99592" y="2420888"/>
            <a:ext cx="7344816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Framework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99592" y="3797424"/>
            <a:ext cx="7344816" cy="1224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Compilers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99592" y="5173960"/>
            <a:ext cx="7344816" cy="84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Tools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18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Tour de Flex</a:t>
            </a:r>
            <a:endParaRPr lang="fr-FR" dirty="0"/>
          </a:p>
        </p:txBody>
      </p:sp>
      <p:pic>
        <p:nvPicPr>
          <p:cNvPr id="1028" name="Picture 4" descr="http://www.unitedmindset.com/jonbcampos/wp-content/uploads/2011/08/Screen-shot-2011-08-10-at-9.12.34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849691" cy="446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hlinkClick r:id="rId3"/>
              </a:rPr>
              <a:t>http://www.adobe.com/devnet/flex/tourdeflex.html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73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104" y="836712"/>
            <a:ext cx="2592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TracksList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99591" y="2097151"/>
            <a:ext cx="182064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</a:t>
            </a:r>
            <a:endParaRPr lang="fr-FR" dirty="0"/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1809912" y="1232755"/>
            <a:ext cx="3698192" cy="864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08104" y="3212976"/>
            <a:ext cx="2592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cxnSp>
        <p:nvCxnSpPr>
          <p:cNvPr id="11" name="Elbow Connector 10"/>
          <p:cNvCxnSpPr>
            <a:stCxn id="6" idx="2"/>
            <a:endCxn id="9" idx="1"/>
          </p:cNvCxnSpPr>
          <p:nvPr/>
        </p:nvCxnSpPr>
        <p:spPr>
          <a:xfrm rot="16200000" flipH="1">
            <a:off x="3263114" y="1364029"/>
            <a:ext cx="791789" cy="369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3609020"/>
            <a:ext cx="594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play</a:t>
            </a:r>
            <a:r>
              <a:rPr lang="fr-FR" sz="1400" dirty="0" smtClean="0"/>
              <a:t>()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908720"/>
            <a:ext cx="208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dispatchEvent</a:t>
            </a:r>
            <a:r>
              <a:rPr lang="fr-FR" sz="1400" dirty="0" smtClean="0"/>
              <a:t>(</a:t>
            </a:r>
            <a:r>
              <a:rPr lang="fr-FR" sz="1400" dirty="0" err="1" smtClean="0"/>
              <a:t>trackEvent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508104" y="5373216"/>
            <a:ext cx="2592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Visualizer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99592" y="5373216"/>
            <a:ext cx="182064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SoundMixer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14" idx="1"/>
            <a:endCxn id="15" idx="3"/>
          </p:cNvCxnSpPr>
          <p:nvPr/>
        </p:nvCxnSpPr>
        <p:spPr>
          <a:xfrm flipH="1">
            <a:off x="2720233" y="5769260"/>
            <a:ext cx="2787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82768" y="5460948"/>
            <a:ext cx="2553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SoundMixer.computeSpectrum</a:t>
            </a:r>
            <a:r>
              <a:rPr lang="fr-FR" sz="1400" dirty="0" smtClean="0"/>
              <a:t>()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8247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1: </a:t>
            </a:r>
            <a:r>
              <a:rPr lang="fr-FR" dirty="0" err="1" smtClean="0"/>
              <a:t>TracksList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47500" lnSpcReduction="20000"/>
          </a:bodyPr>
          <a:lstStyle/>
          <a:p>
            <a:r>
              <a:rPr lang="fr-FR" dirty="0" smtClean="0"/>
              <a:t>But</a:t>
            </a:r>
          </a:p>
          <a:p>
            <a:pPr lvl="1"/>
            <a:r>
              <a:rPr lang="fr-FR" dirty="0" smtClean="0"/>
              <a:t>Peupler un composant List en utilisant le data </a:t>
            </a:r>
            <a:r>
              <a:rPr lang="fr-FR" dirty="0" err="1" smtClean="0"/>
              <a:t>binding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r>
              <a:rPr lang="fr-FR" dirty="0" smtClean="0"/>
              <a:t>Consignes</a:t>
            </a:r>
          </a:p>
          <a:p>
            <a:pPr lvl="1"/>
            <a:r>
              <a:rPr lang="fr-FR" dirty="0" smtClean="0"/>
              <a:t>Créer un composant MXML </a:t>
            </a:r>
            <a:r>
              <a:rPr lang="fr-FR" dirty="0" err="1" smtClean="0"/>
              <a:t>TracksList</a:t>
            </a:r>
            <a:endParaRPr lang="fr-FR" dirty="0"/>
          </a:p>
          <a:p>
            <a:pPr lvl="1"/>
            <a:r>
              <a:rPr lang="fr-FR" dirty="0" smtClean="0"/>
              <a:t>Instancier un composant List</a:t>
            </a:r>
          </a:p>
          <a:p>
            <a:pPr lvl="1"/>
            <a:r>
              <a:rPr lang="fr-FR" dirty="0" smtClean="0"/>
              <a:t>Charger un fichier XML à la création du composant</a:t>
            </a:r>
          </a:p>
          <a:p>
            <a:pPr lvl="1"/>
            <a:r>
              <a:rPr lang="fr-FR" dirty="0" smtClean="0"/>
              <a:t>Peupler la List avec le contenu du fichier XML</a:t>
            </a:r>
          </a:p>
          <a:p>
            <a:endParaRPr lang="fr-FR" dirty="0" smtClean="0"/>
          </a:p>
          <a:p>
            <a:r>
              <a:rPr lang="fr-FR" dirty="0" smtClean="0"/>
              <a:t>Classes/fonctions utiles</a:t>
            </a:r>
          </a:p>
          <a:p>
            <a:pPr lvl="1"/>
            <a:r>
              <a:rPr lang="fr-FR" dirty="0" smtClean="0"/>
              <a:t>List</a:t>
            </a:r>
          </a:p>
          <a:p>
            <a:pPr lvl="1"/>
            <a:r>
              <a:rPr lang="fr-FR" dirty="0" err="1" smtClean="0"/>
              <a:t>List.selectedItem</a:t>
            </a:r>
            <a:endParaRPr lang="fr-FR" dirty="0" smtClean="0"/>
          </a:p>
          <a:p>
            <a:pPr lvl="1"/>
            <a:r>
              <a:rPr lang="fr-FR" dirty="0" err="1" smtClean="0"/>
              <a:t>List.selectedIndex</a:t>
            </a:r>
            <a:endParaRPr lang="fr-FR" dirty="0" smtClean="0"/>
          </a:p>
          <a:p>
            <a:pPr lvl="1"/>
            <a:r>
              <a:rPr lang="fr-FR" dirty="0" err="1" smtClean="0"/>
              <a:t>List.dataProvider</a:t>
            </a:r>
            <a:endParaRPr lang="fr-FR" dirty="0" smtClean="0"/>
          </a:p>
          <a:p>
            <a:pPr lvl="1"/>
            <a:r>
              <a:rPr lang="fr-FR" dirty="0" smtClean="0"/>
              <a:t>XML</a:t>
            </a:r>
          </a:p>
          <a:p>
            <a:pPr lvl="1"/>
            <a:r>
              <a:rPr lang="fr-FR" dirty="0" err="1"/>
              <a:t>IEventDispatcher.addEventListener</a:t>
            </a:r>
            <a:r>
              <a:rPr lang="fr-FR" dirty="0"/>
              <a:t>()</a:t>
            </a:r>
          </a:p>
          <a:p>
            <a:pPr lvl="1"/>
            <a:r>
              <a:rPr lang="fr-FR" dirty="0" err="1" smtClean="0"/>
              <a:t>IEventDispatcher.dispatchEvent</a:t>
            </a:r>
            <a:r>
              <a:rPr lang="fr-FR" dirty="0" smtClean="0"/>
              <a:t>()</a:t>
            </a:r>
            <a:endParaRPr lang="fr-FR" dirty="0" smtClean="0"/>
          </a:p>
          <a:p>
            <a:pPr lvl="1"/>
            <a:r>
              <a:rPr lang="fr-FR" dirty="0" err="1" smtClean="0"/>
              <a:t>XML.children</a:t>
            </a:r>
            <a:r>
              <a:rPr lang="fr-FR" dirty="0" smtClean="0"/>
              <a:t>()</a:t>
            </a:r>
            <a:endParaRPr lang="fr-FR" dirty="0" smtClean="0"/>
          </a:p>
          <a:p>
            <a:pPr lvl="1"/>
            <a:r>
              <a:rPr lang="fr-FR" dirty="0" err="1" smtClean="0"/>
              <a:t>URLLoader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28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fr-FR" dirty="0" err="1" smtClean="0"/>
              <a:t>Bind</a:t>
            </a:r>
            <a:r>
              <a:rPr lang="fr-FR" dirty="0" smtClean="0"/>
              <a:t> a </a:t>
            </a:r>
            <a:r>
              <a:rPr lang="fr-FR" dirty="0" err="1" smtClean="0"/>
              <a:t>component’s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 to the value of a </a:t>
            </a:r>
            <a:r>
              <a:rPr lang="fr-FR" dirty="0" err="1" smtClean="0"/>
              <a:t>property</a:t>
            </a:r>
            <a:r>
              <a:rPr lang="fr-FR" dirty="0" smtClean="0"/>
              <a:t> </a:t>
            </a:r>
            <a:r>
              <a:rPr lang="fr-FR" dirty="0" err="1" smtClean="0"/>
              <a:t>member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933056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in the AS3 class </a:t>
            </a:r>
            <a:r>
              <a:rPr lang="fr-FR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endParaRPr lang="fr-FR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Bindable</a:t>
            </a:r>
            <a:r>
              <a:rPr lang="fr-FR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trackName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 String;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&lt;!-- in the MXML code --&gt;</a:t>
            </a:r>
            <a:endParaRPr lang="fr-FR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s:Label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="{_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trackName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}"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2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fr-FR" dirty="0" err="1" smtClean="0"/>
              <a:t>Declarative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r>
              <a:rPr lang="fr-FR" dirty="0" smtClean="0"/>
              <a:t> for public </a:t>
            </a:r>
            <a:r>
              <a:rPr lang="fr-FR" dirty="0" err="1" smtClean="0"/>
              <a:t>bindable</a:t>
            </a:r>
            <a:r>
              <a:rPr lang="fr-FR" dirty="0" smtClean="0"/>
              <a:t> component </a:t>
            </a:r>
            <a:r>
              <a:rPr lang="fr-FR" dirty="0" err="1" smtClean="0"/>
              <a:t>properties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93305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&lt;!-- in the MXML code --&gt;</a:t>
            </a:r>
            <a:endParaRPr lang="fr-FR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fx:Declarations</a:t>
            </a:r>
            <a:r>
              <a:rPr lang="fr-FR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fx:uint</a:t>
            </a:r>
            <a:r>
              <a:rPr lang="fr-FR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id="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lineColor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fr-FR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fx:Declarations</a:t>
            </a:r>
            <a:r>
              <a:rPr lang="fr-FR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2886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2: Player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r>
              <a:rPr lang="fr-FR" dirty="0" smtClean="0"/>
              <a:t>But</a:t>
            </a:r>
          </a:p>
          <a:p>
            <a:pPr lvl="1"/>
            <a:r>
              <a:rPr lang="fr-FR" dirty="0" smtClean="0"/>
              <a:t>Mettre en forme un composant Flex</a:t>
            </a:r>
          </a:p>
          <a:p>
            <a:endParaRPr lang="fr-FR" dirty="0"/>
          </a:p>
          <a:p>
            <a:r>
              <a:rPr lang="fr-FR" dirty="0" smtClean="0"/>
              <a:t>Consignes</a:t>
            </a:r>
          </a:p>
          <a:p>
            <a:pPr lvl="1"/>
            <a:r>
              <a:rPr lang="fr-FR" dirty="0" smtClean="0"/>
              <a:t>Ajouter les boutons Play, Pause et Stop</a:t>
            </a:r>
          </a:p>
          <a:p>
            <a:pPr lvl="1"/>
            <a:r>
              <a:rPr lang="fr-FR" dirty="0" smtClean="0"/>
              <a:t>Binder les évènements souris avec ces boutons</a:t>
            </a:r>
          </a:p>
          <a:p>
            <a:pPr lvl="1"/>
            <a:r>
              <a:rPr lang="fr-FR" dirty="0" smtClean="0"/>
              <a:t>Implémenter les callbacks correspondants</a:t>
            </a:r>
          </a:p>
          <a:p>
            <a:pPr lvl="1"/>
            <a:r>
              <a:rPr lang="fr-FR" dirty="0" smtClean="0"/>
              <a:t>Ajouter un </a:t>
            </a:r>
            <a:r>
              <a:rPr lang="fr-FR" dirty="0" err="1" smtClean="0"/>
              <a:t>slider</a:t>
            </a:r>
            <a:r>
              <a:rPr lang="fr-FR" dirty="0" smtClean="0"/>
              <a:t> horizontal</a:t>
            </a:r>
          </a:p>
          <a:p>
            <a:pPr lvl="1"/>
            <a:r>
              <a:rPr lang="fr-FR" dirty="0" smtClean="0"/>
              <a:t>Implémenter la mise à jour du </a:t>
            </a:r>
            <a:r>
              <a:rPr lang="fr-FR" dirty="0" err="1" smtClean="0"/>
              <a:t>slider</a:t>
            </a:r>
            <a:r>
              <a:rPr lang="fr-FR" dirty="0" smtClean="0"/>
              <a:t> en fonction de la position de la tête de lecture audio</a:t>
            </a:r>
          </a:p>
          <a:p>
            <a:pPr lvl="1"/>
            <a:r>
              <a:rPr lang="fr-FR" dirty="0" smtClean="0"/>
              <a:t>Implémenter la recherche dans la piste audio par un click sur le </a:t>
            </a:r>
            <a:r>
              <a:rPr lang="fr-FR" dirty="0" err="1" smtClean="0"/>
              <a:t>slider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Classes/fonctions utiles</a:t>
            </a:r>
          </a:p>
          <a:p>
            <a:pPr lvl="1"/>
            <a:r>
              <a:rPr lang="fr-FR" dirty="0" err="1" smtClean="0"/>
              <a:t>Button</a:t>
            </a:r>
            <a:endParaRPr lang="fr-FR" dirty="0" smtClean="0"/>
          </a:p>
          <a:p>
            <a:pPr lvl="1"/>
            <a:r>
              <a:rPr lang="fr-FR" dirty="0" smtClean="0"/>
              <a:t>Group, </a:t>
            </a:r>
            <a:r>
              <a:rPr lang="fr-FR" dirty="0" err="1" smtClean="0"/>
              <a:t>HGroup</a:t>
            </a:r>
            <a:r>
              <a:rPr lang="fr-FR" dirty="0" smtClean="0"/>
              <a:t>, </a:t>
            </a:r>
            <a:r>
              <a:rPr lang="fr-FR" dirty="0" err="1" smtClean="0"/>
              <a:t>VGroup</a:t>
            </a:r>
            <a:endParaRPr lang="fr-FR" dirty="0" smtClean="0"/>
          </a:p>
          <a:p>
            <a:pPr lvl="1"/>
            <a:r>
              <a:rPr lang="fr-FR" dirty="0" err="1" smtClean="0"/>
              <a:t>Group.enabled</a:t>
            </a:r>
            <a:r>
              <a:rPr lang="fr-FR" dirty="0" smtClean="0"/>
              <a:t>, </a:t>
            </a:r>
            <a:r>
              <a:rPr lang="fr-FR" dirty="0" err="1" smtClean="0"/>
              <a:t>Button.enabled</a:t>
            </a:r>
            <a:endParaRPr lang="fr-FR" dirty="0" smtClean="0"/>
          </a:p>
          <a:p>
            <a:pPr lvl="1"/>
            <a:r>
              <a:rPr lang="fr-FR" dirty="0" err="1" smtClean="0"/>
              <a:t>Hslider</a:t>
            </a:r>
            <a:endParaRPr lang="fr-FR" dirty="0" smtClean="0"/>
          </a:p>
          <a:p>
            <a:pPr lvl="1"/>
            <a:r>
              <a:rPr lang="fr-FR" dirty="0" smtClean="0"/>
              <a:t>Sound</a:t>
            </a:r>
          </a:p>
          <a:p>
            <a:pPr lvl="1"/>
            <a:r>
              <a:rPr lang="fr-FR" dirty="0" err="1" smtClean="0"/>
              <a:t>SoundChannel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7294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3: </a:t>
            </a:r>
            <a:r>
              <a:rPr lang="fr-FR" dirty="0" err="1" smtClean="0"/>
              <a:t>Visualizer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r>
              <a:rPr lang="fr-FR" dirty="0" smtClean="0"/>
              <a:t>But</a:t>
            </a:r>
          </a:p>
          <a:p>
            <a:pPr lvl="1"/>
            <a:r>
              <a:rPr lang="fr-FR" dirty="0" smtClean="0"/>
              <a:t>Utiliser l’API de dessin vectoriel dans un composant Flex</a:t>
            </a:r>
          </a:p>
          <a:p>
            <a:endParaRPr lang="fr-FR" dirty="0" smtClean="0"/>
          </a:p>
          <a:p>
            <a:r>
              <a:rPr lang="fr-FR" dirty="0" smtClean="0"/>
              <a:t>Consignes</a:t>
            </a:r>
          </a:p>
          <a:p>
            <a:pPr lvl="1"/>
            <a:r>
              <a:rPr lang="fr-FR" dirty="0" smtClean="0"/>
              <a:t>Additionner/faire une moyenne des données gauche/droite issues de </a:t>
            </a:r>
            <a:r>
              <a:rPr lang="fr-FR" dirty="0" err="1" smtClean="0"/>
              <a:t>SoundMixer.computeSpectrum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Afficher une ligne représentant les données du spectre audio</a:t>
            </a:r>
          </a:p>
          <a:p>
            <a:endParaRPr lang="fr-FR" dirty="0" smtClean="0"/>
          </a:p>
          <a:p>
            <a:r>
              <a:rPr lang="fr-FR" dirty="0" smtClean="0"/>
              <a:t>Classes/fonctions utiles</a:t>
            </a:r>
          </a:p>
          <a:p>
            <a:pPr lvl="1"/>
            <a:r>
              <a:rPr lang="fr-FR" dirty="0" err="1" smtClean="0"/>
              <a:t>Graphics</a:t>
            </a:r>
            <a:endParaRPr lang="fr-FR" dirty="0" smtClean="0"/>
          </a:p>
          <a:p>
            <a:pPr lvl="1"/>
            <a:r>
              <a:rPr lang="fr-FR" dirty="0" err="1" smtClean="0"/>
              <a:t>Graphics.moveTo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Graphics.lineTo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Graphics.lineStyle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Graphics.endFill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Graphics.beginFill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Graphics.drawRect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Graphics.clear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ByteArray.readFloat</a:t>
            </a:r>
            <a:r>
              <a:rPr lang="fr-F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7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289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à la plateforme Flash</vt:lpstr>
      <vt:lpstr>Flex Framework</vt:lpstr>
      <vt:lpstr>Tour de Flex</vt:lpstr>
      <vt:lpstr>PowerPoint Presentation</vt:lpstr>
      <vt:lpstr>Exercice 1: TracksList</vt:lpstr>
      <vt:lpstr>Data binding</vt:lpstr>
      <vt:lpstr>Declarations</vt:lpstr>
      <vt:lpstr>Exercice 2: Player</vt:lpstr>
      <vt:lpstr>Exercice 3: Visualizer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la plateforme Flash</dc:title>
  <dc:creator>User</dc:creator>
  <cp:lastModifiedBy>User</cp:lastModifiedBy>
  <cp:revision>33</cp:revision>
  <dcterms:created xsi:type="dcterms:W3CDTF">2013-04-29T07:23:40Z</dcterms:created>
  <dcterms:modified xsi:type="dcterms:W3CDTF">2013-04-29T11:19:24Z</dcterms:modified>
</cp:coreProperties>
</file>