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Roboto" panose="02000000000000000000" pitchFamily="2" charset="0"/>
      <p:regular r:id="rId20"/>
      <p:bold r:id="rId21"/>
      <p:italic r:id="rId22"/>
      <p:boldItalic r:id="rId23"/>
    </p:embeddedFont>
    <p:embeddedFont>
      <p:font typeface="Roboto Light" panose="02000000000000000000" pitchFamily="2" charset="0"/>
      <p:regular r:id="rId24"/>
      <p:bold r:id="rId25"/>
      <p:italic r:id="rId26"/>
      <p:boldItalic r:id="rId27"/>
    </p:embeddedFont>
    <p:embeddedFont>
      <p:font typeface="Roboto Medium"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uk4oY8xsowKgVUr3LxYMI+Dmh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17F80C-27C7-4792-9349-9D00FE6E5EDB}">
  <a:tblStyle styleId="{2B17F80C-27C7-4792-9349-9D00FE6E5ED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Thomas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ada275c79b_1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1" name="Google Shape;921;g2ada275c79b_1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Taylor</a:t>
            </a:r>
            <a:endParaRPr/>
          </a:p>
        </p:txBody>
      </p:sp>
      <p:sp>
        <p:nvSpPr>
          <p:cNvPr id="922" name="Google Shape;922;g2ada275c79b_1_1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ada275c79b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g2ada275c79b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Taylor</a:t>
            </a:r>
            <a:endParaRPr/>
          </a:p>
        </p:txBody>
      </p:sp>
      <p:sp>
        <p:nvSpPr>
          <p:cNvPr id="935" name="Google Shape;935;g2ada275c79b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ada275c79b_1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4" name="Google Shape;944;g2ada275c79b_1_1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Isaac</a:t>
            </a:r>
            <a:endParaRPr/>
          </a:p>
        </p:txBody>
      </p:sp>
      <p:sp>
        <p:nvSpPr>
          <p:cNvPr id="945" name="Google Shape;945;g2ada275c79b_1_1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ada275c79b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9" name="Google Shape;959;g2ada275c79b_1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Taylor</a:t>
            </a:r>
            <a:endParaRPr/>
          </a:p>
        </p:txBody>
      </p:sp>
      <p:sp>
        <p:nvSpPr>
          <p:cNvPr id="960" name="Google Shape;960;g2ada275c79b_1_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9" name="Google Shape;969;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Chris</a:t>
            </a:r>
            <a:endParaRPr/>
          </a:p>
        </p:txBody>
      </p:sp>
      <p:sp>
        <p:nvSpPr>
          <p:cNvPr id="970" name="Google Shape;970;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0" name="Google Shape;980;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Chris</a:t>
            </a:r>
            <a:endParaRPr/>
          </a:p>
        </p:txBody>
      </p:sp>
      <p:sp>
        <p:nvSpPr>
          <p:cNvPr id="981" name="Google Shape;981;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2ada275c79b_1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0" name="Google Shape;990;g2ada275c79b_1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Chris</a:t>
            </a:r>
            <a:endParaRPr/>
          </a:p>
        </p:txBody>
      </p:sp>
      <p:sp>
        <p:nvSpPr>
          <p:cNvPr id="991" name="Google Shape;991;g2ada275c79b_1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ada275c79b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6" name="Google Shape;1006;g2ada275c79b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Chris</a:t>
            </a:r>
            <a:endParaRPr/>
          </a:p>
        </p:txBody>
      </p:sp>
      <p:sp>
        <p:nvSpPr>
          <p:cNvPr id="1007" name="Google Shape;1007;g2ada275c79b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Thomas</a:t>
            </a:r>
            <a:endParaRPr/>
          </a:p>
        </p:txBody>
      </p:sp>
      <p:sp>
        <p:nvSpPr>
          <p:cNvPr id="840" name="Google Shape;840;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Thomas</a:t>
            </a:r>
            <a:endParaRPr/>
          </a:p>
        </p:txBody>
      </p:sp>
      <p:sp>
        <p:nvSpPr>
          <p:cNvPr id="850" name="Google Shape;850;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9" name="Google Shape;859;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800"/>
              </a:spcAft>
              <a:buClr>
                <a:schemeClr val="dk1"/>
              </a:buClr>
              <a:buSzPts val="1400"/>
              <a:buFont typeface="Arial"/>
              <a:buNone/>
            </a:pPr>
            <a:r>
              <a:rPr lang="en-US" sz="1400">
                <a:solidFill>
                  <a:srgbClr val="082D49"/>
                </a:solidFill>
                <a:latin typeface="Roboto"/>
                <a:ea typeface="Roboto"/>
                <a:cs typeface="Roboto"/>
                <a:sym typeface="Roboto"/>
              </a:rPr>
              <a:t>Thomas</a:t>
            </a:r>
            <a:endParaRPr sz="1400">
              <a:solidFill>
                <a:srgbClr val="082D49"/>
              </a:solidFill>
              <a:latin typeface="Roboto"/>
              <a:ea typeface="Roboto"/>
              <a:cs typeface="Roboto"/>
              <a:sym typeface="Roboto"/>
            </a:endParaRPr>
          </a:p>
        </p:txBody>
      </p:sp>
      <p:sp>
        <p:nvSpPr>
          <p:cNvPr id="860" name="Google Shape;860;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Thomas</a:t>
            </a:r>
            <a:endParaRPr/>
          </a:p>
        </p:txBody>
      </p:sp>
      <p:sp>
        <p:nvSpPr>
          <p:cNvPr id="870" name="Google Shape;87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ada275c79b_1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9" name="Google Shape;879;g2ada275c79b_1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Isaac</a:t>
            </a:r>
            <a:endParaRPr/>
          </a:p>
        </p:txBody>
      </p:sp>
      <p:sp>
        <p:nvSpPr>
          <p:cNvPr id="880" name="Google Shape;880;g2ada275c79b_1_1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ada275c79b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g2ada275c79b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Isaac</a:t>
            </a:r>
            <a:endParaRPr/>
          </a:p>
        </p:txBody>
      </p:sp>
      <p:sp>
        <p:nvSpPr>
          <p:cNvPr id="890" name="Google Shape;890;g2ada275c79b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ada275c79b_1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9" name="Google Shape;899;g2ada275c79b_1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Isaac</a:t>
            </a:r>
            <a:endParaRPr/>
          </a:p>
        </p:txBody>
      </p:sp>
      <p:sp>
        <p:nvSpPr>
          <p:cNvPr id="900" name="Google Shape;900;g2ada275c79b_1_1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ada275c79b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1" name="Google Shape;911;g2ada275c79b_1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Isaac</a:t>
            </a:r>
            <a:endParaRPr/>
          </a:p>
        </p:txBody>
      </p:sp>
      <p:sp>
        <p:nvSpPr>
          <p:cNvPr id="912" name="Google Shape;912;g2ada275c79b_1_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1.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2"/>
        <p:cNvGrpSpPr/>
        <p:nvPr/>
      </p:nvGrpSpPr>
      <p:grpSpPr>
        <a:xfrm>
          <a:off x="0" y="0"/>
          <a:ext cx="0" cy="0"/>
          <a:chOff x="0" y="0"/>
          <a:chExt cx="0" cy="0"/>
        </a:xfrm>
      </p:grpSpPr>
      <p:sp>
        <p:nvSpPr>
          <p:cNvPr id="13" name="Google Shape;13;p13"/>
          <p:cNvSpPr txBox="1">
            <a:spLocks noGrp="1"/>
          </p:cNvSpPr>
          <p:nvPr>
            <p:ph type="title"/>
          </p:nvPr>
        </p:nvSpPr>
        <p:spPr>
          <a:xfrm>
            <a:off x="415600" y="593367"/>
            <a:ext cx="11360700" cy="7635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4" name="Google Shape;14;p1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15" name="Google Shape;15;p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83"/>
        <p:cNvGrpSpPr/>
        <p:nvPr/>
      </p:nvGrpSpPr>
      <p:grpSpPr>
        <a:xfrm>
          <a:off x="0" y="0"/>
          <a:ext cx="0" cy="0"/>
          <a:chOff x="0" y="0"/>
          <a:chExt cx="0" cy="0"/>
        </a:xfrm>
      </p:grpSpPr>
      <p:sp>
        <p:nvSpPr>
          <p:cNvPr id="184" name="Google Shape;184;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Activity: </a:t>
            </a:r>
            <a:endParaRPr sz="3200" b="1" i="0" u="none" strike="noStrike" cap="none">
              <a:solidFill>
                <a:srgbClr val="2E5E73"/>
              </a:solidFill>
              <a:latin typeface="Roboto"/>
              <a:ea typeface="Roboto"/>
              <a:cs typeface="Roboto"/>
              <a:sym typeface="Roboto"/>
            </a:endParaRPr>
          </a:p>
        </p:txBody>
      </p:sp>
      <p:sp>
        <p:nvSpPr>
          <p:cNvPr id="186" name="Google Shape;186;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marR="0" lvl="0" indent="0" algn="r" rtl="0">
              <a:lnSpc>
                <a:spcPct val="100000"/>
              </a:lnSpc>
              <a:spcBef>
                <a:spcPts val="0"/>
              </a:spcBef>
              <a:spcAft>
                <a:spcPts val="0"/>
              </a:spcAft>
              <a:buClr>
                <a:srgbClr val="000000"/>
              </a:buClr>
              <a:buSzPts val="1900"/>
              <a:buFont typeface="Arial"/>
              <a:buNone/>
            </a:pPr>
            <a:r>
              <a:rPr lang="en-US" sz="1900" b="1" i="0" u="none" strike="noStrike" cap="none">
                <a:solidFill>
                  <a:srgbClr val="2E5E73"/>
                </a:solidFill>
                <a:latin typeface="Roboto"/>
                <a:ea typeface="Roboto"/>
                <a:cs typeface="Roboto"/>
                <a:sym typeface="Roboto"/>
              </a:rPr>
              <a:t>Suggested Time:</a:t>
            </a:r>
            <a:endParaRPr sz="1900" b="1" i="0" u="none" strike="noStrike" cap="none">
              <a:solidFill>
                <a:srgbClr val="2E5E73"/>
              </a:solidFill>
              <a:latin typeface="Roboto"/>
              <a:ea typeface="Roboto"/>
              <a:cs typeface="Roboto"/>
              <a:sym typeface="Roboto"/>
            </a:endParaRPr>
          </a:p>
        </p:txBody>
      </p:sp>
      <p:pic>
        <p:nvPicPr>
          <p:cNvPr id="187" name="Google Shape;187;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88" name="Google Shape;188;p21"/>
          <p:cNvCxnSpPr/>
          <p:nvPr/>
        </p:nvCxnSpPr>
        <p:spPr>
          <a:xfrm>
            <a:off x="0" y="1239867"/>
            <a:ext cx="9783300" cy="0"/>
          </a:xfrm>
          <a:prstGeom prst="straightConnector1">
            <a:avLst/>
          </a:prstGeom>
          <a:noFill/>
          <a:ln w="19050" cap="flat" cmpd="sng">
            <a:solidFill>
              <a:srgbClr val="2E5E73"/>
            </a:solidFill>
            <a:prstDash val="solid"/>
            <a:round/>
            <a:headEnd type="none" w="sm" len="sm"/>
            <a:tailEnd type="oval" w="med" len="med"/>
          </a:ln>
        </p:spPr>
      </p:cxnSp>
      <p:sp>
        <p:nvSpPr>
          <p:cNvPr id="189" name="Google Shape;189;p21"/>
          <p:cNvSpPr txBox="1">
            <a:spLocks noGrp="1"/>
          </p:cNvSpPr>
          <p:nvPr>
            <p:ph type="subTitle" idx="1"/>
          </p:nvPr>
        </p:nvSpPr>
        <p:spPr>
          <a:xfrm>
            <a:off x="1091433" y="2302633"/>
            <a:ext cx="8691600" cy="2821500"/>
          </a:xfrm>
          <a:prstGeom prst="rect">
            <a:avLst/>
          </a:prstGeom>
          <a:noFill/>
          <a:ln>
            <a:noFill/>
          </a:ln>
        </p:spPr>
        <p:txBody>
          <a:bodyPr spcFirstLastPara="1" wrap="square" lIns="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90" name="Google Shape;190;p21"/>
          <p:cNvSpPr txBox="1">
            <a:spLocks noGrp="1"/>
          </p:cNvSpPr>
          <p:nvPr>
            <p:ph type="subTitle" idx="2"/>
          </p:nvPr>
        </p:nvSpPr>
        <p:spPr>
          <a:xfrm>
            <a:off x="0" y="5661867"/>
            <a:ext cx="11604900" cy="430800"/>
          </a:xfrm>
          <a:prstGeom prst="rect">
            <a:avLst/>
          </a:prstGeom>
          <a:noFill/>
          <a:ln>
            <a:noFill/>
          </a:ln>
        </p:spPr>
        <p:txBody>
          <a:bodyPr spcFirstLastPara="1" wrap="square" lIns="121900" tIns="121900" rIns="121900" bIns="121900" anchor="t" anchorCtr="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a:endParaRPr/>
          </a:p>
        </p:txBody>
      </p:sp>
      <p:pic>
        <p:nvPicPr>
          <p:cNvPr id="191" name="Google Shape;191;p21"/>
          <p:cNvPicPr preferRelativeResize="0"/>
          <p:nvPr/>
        </p:nvPicPr>
        <p:blipFill rotWithShape="1">
          <a:blip r:embed="rId3">
            <a:alphaModFix/>
          </a:blip>
          <a:srcRect/>
          <a:stretch/>
        </p:blipFill>
        <p:spPr>
          <a:xfrm>
            <a:off x="297095" y="430900"/>
            <a:ext cx="532143" cy="524800"/>
          </a:xfrm>
          <a:prstGeom prst="rect">
            <a:avLst/>
          </a:prstGeom>
          <a:noFill/>
          <a:ln>
            <a:noFill/>
          </a:ln>
        </p:spPr>
      </p:pic>
      <p:sp>
        <p:nvSpPr>
          <p:cNvPr id="192" name="Google Shape;192;p21"/>
          <p:cNvSpPr txBox="1">
            <a:spLocks noGrp="1"/>
          </p:cNvSpPr>
          <p:nvPr>
            <p:ph type="title"/>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93"/>
        <p:cNvGrpSpPr/>
        <p:nvPr/>
      </p:nvGrpSpPr>
      <p:grpSpPr>
        <a:xfrm>
          <a:off x="0" y="0"/>
          <a:ext cx="0" cy="0"/>
          <a:chOff x="0" y="0"/>
          <a:chExt cx="0" cy="0"/>
        </a:xfrm>
      </p:grpSpPr>
      <p:sp>
        <p:nvSpPr>
          <p:cNvPr id="194" name="Google Shape;194;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Fist to Five </a:t>
            </a:r>
            <a:endParaRPr sz="3200" b="1" i="0" u="none" strike="noStrike" cap="none">
              <a:solidFill>
                <a:srgbClr val="2E5E73"/>
              </a:solidFill>
              <a:latin typeface="Roboto"/>
              <a:ea typeface="Roboto"/>
              <a:cs typeface="Roboto"/>
              <a:sym typeface="Roboto"/>
            </a:endParaRPr>
          </a:p>
        </p:txBody>
      </p:sp>
      <p:cxnSp>
        <p:nvCxnSpPr>
          <p:cNvPr id="196" name="Google Shape;196;p22"/>
          <p:cNvCxnSpPr/>
          <p:nvPr/>
        </p:nvCxnSpPr>
        <p:spPr>
          <a:xfrm>
            <a:off x="0" y="1239867"/>
            <a:ext cx="9783300" cy="0"/>
          </a:xfrm>
          <a:prstGeom prst="straightConnector1">
            <a:avLst/>
          </a:prstGeom>
          <a:noFill/>
          <a:ln w="19050" cap="flat" cmpd="sng">
            <a:solidFill>
              <a:srgbClr val="2E5E73"/>
            </a:solidFill>
            <a:prstDash val="solid"/>
            <a:round/>
            <a:headEnd type="none" w="sm" len="sm"/>
            <a:tailEnd type="oval" w="med" len="med"/>
          </a:ln>
        </p:spPr>
      </p:cxnSp>
      <p:sp>
        <p:nvSpPr>
          <p:cNvPr id="197" name="Google Shape;197;p22"/>
          <p:cNvSpPr txBox="1">
            <a:spLocks noGrp="1"/>
          </p:cNvSpPr>
          <p:nvPr>
            <p:ph type="subTitle" idx="1"/>
          </p:nvPr>
        </p:nvSpPr>
        <p:spPr>
          <a:xfrm>
            <a:off x="1091433" y="1674467"/>
            <a:ext cx="9849300" cy="3080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pic>
        <p:nvPicPr>
          <p:cNvPr id="198" name="Google Shape;198;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99" name="Google Shape;199;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200" name="Google Shape;200;p22"/>
          <p:cNvPicPr preferRelativeResize="0"/>
          <p:nvPr/>
        </p:nvPicPr>
        <p:blipFill rotWithShape="1">
          <a:blip r:embed="rId4">
            <a:alphaModFix/>
          </a:blip>
          <a:srcRect b="13768"/>
          <a:stretch/>
        </p:blipFill>
        <p:spPr>
          <a:xfrm>
            <a:off x="4392900" y="4930668"/>
            <a:ext cx="977900" cy="1927333"/>
          </a:xfrm>
          <a:prstGeom prst="rect">
            <a:avLst/>
          </a:prstGeom>
          <a:noFill/>
          <a:ln>
            <a:noFill/>
          </a:ln>
        </p:spPr>
      </p:pic>
      <p:pic>
        <p:nvPicPr>
          <p:cNvPr id="201" name="Google Shape;201;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202" name="Google Shape;202;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203" name="Google Shape;203;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204" name="Google Shape;204;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205"/>
        <p:cNvGrpSpPr/>
        <p:nvPr/>
      </p:nvGrpSpPr>
      <p:grpSpPr>
        <a:xfrm>
          <a:off x="0" y="0"/>
          <a:ext cx="0" cy="0"/>
          <a:chOff x="0" y="0"/>
          <a:chExt cx="0" cy="0"/>
        </a:xfrm>
      </p:grpSpPr>
      <p:cxnSp>
        <p:nvCxnSpPr>
          <p:cNvPr id="206" name="Google Shape;206;p23"/>
          <p:cNvCxnSpPr/>
          <p:nvPr/>
        </p:nvCxnSpPr>
        <p:spPr>
          <a:xfrm>
            <a:off x="-12500" y="1239867"/>
            <a:ext cx="9795600" cy="0"/>
          </a:xfrm>
          <a:prstGeom prst="straightConnector1">
            <a:avLst/>
          </a:prstGeom>
          <a:noFill/>
          <a:ln w="19050" cap="flat" cmpd="sng">
            <a:solidFill>
              <a:srgbClr val="2E5E73"/>
            </a:solidFill>
            <a:prstDash val="solid"/>
            <a:round/>
            <a:headEnd type="none" w="sm" len="sm"/>
            <a:tailEnd type="oval" w="med" len="med"/>
          </a:ln>
        </p:spPr>
      </p:cxnSp>
      <p:sp>
        <p:nvSpPr>
          <p:cNvPr id="207" name="Google Shape;207;p23"/>
          <p:cNvSpPr txBox="1">
            <a:spLocks noGrp="1"/>
          </p:cNvSpPr>
          <p:nvPr>
            <p:ph type="title"/>
          </p:nvPr>
        </p:nvSpPr>
        <p:spPr>
          <a:xfrm>
            <a:off x="67" y="169867"/>
            <a:ext cx="12192000" cy="5247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08" name="Google Shape;208;p23"/>
          <p:cNvSpPr txBox="1">
            <a:spLocks noGrp="1"/>
          </p:cNvSpPr>
          <p:nvPr>
            <p:ph type="title" idx="2"/>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09" name="Google Shape;209;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210"/>
        <p:cNvGrpSpPr/>
        <p:nvPr/>
      </p:nvGrpSpPr>
      <p:grpSpPr>
        <a:xfrm>
          <a:off x="0" y="0"/>
          <a:ext cx="0" cy="0"/>
          <a:chOff x="0" y="0"/>
          <a:chExt cx="0" cy="0"/>
        </a:xfrm>
      </p:grpSpPr>
      <p:cxnSp>
        <p:nvCxnSpPr>
          <p:cNvPr id="211" name="Google Shape;211;p24"/>
          <p:cNvCxnSpPr/>
          <p:nvPr/>
        </p:nvCxnSpPr>
        <p:spPr>
          <a:xfrm>
            <a:off x="-12500" y="1239867"/>
            <a:ext cx="9795600" cy="0"/>
          </a:xfrm>
          <a:prstGeom prst="straightConnector1">
            <a:avLst/>
          </a:prstGeom>
          <a:noFill/>
          <a:ln w="19050" cap="flat" cmpd="sng">
            <a:solidFill>
              <a:srgbClr val="2E5E73"/>
            </a:solidFill>
            <a:prstDash val="solid"/>
            <a:round/>
            <a:headEnd type="none" w="sm" len="sm"/>
            <a:tailEnd type="oval" w="med" len="med"/>
          </a:ln>
        </p:spPr>
      </p:cxnSp>
      <p:sp>
        <p:nvSpPr>
          <p:cNvPr id="212" name="Google Shape;212;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1</a:t>
            </a:r>
            <a:endParaRPr sz="1900" b="0" i="0" u="none" strike="noStrike" cap="none">
              <a:solidFill>
                <a:srgbClr val="082D49"/>
              </a:solidFill>
              <a:latin typeface="Arial"/>
              <a:ea typeface="Arial"/>
              <a:cs typeface="Arial"/>
              <a:sym typeface="Arial"/>
            </a:endParaRPr>
          </a:p>
        </p:txBody>
      </p:sp>
      <p:sp>
        <p:nvSpPr>
          <p:cNvPr id="218" name="Google Shape;218;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2</a:t>
            </a:r>
            <a:endParaRPr sz="1900" b="0" i="0" u="none" strike="noStrike" cap="none">
              <a:solidFill>
                <a:srgbClr val="082D49"/>
              </a:solidFill>
              <a:latin typeface="Arial"/>
              <a:ea typeface="Arial"/>
              <a:cs typeface="Arial"/>
              <a:sym typeface="Arial"/>
            </a:endParaRPr>
          </a:p>
        </p:txBody>
      </p:sp>
      <p:sp>
        <p:nvSpPr>
          <p:cNvPr id="219" name="Google Shape;219;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3</a:t>
            </a:r>
            <a:endParaRPr sz="1900" b="0" i="0" u="none" strike="noStrike" cap="none">
              <a:solidFill>
                <a:srgbClr val="082D49"/>
              </a:solidFill>
              <a:latin typeface="Arial"/>
              <a:ea typeface="Arial"/>
              <a:cs typeface="Arial"/>
              <a:sym typeface="Arial"/>
            </a:endParaRPr>
          </a:p>
        </p:txBody>
      </p:sp>
      <p:sp>
        <p:nvSpPr>
          <p:cNvPr id="220" name="Google Shape;220;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4</a:t>
            </a:r>
            <a:endParaRPr sz="1900" b="0" i="0" u="none" strike="noStrike" cap="none">
              <a:solidFill>
                <a:srgbClr val="082D49"/>
              </a:solidFill>
              <a:latin typeface="Arial"/>
              <a:ea typeface="Arial"/>
              <a:cs typeface="Arial"/>
              <a:sym typeface="Arial"/>
            </a:endParaRPr>
          </a:p>
        </p:txBody>
      </p:sp>
      <p:sp>
        <p:nvSpPr>
          <p:cNvPr id="221" name="Google Shape;221;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5</a:t>
            </a:r>
            <a:endParaRPr sz="1900" b="0" i="0" u="none" strike="noStrike" cap="none">
              <a:solidFill>
                <a:srgbClr val="082D49"/>
              </a:solidFill>
              <a:latin typeface="Arial"/>
              <a:ea typeface="Arial"/>
              <a:cs typeface="Arial"/>
              <a:sym typeface="Arial"/>
            </a:endParaRPr>
          </a:p>
        </p:txBody>
      </p:sp>
      <p:sp>
        <p:nvSpPr>
          <p:cNvPr id="222" name="Google Shape;222;p24"/>
          <p:cNvSpPr txBox="1">
            <a:spLocks noGrp="1"/>
          </p:cNvSpPr>
          <p:nvPr>
            <p:ph type="subTitle" idx="1"/>
          </p:nvPr>
        </p:nvSpPr>
        <p:spPr>
          <a:xfrm>
            <a:off x="1632833" y="150556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23" name="Google Shape;223;p24"/>
          <p:cNvSpPr txBox="1">
            <a:spLocks noGrp="1"/>
          </p:cNvSpPr>
          <p:nvPr>
            <p:ph type="subTitle" idx="2"/>
          </p:nvPr>
        </p:nvSpPr>
        <p:spPr>
          <a:xfrm>
            <a:off x="1632833" y="2391583"/>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24" name="Google Shape;224;p24"/>
          <p:cNvSpPr txBox="1">
            <a:spLocks noGrp="1"/>
          </p:cNvSpPr>
          <p:nvPr>
            <p:ph type="subTitle" idx="3"/>
          </p:nvPr>
        </p:nvSpPr>
        <p:spPr>
          <a:xfrm>
            <a:off x="1632833" y="324771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25" name="Google Shape;225;p24"/>
          <p:cNvSpPr txBox="1">
            <a:spLocks noGrp="1"/>
          </p:cNvSpPr>
          <p:nvPr>
            <p:ph type="subTitle" idx="4"/>
          </p:nvPr>
        </p:nvSpPr>
        <p:spPr>
          <a:xfrm>
            <a:off x="1632833" y="4084700"/>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26" name="Google Shape;226;p24"/>
          <p:cNvSpPr txBox="1">
            <a:spLocks noGrp="1"/>
          </p:cNvSpPr>
          <p:nvPr>
            <p:ph type="subTitle" idx="5"/>
          </p:nvPr>
        </p:nvSpPr>
        <p:spPr>
          <a:xfrm>
            <a:off x="1632833" y="497071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27" name="Google Shape;227;p24"/>
          <p:cNvSpPr txBox="1">
            <a:spLocks noGrp="1"/>
          </p:cNvSpPr>
          <p:nvPr>
            <p:ph type="title"/>
          </p:nvPr>
        </p:nvSpPr>
        <p:spPr>
          <a:xfrm>
            <a:off x="67" y="169867"/>
            <a:ext cx="12192000" cy="5247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28" name="Google Shape;228;p24"/>
          <p:cNvSpPr txBox="1">
            <a:spLocks noGrp="1"/>
          </p:cNvSpPr>
          <p:nvPr>
            <p:ph type="title" idx="6"/>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29" name="Google Shape;229;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0" name="Google Shape;230;p24"/>
          <p:cNvPicPr preferRelativeResize="0"/>
          <p:nvPr/>
        </p:nvPicPr>
        <p:blipFill rotWithShape="1">
          <a:blip r:embed="rId2">
            <a:alphaModFix/>
          </a:blip>
          <a:srcRect/>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31"/>
        <p:cNvGrpSpPr/>
        <p:nvPr/>
      </p:nvGrpSpPr>
      <p:grpSpPr>
        <a:xfrm>
          <a:off x="0" y="0"/>
          <a:ext cx="0" cy="0"/>
          <a:chOff x="0" y="0"/>
          <a:chExt cx="0" cy="0"/>
        </a:xfrm>
      </p:grpSpPr>
      <p:cxnSp>
        <p:nvCxnSpPr>
          <p:cNvPr id="232" name="Google Shape;232;p25"/>
          <p:cNvCxnSpPr/>
          <p:nvPr/>
        </p:nvCxnSpPr>
        <p:spPr>
          <a:xfrm>
            <a:off x="-12500" y="1239867"/>
            <a:ext cx="9795600" cy="0"/>
          </a:xfrm>
          <a:prstGeom prst="straightConnector1">
            <a:avLst/>
          </a:prstGeom>
          <a:noFill/>
          <a:ln w="19050" cap="flat" cmpd="sng">
            <a:solidFill>
              <a:srgbClr val="2E5E73"/>
            </a:solidFill>
            <a:prstDash val="solid"/>
            <a:round/>
            <a:headEnd type="none" w="sm" len="sm"/>
            <a:tailEnd type="oval" w="med" len="med"/>
          </a:ln>
        </p:spPr>
      </p:cxnSp>
      <p:sp>
        <p:nvSpPr>
          <p:cNvPr id="233" name="Google Shape;233;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1</a:t>
            </a:r>
            <a:endParaRPr sz="1900" b="0" i="0" u="none" strike="noStrike" cap="none">
              <a:solidFill>
                <a:srgbClr val="082D49"/>
              </a:solidFill>
              <a:latin typeface="Arial"/>
              <a:ea typeface="Arial"/>
              <a:cs typeface="Arial"/>
              <a:sym typeface="Arial"/>
            </a:endParaRPr>
          </a:p>
        </p:txBody>
      </p:sp>
      <p:sp>
        <p:nvSpPr>
          <p:cNvPr id="238" name="Google Shape;238;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2</a:t>
            </a:r>
            <a:endParaRPr sz="1900" b="0" i="0" u="none" strike="noStrike" cap="none">
              <a:solidFill>
                <a:srgbClr val="082D49"/>
              </a:solidFill>
              <a:latin typeface="Arial"/>
              <a:ea typeface="Arial"/>
              <a:cs typeface="Arial"/>
              <a:sym typeface="Arial"/>
            </a:endParaRPr>
          </a:p>
        </p:txBody>
      </p:sp>
      <p:sp>
        <p:nvSpPr>
          <p:cNvPr id="239" name="Google Shape;239;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3</a:t>
            </a:r>
            <a:endParaRPr sz="1900" b="0" i="0" u="none" strike="noStrike" cap="none">
              <a:solidFill>
                <a:srgbClr val="082D49"/>
              </a:solidFill>
              <a:latin typeface="Arial"/>
              <a:ea typeface="Arial"/>
              <a:cs typeface="Arial"/>
              <a:sym typeface="Arial"/>
            </a:endParaRPr>
          </a:p>
        </p:txBody>
      </p:sp>
      <p:sp>
        <p:nvSpPr>
          <p:cNvPr id="240" name="Google Shape;240;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4</a:t>
            </a:r>
            <a:endParaRPr sz="1900" b="0" i="0" u="none" strike="noStrike" cap="none">
              <a:solidFill>
                <a:srgbClr val="082D49"/>
              </a:solidFill>
              <a:latin typeface="Arial"/>
              <a:ea typeface="Arial"/>
              <a:cs typeface="Arial"/>
              <a:sym typeface="Arial"/>
            </a:endParaRPr>
          </a:p>
        </p:txBody>
      </p:sp>
      <p:sp>
        <p:nvSpPr>
          <p:cNvPr id="241" name="Google Shape;241;p25"/>
          <p:cNvSpPr txBox="1">
            <a:spLocks noGrp="1"/>
          </p:cNvSpPr>
          <p:nvPr>
            <p:ph type="subTitle" idx="1"/>
          </p:nvPr>
        </p:nvSpPr>
        <p:spPr>
          <a:xfrm>
            <a:off x="1632833" y="150556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42" name="Google Shape;242;p25"/>
          <p:cNvSpPr txBox="1">
            <a:spLocks noGrp="1"/>
          </p:cNvSpPr>
          <p:nvPr>
            <p:ph type="subTitle" idx="2"/>
          </p:nvPr>
        </p:nvSpPr>
        <p:spPr>
          <a:xfrm>
            <a:off x="1632833" y="2391583"/>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43" name="Google Shape;243;p25"/>
          <p:cNvSpPr txBox="1">
            <a:spLocks noGrp="1"/>
          </p:cNvSpPr>
          <p:nvPr>
            <p:ph type="subTitle" idx="3"/>
          </p:nvPr>
        </p:nvSpPr>
        <p:spPr>
          <a:xfrm>
            <a:off x="1632833" y="324771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44" name="Google Shape;244;p25"/>
          <p:cNvSpPr txBox="1">
            <a:spLocks noGrp="1"/>
          </p:cNvSpPr>
          <p:nvPr>
            <p:ph type="subTitle" idx="4"/>
          </p:nvPr>
        </p:nvSpPr>
        <p:spPr>
          <a:xfrm>
            <a:off x="1632833" y="4084700"/>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45" name="Google Shape;245;p25"/>
          <p:cNvSpPr txBox="1">
            <a:spLocks noGrp="1"/>
          </p:cNvSpPr>
          <p:nvPr>
            <p:ph type="title"/>
          </p:nvPr>
        </p:nvSpPr>
        <p:spPr>
          <a:xfrm>
            <a:off x="67" y="169867"/>
            <a:ext cx="12192000" cy="5247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46" name="Google Shape;246;p25"/>
          <p:cNvSpPr txBox="1">
            <a:spLocks noGrp="1"/>
          </p:cNvSpPr>
          <p:nvPr>
            <p:ph type="title" idx="5"/>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47" name="Google Shape;247;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8" name="Google Shape;248;p25"/>
          <p:cNvPicPr preferRelativeResize="0"/>
          <p:nvPr/>
        </p:nvPicPr>
        <p:blipFill rotWithShape="1">
          <a:blip r:embed="rId2">
            <a:alphaModFix/>
          </a:blip>
          <a:srcRect/>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49"/>
        <p:cNvGrpSpPr/>
        <p:nvPr/>
      </p:nvGrpSpPr>
      <p:grpSpPr>
        <a:xfrm>
          <a:off x="0" y="0"/>
          <a:ext cx="0" cy="0"/>
          <a:chOff x="0" y="0"/>
          <a:chExt cx="0" cy="0"/>
        </a:xfrm>
      </p:grpSpPr>
      <p:cxnSp>
        <p:nvCxnSpPr>
          <p:cNvPr id="250" name="Google Shape;250;p26"/>
          <p:cNvCxnSpPr/>
          <p:nvPr/>
        </p:nvCxnSpPr>
        <p:spPr>
          <a:xfrm>
            <a:off x="-12500" y="1239867"/>
            <a:ext cx="9795600" cy="0"/>
          </a:xfrm>
          <a:prstGeom prst="straightConnector1">
            <a:avLst/>
          </a:prstGeom>
          <a:noFill/>
          <a:ln w="19050" cap="flat" cmpd="sng">
            <a:solidFill>
              <a:srgbClr val="2E5E73"/>
            </a:solidFill>
            <a:prstDash val="solid"/>
            <a:round/>
            <a:headEnd type="none" w="sm" len="sm"/>
            <a:tailEnd type="oval" w="med" len="med"/>
          </a:ln>
        </p:spPr>
      </p:cxnSp>
      <p:sp>
        <p:nvSpPr>
          <p:cNvPr id="251" name="Google Shape;251;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1</a:t>
            </a:r>
            <a:endParaRPr sz="1900" b="0" i="0" u="none" strike="noStrike" cap="none">
              <a:solidFill>
                <a:srgbClr val="082D49"/>
              </a:solidFill>
              <a:latin typeface="Arial"/>
              <a:ea typeface="Arial"/>
              <a:cs typeface="Arial"/>
              <a:sym typeface="Arial"/>
            </a:endParaRPr>
          </a:p>
        </p:txBody>
      </p:sp>
      <p:sp>
        <p:nvSpPr>
          <p:cNvPr id="255" name="Google Shape;255;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2</a:t>
            </a:r>
            <a:endParaRPr sz="1900" b="0" i="0" u="none" strike="noStrike" cap="none">
              <a:solidFill>
                <a:srgbClr val="082D49"/>
              </a:solidFill>
              <a:latin typeface="Arial"/>
              <a:ea typeface="Arial"/>
              <a:cs typeface="Arial"/>
              <a:sym typeface="Arial"/>
            </a:endParaRPr>
          </a:p>
        </p:txBody>
      </p:sp>
      <p:sp>
        <p:nvSpPr>
          <p:cNvPr id="256" name="Google Shape;256;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3</a:t>
            </a:r>
            <a:endParaRPr sz="1900" b="0" i="0" u="none" strike="noStrike" cap="none">
              <a:solidFill>
                <a:srgbClr val="082D49"/>
              </a:solidFill>
              <a:latin typeface="Arial"/>
              <a:ea typeface="Arial"/>
              <a:cs typeface="Arial"/>
              <a:sym typeface="Arial"/>
            </a:endParaRPr>
          </a:p>
        </p:txBody>
      </p:sp>
      <p:sp>
        <p:nvSpPr>
          <p:cNvPr id="257" name="Google Shape;257;p26"/>
          <p:cNvSpPr txBox="1">
            <a:spLocks noGrp="1"/>
          </p:cNvSpPr>
          <p:nvPr>
            <p:ph type="subTitle" idx="1"/>
          </p:nvPr>
        </p:nvSpPr>
        <p:spPr>
          <a:xfrm>
            <a:off x="1632833" y="150556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58" name="Google Shape;258;p26"/>
          <p:cNvSpPr txBox="1">
            <a:spLocks noGrp="1"/>
          </p:cNvSpPr>
          <p:nvPr>
            <p:ph type="subTitle" idx="2"/>
          </p:nvPr>
        </p:nvSpPr>
        <p:spPr>
          <a:xfrm>
            <a:off x="1632833" y="2391583"/>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59" name="Google Shape;259;p26"/>
          <p:cNvSpPr txBox="1">
            <a:spLocks noGrp="1"/>
          </p:cNvSpPr>
          <p:nvPr>
            <p:ph type="subTitle" idx="3"/>
          </p:nvPr>
        </p:nvSpPr>
        <p:spPr>
          <a:xfrm>
            <a:off x="1632833" y="324771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60" name="Google Shape;260;p26"/>
          <p:cNvSpPr txBox="1">
            <a:spLocks noGrp="1"/>
          </p:cNvSpPr>
          <p:nvPr>
            <p:ph type="title"/>
          </p:nvPr>
        </p:nvSpPr>
        <p:spPr>
          <a:xfrm>
            <a:off x="67" y="169867"/>
            <a:ext cx="12192000" cy="5247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61" name="Google Shape;261;p26"/>
          <p:cNvSpPr txBox="1">
            <a:spLocks noGrp="1"/>
          </p:cNvSpPr>
          <p:nvPr>
            <p:ph type="title" idx="4"/>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62" name="Google Shape;262;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3" name="Google Shape;263;p26"/>
          <p:cNvPicPr preferRelativeResize="0"/>
          <p:nvPr/>
        </p:nvPicPr>
        <p:blipFill rotWithShape="1">
          <a:blip r:embed="rId2">
            <a:alphaModFix/>
          </a:blip>
          <a:srcRect/>
          <a:stretch/>
        </p:blipFill>
        <p:spPr>
          <a:xfrm>
            <a:off x="231917" y="362050"/>
            <a:ext cx="662500" cy="662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64"/>
        <p:cNvGrpSpPr/>
        <p:nvPr/>
      </p:nvGrpSpPr>
      <p:grpSpPr>
        <a:xfrm>
          <a:off x="0" y="0"/>
          <a:ext cx="0" cy="0"/>
          <a:chOff x="0" y="0"/>
          <a:chExt cx="0" cy="0"/>
        </a:xfrm>
      </p:grpSpPr>
      <p:sp>
        <p:nvSpPr>
          <p:cNvPr id="265" name="Google Shape;265;p27"/>
          <p:cNvSpPr txBox="1">
            <a:spLocks noGrp="1"/>
          </p:cNvSpPr>
          <p:nvPr>
            <p:ph type="body" idx="1"/>
          </p:nvPr>
        </p:nvSpPr>
        <p:spPr>
          <a:xfrm>
            <a:off x="787133" y="1495633"/>
            <a:ext cx="10578300" cy="45147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66" name="Google Shape;266;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2E5E73"/>
              </a:solidFill>
              <a:latin typeface="Roboto"/>
              <a:ea typeface="Roboto"/>
              <a:cs typeface="Roboto"/>
              <a:sym typeface="Roboto"/>
            </a:endParaRPr>
          </a:p>
        </p:txBody>
      </p:sp>
      <p:sp>
        <p:nvSpPr>
          <p:cNvPr id="267" name="Google Shape;267;p27"/>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68" name="Google Shape;268;p27"/>
          <p:cNvSpPr txBox="1">
            <a:spLocks noGrp="1"/>
          </p:cNvSpPr>
          <p:nvPr>
            <p:ph type="title" idx="2"/>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69"/>
        <p:cNvGrpSpPr/>
        <p:nvPr/>
      </p:nvGrpSpPr>
      <p:grpSpPr>
        <a:xfrm>
          <a:off x="0" y="0"/>
          <a:ext cx="0" cy="0"/>
          <a:chOff x="0" y="0"/>
          <a:chExt cx="0" cy="0"/>
        </a:xfrm>
      </p:grpSpPr>
      <p:sp>
        <p:nvSpPr>
          <p:cNvPr id="270" name="Google Shape;270;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8"/>
          <p:cNvSpPr txBox="1">
            <a:spLocks noGrp="1"/>
          </p:cNvSpPr>
          <p:nvPr>
            <p:ph type="body" idx="1"/>
          </p:nvPr>
        </p:nvSpPr>
        <p:spPr>
          <a:xfrm>
            <a:off x="787133" y="1495633"/>
            <a:ext cx="6720000" cy="45147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72" name="Google Shape;272;p28"/>
          <p:cNvSpPr txBox="1">
            <a:spLocks noGrp="1"/>
          </p:cNvSpPr>
          <p:nvPr>
            <p:ph type="title"/>
          </p:nvPr>
        </p:nvSpPr>
        <p:spPr>
          <a:xfrm>
            <a:off x="8045367" y="725933"/>
            <a:ext cx="3621900" cy="8685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b="1">
                <a:latin typeface="Roboto"/>
                <a:ea typeface="Roboto"/>
                <a:cs typeface="Roboto"/>
                <a:sym typeface="Roboto"/>
              </a:defRPr>
            </a:lvl2pPr>
            <a:lvl3pPr lvl="2" algn="l">
              <a:lnSpc>
                <a:spcPct val="100000"/>
              </a:lnSpc>
              <a:spcBef>
                <a:spcPts val="0"/>
              </a:spcBef>
              <a:spcAft>
                <a:spcPts val="0"/>
              </a:spcAft>
              <a:buSzPts val="1900"/>
              <a:buNone/>
              <a:defRPr sz="1900" b="1">
                <a:latin typeface="Roboto"/>
                <a:ea typeface="Roboto"/>
                <a:cs typeface="Roboto"/>
                <a:sym typeface="Roboto"/>
              </a:defRPr>
            </a:lvl3pPr>
            <a:lvl4pPr lvl="3" algn="l">
              <a:lnSpc>
                <a:spcPct val="100000"/>
              </a:lnSpc>
              <a:spcBef>
                <a:spcPts val="0"/>
              </a:spcBef>
              <a:spcAft>
                <a:spcPts val="0"/>
              </a:spcAft>
              <a:buSzPts val="1900"/>
              <a:buNone/>
              <a:defRPr sz="1900" b="1">
                <a:latin typeface="Roboto"/>
                <a:ea typeface="Roboto"/>
                <a:cs typeface="Roboto"/>
                <a:sym typeface="Roboto"/>
              </a:defRPr>
            </a:lvl4pPr>
            <a:lvl5pPr lvl="4" algn="l">
              <a:lnSpc>
                <a:spcPct val="100000"/>
              </a:lnSpc>
              <a:spcBef>
                <a:spcPts val="0"/>
              </a:spcBef>
              <a:spcAft>
                <a:spcPts val="0"/>
              </a:spcAft>
              <a:buSzPts val="1900"/>
              <a:buNone/>
              <a:defRPr sz="1900" b="1">
                <a:latin typeface="Roboto"/>
                <a:ea typeface="Roboto"/>
                <a:cs typeface="Roboto"/>
                <a:sym typeface="Roboto"/>
              </a:defRPr>
            </a:lvl5pPr>
            <a:lvl6pPr lvl="5" algn="l">
              <a:lnSpc>
                <a:spcPct val="100000"/>
              </a:lnSpc>
              <a:spcBef>
                <a:spcPts val="0"/>
              </a:spcBef>
              <a:spcAft>
                <a:spcPts val="0"/>
              </a:spcAft>
              <a:buSzPts val="1900"/>
              <a:buNone/>
              <a:defRPr sz="1900" b="1">
                <a:latin typeface="Roboto"/>
                <a:ea typeface="Roboto"/>
                <a:cs typeface="Roboto"/>
                <a:sym typeface="Roboto"/>
              </a:defRPr>
            </a:lvl6pPr>
            <a:lvl7pPr lvl="6" algn="l">
              <a:lnSpc>
                <a:spcPct val="100000"/>
              </a:lnSpc>
              <a:spcBef>
                <a:spcPts val="0"/>
              </a:spcBef>
              <a:spcAft>
                <a:spcPts val="0"/>
              </a:spcAft>
              <a:buSzPts val="1900"/>
              <a:buNone/>
              <a:defRPr sz="1900" b="1">
                <a:latin typeface="Roboto"/>
                <a:ea typeface="Roboto"/>
                <a:cs typeface="Roboto"/>
                <a:sym typeface="Roboto"/>
              </a:defRPr>
            </a:lvl7pPr>
            <a:lvl8pPr lvl="7" algn="l">
              <a:lnSpc>
                <a:spcPct val="100000"/>
              </a:lnSpc>
              <a:spcBef>
                <a:spcPts val="0"/>
              </a:spcBef>
              <a:spcAft>
                <a:spcPts val="0"/>
              </a:spcAft>
              <a:buSzPts val="1900"/>
              <a:buNone/>
              <a:defRPr sz="1900" b="1">
                <a:latin typeface="Roboto"/>
                <a:ea typeface="Roboto"/>
                <a:cs typeface="Roboto"/>
                <a:sym typeface="Roboto"/>
              </a:defRPr>
            </a:lvl8pPr>
            <a:lvl9pPr lvl="8" algn="l">
              <a:lnSpc>
                <a:spcPct val="100000"/>
              </a:lnSpc>
              <a:spcBef>
                <a:spcPts val="0"/>
              </a:spcBef>
              <a:spcAft>
                <a:spcPts val="0"/>
              </a:spcAft>
              <a:buSzPts val="1900"/>
              <a:buNone/>
              <a:defRPr sz="1900" b="1">
                <a:latin typeface="Roboto"/>
                <a:ea typeface="Roboto"/>
                <a:cs typeface="Roboto"/>
                <a:sym typeface="Roboto"/>
              </a:defRPr>
            </a:lvl9pPr>
          </a:lstStyle>
          <a:p>
            <a:endParaRPr/>
          </a:p>
        </p:txBody>
      </p:sp>
      <p:sp>
        <p:nvSpPr>
          <p:cNvPr id="273" name="Google Shape;273;p28"/>
          <p:cNvSpPr txBox="1">
            <a:spLocks noGrp="1"/>
          </p:cNvSpPr>
          <p:nvPr>
            <p:ph type="subTitle" idx="2"/>
          </p:nvPr>
        </p:nvSpPr>
        <p:spPr>
          <a:xfrm>
            <a:off x="8432933" y="1495867"/>
            <a:ext cx="3234000" cy="4514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274" name="Google Shape;274;p28"/>
          <p:cNvSpPr txBox="1">
            <a:spLocks noGrp="1"/>
          </p:cNvSpPr>
          <p:nvPr>
            <p:ph type="title" idx="3"/>
          </p:nvPr>
        </p:nvSpPr>
        <p:spPr>
          <a:xfrm>
            <a:off x="-2786" y="169867"/>
            <a:ext cx="78795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75" name="Google Shape;275;p28"/>
          <p:cNvSpPr txBox="1">
            <a:spLocks noGrp="1"/>
          </p:cNvSpPr>
          <p:nvPr>
            <p:ph type="title" idx="4"/>
          </p:nvPr>
        </p:nvSpPr>
        <p:spPr>
          <a:xfrm>
            <a:off x="-8000" y="687033"/>
            <a:ext cx="77604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76"/>
        <p:cNvGrpSpPr/>
        <p:nvPr/>
      </p:nvGrpSpPr>
      <p:grpSpPr>
        <a:xfrm>
          <a:off x="0" y="0"/>
          <a:ext cx="0" cy="0"/>
          <a:chOff x="0" y="0"/>
          <a:chExt cx="0" cy="0"/>
        </a:xfrm>
      </p:grpSpPr>
      <p:sp>
        <p:nvSpPr>
          <p:cNvPr id="277" name="Google Shape;277;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8" name="Google Shape;278;p29"/>
          <p:cNvPicPr preferRelativeResize="0"/>
          <p:nvPr/>
        </p:nvPicPr>
        <p:blipFill rotWithShape="1">
          <a:blip r:embed="rId2">
            <a:alphaModFix/>
          </a:blip>
          <a:srcRect/>
          <a:stretch/>
        </p:blipFill>
        <p:spPr>
          <a:xfrm>
            <a:off x="1029717" y="2191350"/>
            <a:ext cx="2475301" cy="2475301"/>
          </a:xfrm>
          <a:prstGeom prst="rect">
            <a:avLst/>
          </a:prstGeom>
          <a:noFill/>
          <a:ln>
            <a:noFill/>
          </a:ln>
        </p:spPr>
      </p:pic>
      <p:pic>
        <p:nvPicPr>
          <p:cNvPr id="279" name="Google Shape;279;p29"/>
          <p:cNvPicPr preferRelativeResize="0"/>
          <p:nvPr/>
        </p:nvPicPr>
        <p:blipFill rotWithShape="1">
          <a:blip r:embed="rId3">
            <a:alphaModFix amt="11000"/>
          </a:blip>
          <a:srcRect l="-6410" t="-3050" r="6410" b="7134"/>
          <a:stretch/>
        </p:blipFill>
        <p:spPr>
          <a:xfrm>
            <a:off x="6876987" y="3562800"/>
            <a:ext cx="5315012" cy="3295200"/>
          </a:xfrm>
          <a:prstGeom prst="rect">
            <a:avLst/>
          </a:prstGeom>
          <a:noFill/>
          <a:ln>
            <a:noFill/>
          </a:ln>
        </p:spPr>
      </p:pic>
      <p:sp>
        <p:nvSpPr>
          <p:cNvPr id="280" name="Google Shape;280;p29"/>
          <p:cNvSpPr txBox="1">
            <a:spLocks noGrp="1"/>
          </p:cNvSpPr>
          <p:nvPr>
            <p:ph type="title"/>
          </p:nvPr>
        </p:nvSpPr>
        <p:spPr>
          <a:xfrm>
            <a:off x="4194048" y="2567000"/>
            <a:ext cx="7406700" cy="1739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81"/>
        <p:cNvGrpSpPr/>
        <p:nvPr/>
      </p:nvGrpSpPr>
      <p:grpSpPr>
        <a:xfrm>
          <a:off x="0" y="0"/>
          <a:ext cx="0" cy="0"/>
          <a:chOff x="0" y="0"/>
          <a:chExt cx="0" cy="0"/>
        </a:xfrm>
      </p:grpSpPr>
      <p:sp>
        <p:nvSpPr>
          <p:cNvPr id="282" name="Google Shape;282;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0"/>
          <p:cNvSpPr txBox="1">
            <a:spLocks noGrp="1"/>
          </p:cNvSpPr>
          <p:nvPr>
            <p:ph type="title"/>
          </p:nvPr>
        </p:nvSpPr>
        <p:spPr>
          <a:xfrm>
            <a:off x="4188333" y="2567000"/>
            <a:ext cx="7406700" cy="1739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84" name="Google Shape;284;p30"/>
          <p:cNvPicPr preferRelativeResize="0"/>
          <p:nvPr/>
        </p:nvPicPr>
        <p:blipFill rotWithShape="1">
          <a:blip r:embed="rId2">
            <a:alphaModFix/>
          </a:blip>
          <a:srcRect/>
          <a:stretch/>
        </p:blipFill>
        <p:spPr>
          <a:xfrm>
            <a:off x="1656450" y="2594867"/>
            <a:ext cx="1206500" cy="1790700"/>
          </a:xfrm>
          <a:prstGeom prst="rect">
            <a:avLst/>
          </a:prstGeom>
          <a:noFill/>
          <a:ln>
            <a:noFill/>
          </a:ln>
        </p:spPr>
      </p:pic>
      <p:pic>
        <p:nvPicPr>
          <p:cNvPr id="285" name="Google Shape;285;p30"/>
          <p:cNvPicPr preferRelativeResize="0"/>
          <p:nvPr/>
        </p:nvPicPr>
        <p:blipFill rotWithShape="1">
          <a:blip r:embed="rId3">
            <a:alphaModFix amt="11000"/>
          </a:blip>
          <a:srcRect l="-6410" t="-3050" r="6410" b="7134"/>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16"/>
        <p:cNvGrpSpPr/>
        <p:nvPr/>
      </p:nvGrpSpPr>
      <p:grpSpPr>
        <a:xfrm>
          <a:off x="0" y="0"/>
          <a:ext cx="0" cy="0"/>
          <a:chOff x="0" y="0"/>
          <a:chExt cx="0" cy="0"/>
        </a:xfrm>
      </p:grpSpPr>
      <p:sp>
        <p:nvSpPr>
          <p:cNvPr id="17" name="Google Shape;17;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18" name="Google Shape;18;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19" name="Google Shape;19;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20" name="Google Shape;20;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21" name="Google Shape;21;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i="0" u="none" strike="noStrike" cap="none">
                <a:solidFill>
                  <a:srgbClr val="2E5E73"/>
                </a:solidFill>
                <a:latin typeface="Roboto"/>
                <a:ea typeface="Roboto"/>
                <a:cs typeface="Roboto"/>
                <a:sym typeface="Roboto"/>
              </a:rPr>
              <a:t>Title</a:t>
            </a:r>
            <a:endParaRPr sz="2300" b="1" i="0" u="none" strike="noStrike" cap="none">
              <a:solidFill>
                <a:srgbClr val="2E5E73"/>
              </a:solidFill>
              <a:latin typeface="Roboto"/>
              <a:ea typeface="Roboto"/>
              <a:cs typeface="Roboto"/>
              <a:sym typeface="Roboto"/>
            </a:endParaRPr>
          </a:p>
        </p:txBody>
      </p:sp>
      <p:sp>
        <p:nvSpPr>
          <p:cNvPr id="22" name="Google Shape;22;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24" name="Google Shape;24;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2</a:t>
            </a:r>
            <a:endParaRPr sz="1900" b="0" i="0" u="none" strike="noStrike" cap="none">
              <a:solidFill>
                <a:srgbClr val="2E5E73"/>
              </a:solidFill>
              <a:latin typeface="Arial"/>
              <a:ea typeface="Arial"/>
              <a:cs typeface="Arial"/>
              <a:sym typeface="Arial"/>
            </a:endParaRPr>
          </a:p>
        </p:txBody>
      </p:sp>
      <p:sp>
        <p:nvSpPr>
          <p:cNvPr id="25" name="Google Shape;25;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i="0" u="none" strike="noStrike" cap="none">
                <a:solidFill>
                  <a:srgbClr val="FFFFFF"/>
                </a:solidFill>
                <a:latin typeface="Roboto"/>
                <a:ea typeface="Roboto"/>
                <a:cs typeface="Roboto"/>
                <a:sym typeface="Roboto"/>
              </a:rPr>
              <a:t>Title</a:t>
            </a:r>
            <a:endParaRPr sz="2300" b="1" i="0" u="none" strike="noStrike" cap="none">
              <a:solidFill>
                <a:srgbClr val="FFFFFF"/>
              </a:solidFill>
              <a:latin typeface="Roboto"/>
              <a:ea typeface="Roboto"/>
              <a:cs typeface="Roboto"/>
              <a:sym typeface="Roboto"/>
            </a:endParaRPr>
          </a:p>
        </p:txBody>
      </p:sp>
      <p:sp>
        <p:nvSpPr>
          <p:cNvPr id="26" name="Google Shape;26;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i="0" u="none" strike="noStrike" cap="none">
                <a:solidFill>
                  <a:srgbClr val="082D49"/>
                </a:solidFill>
                <a:latin typeface="Roboto"/>
                <a:ea typeface="Roboto"/>
                <a:cs typeface="Roboto"/>
                <a:sym typeface="Roboto"/>
              </a:rPr>
              <a:t>Title</a:t>
            </a:r>
            <a:endParaRPr sz="2300" b="1" i="0" u="none" strike="noStrike" cap="none">
              <a:solidFill>
                <a:srgbClr val="082D49"/>
              </a:solidFill>
              <a:latin typeface="Roboto"/>
              <a:ea typeface="Roboto"/>
              <a:cs typeface="Roboto"/>
              <a:sym typeface="Roboto"/>
            </a:endParaRPr>
          </a:p>
        </p:txBody>
      </p:sp>
      <p:sp>
        <p:nvSpPr>
          <p:cNvPr id="27" name="Google Shape;27;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i="0" u="none" strike="noStrike" cap="none">
                <a:solidFill>
                  <a:srgbClr val="FFFFFF"/>
                </a:solidFill>
                <a:latin typeface="Roboto"/>
                <a:ea typeface="Roboto"/>
                <a:cs typeface="Roboto"/>
                <a:sym typeface="Roboto"/>
              </a:rPr>
              <a:t>Title</a:t>
            </a:r>
            <a:endParaRPr sz="2300" b="1" i="0" u="none" strike="noStrike" cap="none">
              <a:solidFill>
                <a:srgbClr val="FFFFFF"/>
              </a:solidFill>
              <a:latin typeface="Roboto"/>
              <a:ea typeface="Roboto"/>
              <a:cs typeface="Roboto"/>
              <a:sym typeface="Roboto"/>
            </a:endParaRPr>
          </a:p>
        </p:txBody>
      </p:sp>
      <p:sp>
        <p:nvSpPr>
          <p:cNvPr id="28" name="Google Shape;28;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30" name="Google Shape;30;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2</a:t>
            </a:r>
            <a:endParaRPr sz="1900" b="0" i="0" u="none" strike="noStrike" cap="none">
              <a:solidFill>
                <a:srgbClr val="2E5E73"/>
              </a:solidFill>
              <a:latin typeface="Arial"/>
              <a:ea typeface="Arial"/>
              <a:cs typeface="Arial"/>
              <a:sym typeface="Arial"/>
            </a:endParaRPr>
          </a:p>
        </p:txBody>
      </p:sp>
      <p:sp>
        <p:nvSpPr>
          <p:cNvPr id="31" name="Google Shape;31;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33" name="Google Shape;33;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1</a:t>
            </a:r>
            <a:endParaRPr sz="1900" b="0" i="0" u="none" strike="noStrike" cap="none">
              <a:solidFill>
                <a:srgbClr val="2E5E73"/>
              </a:solidFill>
              <a:latin typeface="Arial"/>
              <a:ea typeface="Arial"/>
              <a:cs typeface="Arial"/>
              <a:sym typeface="Arial"/>
            </a:endParaRPr>
          </a:p>
        </p:txBody>
      </p:sp>
      <p:sp>
        <p:nvSpPr>
          <p:cNvPr id="34" name="Google Shape;34;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36" name="Google Shape;36;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3</a:t>
            </a:r>
            <a:endParaRPr sz="1900" b="0" i="0" u="none" strike="noStrike" cap="none">
              <a:solidFill>
                <a:srgbClr val="2E5E73"/>
              </a:solidFill>
              <a:latin typeface="Arial"/>
              <a:ea typeface="Arial"/>
              <a:cs typeface="Arial"/>
              <a:sym typeface="Arial"/>
            </a:endParaRPr>
          </a:p>
        </p:txBody>
      </p:sp>
      <p:sp>
        <p:nvSpPr>
          <p:cNvPr id="37" name="Google Shape;37;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39" name="Google Shape;39;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4</a:t>
            </a:r>
            <a:endParaRPr sz="1900" b="0" i="0" u="none" strike="noStrike" cap="none">
              <a:solidFill>
                <a:srgbClr val="2E5E73"/>
              </a:solidFill>
              <a:latin typeface="Arial"/>
              <a:ea typeface="Arial"/>
              <a:cs typeface="Arial"/>
              <a:sym typeface="Arial"/>
            </a:endParaRPr>
          </a:p>
        </p:txBody>
      </p:sp>
      <p:sp>
        <p:nvSpPr>
          <p:cNvPr id="40" name="Google Shape;40;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42" name="Google Shape;42;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5</a:t>
            </a:r>
            <a:endParaRPr sz="1900" b="0" i="0" u="none" strike="noStrike" cap="none">
              <a:solidFill>
                <a:srgbClr val="2E5E73"/>
              </a:solidFill>
              <a:latin typeface="Arial"/>
              <a:ea typeface="Arial"/>
              <a:cs typeface="Arial"/>
              <a:sym typeface="Arial"/>
            </a:endParaRPr>
          </a:p>
        </p:txBody>
      </p:sp>
      <p:sp>
        <p:nvSpPr>
          <p:cNvPr id="43" name="Google Shape;43;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45" name="Google Shape;45;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6</a:t>
            </a:r>
            <a:endParaRPr sz="1900" b="0" i="0" u="none" strike="noStrike" cap="none">
              <a:solidFill>
                <a:srgbClr val="2E5E73"/>
              </a:solidFill>
              <a:latin typeface="Arial"/>
              <a:ea typeface="Arial"/>
              <a:cs typeface="Arial"/>
              <a:sym typeface="Arial"/>
            </a:endParaRPr>
          </a:p>
        </p:txBody>
      </p:sp>
      <p:sp>
        <p:nvSpPr>
          <p:cNvPr id="46" name="Google Shape;46;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48" name="Google Shape;48;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7</a:t>
            </a:r>
            <a:endParaRPr sz="1900" b="0" i="0" u="none" strike="noStrike" cap="none">
              <a:solidFill>
                <a:srgbClr val="2E5E73"/>
              </a:solidFill>
              <a:latin typeface="Arial"/>
              <a:ea typeface="Arial"/>
              <a:cs typeface="Arial"/>
              <a:sym typeface="Arial"/>
            </a:endParaRPr>
          </a:p>
        </p:txBody>
      </p:sp>
      <p:sp>
        <p:nvSpPr>
          <p:cNvPr id="49" name="Google Shape;49;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51" name="Google Shape;51;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1</a:t>
            </a:r>
            <a:endParaRPr sz="1900" b="0" i="0" u="none" strike="noStrike" cap="none">
              <a:solidFill>
                <a:srgbClr val="2E5E73"/>
              </a:solidFill>
              <a:latin typeface="Arial"/>
              <a:ea typeface="Arial"/>
              <a:cs typeface="Arial"/>
              <a:sym typeface="Arial"/>
            </a:endParaRPr>
          </a:p>
        </p:txBody>
      </p:sp>
      <p:sp>
        <p:nvSpPr>
          <p:cNvPr id="52" name="Google Shape;52;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54" name="Google Shape;54;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3</a:t>
            </a:r>
            <a:endParaRPr sz="1900" b="0" i="0" u="none" strike="noStrike" cap="none">
              <a:solidFill>
                <a:srgbClr val="2E5E73"/>
              </a:solidFill>
              <a:latin typeface="Arial"/>
              <a:ea typeface="Arial"/>
              <a:cs typeface="Arial"/>
              <a:sym typeface="Arial"/>
            </a:endParaRPr>
          </a:p>
        </p:txBody>
      </p:sp>
      <p:sp>
        <p:nvSpPr>
          <p:cNvPr id="55" name="Google Shape;55;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57" name="Google Shape;57;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2</a:t>
            </a:r>
            <a:endParaRPr sz="1900" b="0" i="0" u="none" strike="noStrike" cap="none">
              <a:solidFill>
                <a:srgbClr val="2E5E73"/>
              </a:solidFill>
              <a:latin typeface="Arial"/>
              <a:ea typeface="Arial"/>
              <a:cs typeface="Arial"/>
              <a:sym typeface="Arial"/>
            </a:endParaRPr>
          </a:p>
        </p:txBody>
      </p:sp>
      <p:sp>
        <p:nvSpPr>
          <p:cNvPr id="58" name="Google Shape;58;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60" name="Google Shape;60;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1</a:t>
            </a:r>
            <a:endParaRPr sz="1900" b="0" i="0" u="none" strike="noStrike" cap="none">
              <a:solidFill>
                <a:srgbClr val="2E5E73"/>
              </a:solidFill>
              <a:latin typeface="Arial"/>
              <a:ea typeface="Arial"/>
              <a:cs typeface="Arial"/>
              <a:sym typeface="Arial"/>
            </a:endParaRPr>
          </a:p>
        </p:txBody>
      </p:sp>
      <p:sp>
        <p:nvSpPr>
          <p:cNvPr id="61" name="Google Shape;61;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63" name="Google Shape;63;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3</a:t>
            </a:r>
            <a:endParaRPr sz="1900" b="0" i="0" u="none" strike="noStrike" cap="none">
              <a:solidFill>
                <a:srgbClr val="2E5E73"/>
              </a:solidFill>
              <a:latin typeface="Arial"/>
              <a:ea typeface="Arial"/>
              <a:cs typeface="Arial"/>
              <a:sym typeface="Arial"/>
            </a:endParaRPr>
          </a:p>
        </p:txBody>
      </p:sp>
      <p:sp>
        <p:nvSpPr>
          <p:cNvPr id="64" name="Google Shape;64;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66" name="Google Shape;66;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2</a:t>
            </a:r>
            <a:endParaRPr sz="1900" b="0" i="0" u="none" strike="noStrike" cap="none">
              <a:solidFill>
                <a:srgbClr val="2E5E73"/>
              </a:solidFill>
              <a:latin typeface="Arial"/>
              <a:ea typeface="Arial"/>
              <a:cs typeface="Arial"/>
              <a:sym typeface="Arial"/>
            </a:endParaRPr>
          </a:p>
        </p:txBody>
      </p:sp>
      <p:sp>
        <p:nvSpPr>
          <p:cNvPr id="67" name="Google Shape;67;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69" name="Google Shape;69;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1</a:t>
            </a:r>
            <a:endParaRPr sz="1900" b="0" i="0" u="none" strike="noStrike" cap="none">
              <a:solidFill>
                <a:srgbClr val="2E5E73"/>
              </a:solidFill>
              <a:latin typeface="Arial"/>
              <a:ea typeface="Arial"/>
              <a:cs typeface="Arial"/>
              <a:sym typeface="Arial"/>
            </a:endParaRPr>
          </a:p>
        </p:txBody>
      </p:sp>
      <p:sp>
        <p:nvSpPr>
          <p:cNvPr id="70" name="Google Shape;70;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72" name="Google Shape;72;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4</a:t>
            </a:r>
            <a:endParaRPr sz="1900" b="0" i="0" u="none" strike="noStrike" cap="none">
              <a:solidFill>
                <a:srgbClr val="2E5E73"/>
              </a:solidFill>
              <a:latin typeface="Arial"/>
              <a:ea typeface="Arial"/>
              <a:cs typeface="Arial"/>
              <a:sym typeface="Arial"/>
            </a:endParaRPr>
          </a:p>
        </p:txBody>
      </p:sp>
      <p:sp>
        <p:nvSpPr>
          <p:cNvPr id="73" name="Google Shape;73;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75" name="Google Shape;75;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5</a:t>
            </a:r>
            <a:endParaRPr sz="1900" b="0" i="0" u="none" strike="noStrike" cap="none">
              <a:solidFill>
                <a:srgbClr val="2E5E73"/>
              </a:solidFill>
              <a:latin typeface="Arial"/>
              <a:ea typeface="Arial"/>
              <a:cs typeface="Arial"/>
              <a:sym typeface="Arial"/>
            </a:endParaRPr>
          </a:p>
        </p:txBody>
      </p:sp>
      <p:sp>
        <p:nvSpPr>
          <p:cNvPr id="76" name="Google Shape;76;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78" name="Google Shape;78;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6</a:t>
            </a:r>
            <a:endParaRPr sz="1900" b="0" i="0" u="none" strike="noStrike" cap="none">
              <a:solidFill>
                <a:srgbClr val="2E5E73"/>
              </a:solidFill>
              <a:latin typeface="Arial"/>
              <a:ea typeface="Arial"/>
              <a:cs typeface="Arial"/>
              <a:sym typeface="Arial"/>
            </a:endParaRPr>
          </a:p>
        </p:txBody>
      </p:sp>
      <p:sp>
        <p:nvSpPr>
          <p:cNvPr id="79" name="Google Shape;79;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81" name="Google Shape;81;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7</a:t>
            </a:r>
            <a:endParaRPr sz="1900" b="0" i="0" u="none" strike="noStrike" cap="none">
              <a:solidFill>
                <a:srgbClr val="2E5E73"/>
              </a:solidFill>
              <a:latin typeface="Arial"/>
              <a:ea typeface="Arial"/>
              <a:cs typeface="Arial"/>
              <a:sym typeface="Arial"/>
            </a:endParaRPr>
          </a:p>
        </p:txBody>
      </p:sp>
      <p:sp>
        <p:nvSpPr>
          <p:cNvPr id="82" name="Google Shape;82;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84" name="Google Shape;84;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4</a:t>
            </a:r>
            <a:endParaRPr sz="1900" b="0" i="0" u="none" strike="noStrike" cap="none">
              <a:solidFill>
                <a:srgbClr val="2E5E73"/>
              </a:solidFill>
              <a:latin typeface="Arial"/>
              <a:ea typeface="Arial"/>
              <a:cs typeface="Arial"/>
              <a:sym typeface="Arial"/>
            </a:endParaRPr>
          </a:p>
        </p:txBody>
      </p:sp>
      <p:sp>
        <p:nvSpPr>
          <p:cNvPr id="85" name="Google Shape;85;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87" name="Google Shape;87;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5</a:t>
            </a:r>
            <a:endParaRPr sz="1900" b="0" i="0" u="none" strike="noStrike" cap="none">
              <a:solidFill>
                <a:srgbClr val="2E5E73"/>
              </a:solidFill>
              <a:latin typeface="Arial"/>
              <a:ea typeface="Arial"/>
              <a:cs typeface="Arial"/>
              <a:sym typeface="Arial"/>
            </a:endParaRPr>
          </a:p>
        </p:txBody>
      </p:sp>
      <p:sp>
        <p:nvSpPr>
          <p:cNvPr id="88" name="Google Shape;88;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90" name="Google Shape;90;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6</a:t>
            </a:r>
            <a:endParaRPr sz="1900" b="0" i="0" u="none" strike="noStrike" cap="none">
              <a:solidFill>
                <a:srgbClr val="2E5E73"/>
              </a:solidFill>
              <a:latin typeface="Arial"/>
              <a:ea typeface="Arial"/>
              <a:cs typeface="Arial"/>
              <a:sym typeface="Arial"/>
            </a:endParaRPr>
          </a:p>
        </p:txBody>
      </p:sp>
      <p:sp>
        <p:nvSpPr>
          <p:cNvPr id="91" name="Google Shape;91;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93" name="Google Shape;93;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7</a:t>
            </a:r>
            <a:endParaRPr sz="1900" b="0" i="0" u="none" strike="noStrike" cap="none">
              <a:solidFill>
                <a:srgbClr val="2E5E73"/>
              </a:solidFill>
              <a:latin typeface="Arial"/>
              <a:ea typeface="Arial"/>
              <a:cs typeface="Arial"/>
              <a:sym typeface="Arial"/>
            </a:endParaRPr>
          </a:p>
        </p:txBody>
      </p:sp>
      <p:sp>
        <p:nvSpPr>
          <p:cNvPr id="94" name="Google Shape;94;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96" name="Google Shape;96;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4</a:t>
            </a:r>
            <a:endParaRPr sz="1900" b="0" i="0" u="none" strike="noStrike" cap="none">
              <a:solidFill>
                <a:srgbClr val="2E5E73"/>
              </a:solidFill>
              <a:latin typeface="Arial"/>
              <a:ea typeface="Arial"/>
              <a:cs typeface="Arial"/>
              <a:sym typeface="Arial"/>
            </a:endParaRPr>
          </a:p>
        </p:txBody>
      </p:sp>
      <p:sp>
        <p:nvSpPr>
          <p:cNvPr id="97" name="Google Shape;97;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99" name="Google Shape;99;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5</a:t>
            </a:r>
            <a:endParaRPr sz="1900" b="0" i="0" u="none" strike="noStrike" cap="none">
              <a:solidFill>
                <a:srgbClr val="2E5E73"/>
              </a:solidFill>
              <a:latin typeface="Arial"/>
              <a:ea typeface="Arial"/>
              <a:cs typeface="Arial"/>
              <a:sym typeface="Arial"/>
            </a:endParaRPr>
          </a:p>
        </p:txBody>
      </p:sp>
      <p:sp>
        <p:nvSpPr>
          <p:cNvPr id="100" name="Google Shape;100;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102" name="Google Shape;102;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6</a:t>
            </a:r>
            <a:endParaRPr sz="1900" b="0" i="0" u="none" strike="noStrike" cap="none">
              <a:solidFill>
                <a:srgbClr val="2E5E73"/>
              </a:solidFill>
              <a:latin typeface="Arial"/>
              <a:ea typeface="Arial"/>
              <a:cs typeface="Arial"/>
              <a:sym typeface="Arial"/>
            </a:endParaRPr>
          </a:p>
        </p:txBody>
      </p:sp>
      <p:sp>
        <p:nvSpPr>
          <p:cNvPr id="103" name="Google Shape;103;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105" name="Google Shape;105;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7</a:t>
            </a:r>
            <a:endParaRPr sz="1900" b="0" i="0" u="none" strike="noStrike" cap="none">
              <a:solidFill>
                <a:srgbClr val="2E5E73"/>
              </a:solidFill>
              <a:latin typeface="Arial"/>
              <a:ea typeface="Arial"/>
              <a:cs typeface="Arial"/>
              <a:sym typeface="Arial"/>
            </a:endParaRPr>
          </a:p>
        </p:txBody>
      </p:sp>
      <p:sp>
        <p:nvSpPr>
          <p:cNvPr id="106" name="Google Shape;106;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marR="0" lvl="0" indent="0" algn="l" rtl="0">
              <a:lnSpc>
                <a:spcPct val="100000"/>
              </a:lnSpc>
              <a:spcBef>
                <a:spcPts val="0"/>
              </a:spcBef>
              <a:spcAft>
                <a:spcPts val="0"/>
              </a:spcAft>
              <a:buClr>
                <a:schemeClr val="dk1"/>
              </a:buClr>
              <a:buSzPts val="1500"/>
              <a:buFont typeface="Arial"/>
              <a:buNone/>
            </a:pPr>
            <a:r>
              <a:rPr lang="en-US" sz="1500" b="0" i="0" u="none" strike="noStrike" cap="none">
                <a:solidFill>
                  <a:srgbClr val="2E5E73"/>
                </a:solidFill>
                <a:latin typeface="Roboto Light"/>
                <a:ea typeface="Roboto Light"/>
                <a:cs typeface="Roboto Light"/>
                <a:sym typeface="Roboto Light"/>
              </a:rPr>
              <a:t>Description</a:t>
            </a:r>
            <a:endParaRPr sz="1500" b="0" i="0" u="none" strike="noStrike" cap="none">
              <a:solidFill>
                <a:srgbClr val="2E5E73"/>
              </a:solidFill>
              <a:latin typeface="Roboto Light"/>
              <a:ea typeface="Roboto Light"/>
              <a:cs typeface="Roboto Light"/>
              <a:sym typeface="Roboto Light"/>
            </a:endParaRPr>
          </a:p>
        </p:txBody>
      </p:sp>
      <p:sp>
        <p:nvSpPr>
          <p:cNvPr id="108" name="Google Shape;108;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2E5E73"/>
                </a:solidFill>
                <a:latin typeface="Arial"/>
                <a:ea typeface="Arial"/>
                <a:cs typeface="Arial"/>
                <a:sym typeface="Arial"/>
              </a:rPr>
              <a:t>3</a:t>
            </a:r>
            <a:endParaRPr sz="1900" b="0" i="0" u="none" strike="noStrike" cap="none">
              <a:solidFill>
                <a:srgbClr val="2E5E73"/>
              </a:solidFill>
              <a:latin typeface="Arial"/>
              <a:ea typeface="Arial"/>
              <a:cs typeface="Arial"/>
              <a:sym typeface="Arial"/>
            </a:endParaRPr>
          </a:p>
        </p:txBody>
      </p:sp>
      <p:sp>
        <p:nvSpPr>
          <p:cNvPr id="109" name="Google Shape;109;p37"/>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10" name="Google Shape;110;p37"/>
          <p:cNvSpPr txBox="1">
            <a:spLocks noGrp="1"/>
          </p:cNvSpPr>
          <p:nvPr>
            <p:ph type="title" idx="2"/>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86"/>
        <p:cNvGrpSpPr/>
        <p:nvPr/>
      </p:nvGrpSpPr>
      <p:grpSpPr>
        <a:xfrm>
          <a:off x="0" y="0"/>
          <a:ext cx="0" cy="0"/>
          <a:chOff x="0" y="0"/>
          <a:chExt cx="0" cy="0"/>
        </a:xfrm>
      </p:grpSpPr>
      <p:sp>
        <p:nvSpPr>
          <p:cNvPr id="287" name="Google Shape;287;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1"/>
          <p:cNvSpPr txBox="1">
            <a:spLocks noGrp="1"/>
          </p:cNvSpPr>
          <p:nvPr>
            <p:ph type="title"/>
          </p:nvPr>
        </p:nvSpPr>
        <p:spPr>
          <a:xfrm>
            <a:off x="4188333" y="2567000"/>
            <a:ext cx="7406700" cy="1739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89" name="Google Shape;289;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1"/>
          <p:cNvSpPr txBox="1">
            <a:spLocks noGrp="1"/>
          </p:cNvSpPr>
          <p:nvPr>
            <p:ph type="subTitle" idx="1"/>
          </p:nvPr>
        </p:nvSpPr>
        <p:spPr>
          <a:xfrm>
            <a:off x="963733" y="5198833"/>
            <a:ext cx="2592000" cy="570900"/>
          </a:xfrm>
          <a:prstGeom prst="rect">
            <a:avLst/>
          </a:prstGeom>
          <a:noFill/>
          <a:ln>
            <a:noFill/>
          </a:ln>
        </p:spPr>
        <p:txBody>
          <a:bodyPr spcFirstLastPara="1" wrap="square" lIns="121900" tIns="121900" rIns="121900" bIns="121900" anchor="t" anchorCtr="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pic>
        <p:nvPicPr>
          <p:cNvPr id="292" name="Google Shape;292;p31"/>
          <p:cNvPicPr preferRelativeResize="0"/>
          <p:nvPr/>
        </p:nvPicPr>
        <p:blipFill rotWithShape="1">
          <a:blip r:embed="rId2">
            <a:alphaModFix amt="11000"/>
          </a:blip>
          <a:srcRect l="-6410" t="-3050" r="6410" b="7134"/>
          <a:stretch/>
        </p:blipFill>
        <p:spPr>
          <a:xfrm>
            <a:off x="6876987" y="3562800"/>
            <a:ext cx="5315012" cy="3295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93"/>
        <p:cNvGrpSpPr/>
        <p:nvPr/>
      </p:nvGrpSpPr>
      <p:grpSpPr>
        <a:xfrm>
          <a:off x="0" y="0"/>
          <a:ext cx="0" cy="0"/>
          <a:chOff x="0" y="0"/>
          <a:chExt cx="0" cy="0"/>
        </a:xfrm>
      </p:grpSpPr>
      <p:sp>
        <p:nvSpPr>
          <p:cNvPr id="294" name="Google Shape;294;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8" name="Google Shape;298;p32"/>
          <p:cNvGrpSpPr/>
          <p:nvPr/>
        </p:nvGrpSpPr>
        <p:grpSpPr>
          <a:xfrm>
            <a:off x="3003448" y="3266849"/>
            <a:ext cx="611985" cy="611985"/>
            <a:chOff x="4898908" y="4195167"/>
            <a:chExt cx="459000" cy="459000"/>
          </a:xfrm>
        </p:grpSpPr>
        <p:sp>
          <p:nvSpPr>
            <p:cNvPr id="299" name="Google Shape;299;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082D49"/>
                </a:solidFill>
                <a:latin typeface="Arial"/>
                <a:ea typeface="Arial"/>
                <a:cs typeface="Arial"/>
                <a:sym typeface="Arial"/>
              </a:endParaRPr>
            </a:p>
          </p:txBody>
        </p:sp>
        <p:sp>
          <p:nvSpPr>
            <p:cNvPr id="300" name="Google Shape;300;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32"/>
          <p:cNvGrpSpPr/>
          <p:nvPr/>
        </p:nvGrpSpPr>
        <p:grpSpPr>
          <a:xfrm>
            <a:off x="5789848" y="3266849"/>
            <a:ext cx="611985" cy="611985"/>
            <a:chOff x="4898908" y="4195167"/>
            <a:chExt cx="459000" cy="459000"/>
          </a:xfrm>
        </p:grpSpPr>
        <p:sp>
          <p:nvSpPr>
            <p:cNvPr id="302" name="Google Shape;302;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082D49"/>
                </a:solidFill>
                <a:latin typeface="Arial"/>
                <a:ea typeface="Arial"/>
                <a:cs typeface="Arial"/>
                <a:sym typeface="Arial"/>
              </a:endParaRPr>
            </a:p>
          </p:txBody>
        </p:sp>
        <p:sp>
          <p:nvSpPr>
            <p:cNvPr id="303" name="Google Shape;303;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32"/>
          <p:cNvGrpSpPr/>
          <p:nvPr/>
        </p:nvGrpSpPr>
        <p:grpSpPr>
          <a:xfrm>
            <a:off x="8576248" y="3266849"/>
            <a:ext cx="611985" cy="611985"/>
            <a:chOff x="4898908" y="4195167"/>
            <a:chExt cx="459000" cy="459000"/>
          </a:xfrm>
        </p:grpSpPr>
        <p:sp>
          <p:nvSpPr>
            <p:cNvPr id="305" name="Google Shape;30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082D49"/>
                </a:solidFill>
                <a:latin typeface="Arial"/>
                <a:ea typeface="Arial"/>
                <a:cs typeface="Arial"/>
                <a:sym typeface="Arial"/>
              </a:endParaRPr>
            </a:p>
          </p:txBody>
        </p:sp>
        <p:sp>
          <p:nvSpPr>
            <p:cNvPr id="306" name="Google Shape;30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7" name="Google Shape;307;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lt1"/>
              </a:solidFill>
              <a:latin typeface="Roboto Light"/>
              <a:ea typeface="Roboto Light"/>
              <a:cs typeface="Roboto Light"/>
              <a:sym typeface="Roboto Light"/>
            </a:endParaRPr>
          </a:p>
        </p:txBody>
      </p:sp>
      <p:sp>
        <p:nvSpPr>
          <p:cNvPr id="308" name="Google Shape;308;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Roboto Light"/>
              <a:ea typeface="Roboto Light"/>
              <a:cs typeface="Roboto Light"/>
              <a:sym typeface="Roboto Light"/>
            </a:endParaRPr>
          </a:p>
        </p:txBody>
      </p:sp>
      <p:sp>
        <p:nvSpPr>
          <p:cNvPr id="309" name="Google Shape;309;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Roboto Light"/>
              <a:ea typeface="Roboto Light"/>
              <a:cs typeface="Roboto Light"/>
              <a:sym typeface="Roboto Light"/>
            </a:endParaRPr>
          </a:p>
        </p:txBody>
      </p:sp>
      <p:sp>
        <p:nvSpPr>
          <p:cNvPr id="310" name="Google Shape;310;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Roboto Light"/>
              <a:ea typeface="Roboto Light"/>
              <a:cs typeface="Roboto Light"/>
              <a:sym typeface="Roboto Light"/>
            </a:endParaRPr>
          </a:p>
        </p:txBody>
      </p:sp>
      <p:sp>
        <p:nvSpPr>
          <p:cNvPr id="311" name="Google Shape;311;p32"/>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12" name="Google Shape;312;p32"/>
          <p:cNvSpPr txBox="1">
            <a:spLocks noGrp="1"/>
          </p:cNvSpPr>
          <p:nvPr>
            <p:ph type="title" idx="2"/>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313"/>
        <p:cNvGrpSpPr/>
        <p:nvPr/>
      </p:nvGrpSpPr>
      <p:grpSpPr>
        <a:xfrm>
          <a:off x="0" y="0"/>
          <a:ext cx="0" cy="0"/>
          <a:chOff x="0" y="0"/>
          <a:chExt cx="0" cy="0"/>
        </a:xfrm>
      </p:grpSpPr>
      <p:sp>
        <p:nvSpPr>
          <p:cNvPr id="314" name="Google Shape;314;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5" name="Google Shape;315;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sp>
        <p:nvSpPr>
          <p:cNvPr id="316" name="Google Shape;316;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317" name="Google Shape;317;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8" name="Google Shape;318;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sp>
        <p:nvSpPr>
          <p:cNvPr id="319" name="Google Shape;319;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Roboto"/>
              <a:ea typeface="Roboto"/>
              <a:cs typeface="Roboto"/>
              <a:sym typeface="Roboto"/>
            </a:endParaRPr>
          </a:p>
        </p:txBody>
      </p:sp>
      <p:sp>
        <p:nvSpPr>
          <p:cNvPr id="320" name="Google Shape;320;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1" name="Google Shape;321;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sp>
        <p:nvSpPr>
          <p:cNvPr id="322" name="Google Shape;322;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8363B"/>
              </a:solidFill>
              <a:latin typeface="Roboto Medium"/>
              <a:ea typeface="Roboto Medium"/>
              <a:cs typeface="Roboto Medium"/>
              <a:sym typeface="Roboto Medium"/>
            </a:endParaRPr>
          </a:p>
        </p:txBody>
      </p:sp>
      <p:sp>
        <p:nvSpPr>
          <p:cNvPr id="323" name="Google Shape;323;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Roboto"/>
              <a:ea typeface="Roboto"/>
              <a:cs typeface="Roboto"/>
              <a:sym typeface="Roboto"/>
            </a:endParaRPr>
          </a:p>
        </p:txBody>
      </p:sp>
      <p:sp>
        <p:nvSpPr>
          <p:cNvPr id="324" name="Google Shape;324;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a:ea typeface="Roboto"/>
              <a:cs typeface="Roboto"/>
              <a:sym typeface="Roboto"/>
            </a:endParaRPr>
          </a:p>
        </p:txBody>
      </p:sp>
      <p:sp>
        <p:nvSpPr>
          <p:cNvPr id="325" name="Google Shape;325;p33"/>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26" name="Google Shape;326;p33"/>
          <p:cNvSpPr txBox="1">
            <a:spLocks noGrp="1"/>
          </p:cNvSpPr>
          <p:nvPr>
            <p:ph type="title" idx="2"/>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27"/>
        <p:cNvGrpSpPr/>
        <p:nvPr/>
      </p:nvGrpSpPr>
      <p:grpSpPr>
        <a:xfrm>
          <a:off x="0" y="0"/>
          <a:ext cx="0" cy="0"/>
          <a:chOff x="0" y="0"/>
          <a:chExt cx="0" cy="0"/>
        </a:xfrm>
      </p:grpSpPr>
      <p:sp>
        <p:nvSpPr>
          <p:cNvPr id="328" name="Google Shape;328;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29" name="Google Shape;329;p34"/>
          <p:cNvGrpSpPr/>
          <p:nvPr/>
        </p:nvGrpSpPr>
        <p:grpSpPr>
          <a:xfrm>
            <a:off x="682378" y="1587237"/>
            <a:ext cx="711186" cy="711306"/>
            <a:chOff x="457200" y="1378813"/>
            <a:chExt cx="695400" cy="695450"/>
          </a:xfrm>
        </p:grpSpPr>
        <p:sp>
          <p:nvSpPr>
            <p:cNvPr id="330" name="Google Shape;330;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31" name="Google Shape;331;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32" name="Google Shape;332;p34"/>
          <p:cNvGrpSpPr/>
          <p:nvPr/>
        </p:nvGrpSpPr>
        <p:grpSpPr>
          <a:xfrm>
            <a:off x="4378078" y="1587237"/>
            <a:ext cx="711186" cy="711306"/>
            <a:chOff x="457200" y="1378813"/>
            <a:chExt cx="695400" cy="695450"/>
          </a:xfrm>
        </p:grpSpPr>
        <p:sp>
          <p:nvSpPr>
            <p:cNvPr id="333" name="Google Shape;333;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34" name="Google Shape;334;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35" name="Google Shape;335;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36" name="Google Shape;336;p34"/>
          <p:cNvGrpSpPr/>
          <p:nvPr/>
        </p:nvGrpSpPr>
        <p:grpSpPr>
          <a:xfrm>
            <a:off x="8251578" y="1588237"/>
            <a:ext cx="711186" cy="711306"/>
            <a:chOff x="457200" y="1378813"/>
            <a:chExt cx="695400" cy="695450"/>
          </a:xfrm>
        </p:grpSpPr>
        <p:sp>
          <p:nvSpPr>
            <p:cNvPr id="337" name="Google Shape;337;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38" name="Google Shape;338;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39" name="Google Shape;339;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0" name="Google Shape;340;p34"/>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41" name="Google Shape;341;p34"/>
          <p:cNvSpPr txBox="1">
            <a:spLocks noGrp="1"/>
          </p:cNvSpPr>
          <p:nvPr>
            <p:ph type="title" idx="2"/>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42"/>
        <p:cNvGrpSpPr/>
        <p:nvPr/>
      </p:nvGrpSpPr>
      <p:grpSpPr>
        <a:xfrm>
          <a:off x="0" y="0"/>
          <a:ext cx="0" cy="0"/>
          <a:chOff x="0" y="0"/>
          <a:chExt cx="0" cy="0"/>
        </a:xfrm>
      </p:grpSpPr>
      <p:sp>
        <p:nvSpPr>
          <p:cNvPr id="343" name="Google Shape;343;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FFFFFF"/>
              </a:solidFill>
              <a:latin typeface="Roboto Light"/>
              <a:ea typeface="Roboto Light"/>
              <a:cs typeface="Roboto Light"/>
              <a:sym typeface="Roboto Light"/>
            </a:endParaRPr>
          </a:p>
        </p:txBody>
      </p:sp>
      <p:sp>
        <p:nvSpPr>
          <p:cNvPr id="344" name="Google Shape;344;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Arial"/>
              <a:ea typeface="Arial"/>
              <a:cs typeface="Arial"/>
              <a:sym typeface="Arial"/>
            </a:endParaRPr>
          </a:p>
        </p:txBody>
      </p:sp>
      <p:sp>
        <p:nvSpPr>
          <p:cNvPr id="345" name="Google Shape;345;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346" name="Google Shape;346;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Light"/>
              <a:ea typeface="Roboto Light"/>
              <a:cs typeface="Roboto Light"/>
              <a:sym typeface="Roboto Light"/>
            </a:endParaRPr>
          </a:p>
        </p:txBody>
      </p:sp>
      <p:sp>
        <p:nvSpPr>
          <p:cNvPr id="348" name="Google Shape;348;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Light"/>
              <a:ea typeface="Roboto Light"/>
              <a:cs typeface="Roboto Light"/>
              <a:sym typeface="Roboto Light"/>
            </a:endParaRPr>
          </a:p>
        </p:txBody>
      </p:sp>
      <p:sp>
        <p:nvSpPr>
          <p:cNvPr id="349" name="Google Shape;349;p35"/>
          <p:cNvSpPr txBox="1">
            <a:spLocks noGrp="1"/>
          </p:cNvSpPr>
          <p:nvPr>
            <p:ph type="title"/>
          </p:nvPr>
        </p:nvSpPr>
        <p:spPr>
          <a:xfrm>
            <a:off x="722900" y="1773100"/>
            <a:ext cx="4865700" cy="524700"/>
          </a:xfrm>
          <a:prstGeom prst="rect">
            <a:avLst/>
          </a:prstGeom>
          <a:noFill/>
          <a:ln>
            <a:noFill/>
          </a:ln>
        </p:spPr>
        <p:txBody>
          <a:bodyPr spcFirstLastPara="1" wrap="square" lIns="487675" tIns="121900" rIns="121900" bIns="121900" anchor="ctr" anchorCtr="0">
            <a:noAutofit/>
          </a:bodyPr>
          <a:lstStyle>
            <a:lvl1pPr lvl="0" algn="l">
              <a:lnSpc>
                <a:spcPct val="100000"/>
              </a:lnSpc>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
        <p:nvSpPr>
          <p:cNvPr id="350" name="Google Shape;350;p35"/>
          <p:cNvSpPr txBox="1">
            <a:spLocks noGrp="1"/>
          </p:cNvSpPr>
          <p:nvPr>
            <p:ph type="title" idx="2"/>
          </p:nvPr>
        </p:nvSpPr>
        <p:spPr>
          <a:xfrm>
            <a:off x="6634933" y="1773100"/>
            <a:ext cx="4865700" cy="524700"/>
          </a:xfrm>
          <a:prstGeom prst="rect">
            <a:avLst/>
          </a:prstGeom>
          <a:noFill/>
          <a:ln>
            <a:noFill/>
          </a:ln>
        </p:spPr>
        <p:txBody>
          <a:bodyPr spcFirstLastPara="1" wrap="square" lIns="487675" tIns="121900" rIns="121900" bIns="121900" anchor="ctr" anchorCtr="0">
            <a:noAutofit/>
          </a:bodyPr>
          <a:lstStyle>
            <a:lvl1pPr lvl="0" algn="l">
              <a:lnSpc>
                <a:spcPct val="100000"/>
              </a:lnSpc>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
        <p:nvSpPr>
          <p:cNvPr id="351" name="Google Shape;351;p35"/>
          <p:cNvSpPr txBox="1">
            <a:spLocks noGrp="1"/>
          </p:cNvSpPr>
          <p:nvPr>
            <p:ph type="title" idx="3"/>
          </p:nvPr>
        </p:nvSpPr>
        <p:spPr>
          <a:xfrm>
            <a:off x="722900" y="2672467"/>
            <a:ext cx="4865700" cy="33192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52" name="Google Shape;352;p35"/>
          <p:cNvSpPr txBox="1">
            <a:spLocks noGrp="1"/>
          </p:cNvSpPr>
          <p:nvPr>
            <p:ph type="title" idx="4"/>
          </p:nvPr>
        </p:nvSpPr>
        <p:spPr>
          <a:xfrm>
            <a:off x="6634933" y="2672467"/>
            <a:ext cx="4865700" cy="33192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53" name="Google Shape;353;p35"/>
          <p:cNvSpPr txBox="1">
            <a:spLocks noGrp="1"/>
          </p:cNvSpPr>
          <p:nvPr>
            <p:ph type="title" idx="5"/>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pic>
        <p:nvPicPr>
          <p:cNvPr id="354" name="Google Shape;354;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55" name="Google Shape;355;p35"/>
          <p:cNvSpPr txBox="1">
            <a:spLocks noGrp="1"/>
          </p:cNvSpPr>
          <p:nvPr>
            <p:ph type="title" idx="6"/>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56"/>
        <p:cNvGrpSpPr/>
        <p:nvPr/>
      </p:nvGrpSpPr>
      <p:grpSpPr>
        <a:xfrm>
          <a:off x="0" y="0"/>
          <a:ext cx="0" cy="0"/>
          <a:chOff x="0" y="0"/>
          <a:chExt cx="0" cy="0"/>
        </a:xfrm>
      </p:grpSpPr>
      <p:sp>
        <p:nvSpPr>
          <p:cNvPr id="357" name="Google Shape;357;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FFFFFF"/>
              </a:solidFill>
              <a:latin typeface="Roboto Light"/>
              <a:ea typeface="Roboto Light"/>
              <a:cs typeface="Roboto Light"/>
              <a:sym typeface="Roboto Light"/>
            </a:endParaRPr>
          </a:p>
        </p:txBody>
      </p:sp>
      <p:sp>
        <p:nvSpPr>
          <p:cNvPr id="358" name="Google Shape;358;p36"/>
          <p:cNvSpPr txBox="1">
            <a:spLocks noGrp="1"/>
          </p:cNvSpPr>
          <p:nvPr>
            <p:ph type="title"/>
          </p:nvPr>
        </p:nvSpPr>
        <p:spPr>
          <a:xfrm>
            <a:off x="1572657" y="1626543"/>
            <a:ext cx="4041600" cy="5247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
        <p:nvSpPr>
          <p:cNvPr id="359" name="Google Shape;359;p36"/>
          <p:cNvSpPr txBox="1">
            <a:spLocks noGrp="1"/>
          </p:cNvSpPr>
          <p:nvPr>
            <p:ph type="title" idx="2"/>
          </p:nvPr>
        </p:nvSpPr>
        <p:spPr>
          <a:xfrm>
            <a:off x="1194967" y="2495167"/>
            <a:ext cx="4545300" cy="34965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60" name="Google Shape;360;p36"/>
          <p:cNvSpPr txBox="1">
            <a:spLocks noGrp="1"/>
          </p:cNvSpPr>
          <p:nvPr>
            <p:ph type="title" idx="3"/>
          </p:nvPr>
        </p:nvSpPr>
        <p:spPr>
          <a:xfrm>
            <a:off x="7098567" y="2495167"/>
            <a:ext cx="4809900" cy="34965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61" name="Google Shape;361;p36"/>
          <p:cNvSpPr txBox="1">
            <a:spLocks noGrp="1"/>
          </p:cNvSpPr>
          <p:nvPr>
            <p:ph type="title" idx="4"/>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pic>
        <p:nvPicPr>
          <p:cNvPr id="362" name="Google Shape;362;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63" name="Google Shape;363;p36"/>
          <p:cNvGrpSpPr/>
          <p:nvPr/>
        </p:nvGrpSpPr>
        <p:grpSpPr>
          <a:xfrm>
            <a:off x="609544" y="1587237"/>
            <a:ext cx="711186" cy="711306"/>
            <a:chOff x="457200" y="1378813"/>
            <a:chExt cx="695400" cy="695450"/>
          </a:xfrm>
        </p:grpSpPr>
        <p:sp>
          <p:nvSpPr>
            <p:cNvPr id="364" name="Google Shape;364;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65" name="Google Shape;365;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66" name="Google Shape;366;p36"/>
          <p:cNvGrpSpPr/>
          <p:nvPr/>
        </p:nvGrpSpPr>
        <p:grpSpPr>
          <a:xfrm>
            <a:off x="6502483" y="1587237"/>
            <a:ext cx="711186" cy="711306"/>
            <a:chOff x="2605668" y="1378813"/>
            <a:chExt cx="695400" cy="695450"/>
          </a:xfrm>
        </p:grpSpPr>
        <p:sp>
          <p:nvSpPr>
            <p:cNvPr id="367" name="Google Shape;367;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68" name="Google Shape;368;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69" name="Google Shape;369;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FFFFFF"/>
              </a:solidFill>
              <a:latin typeface="Roboto Light"/>
              <a:ea typeface="Roboto Light"/>
              <a:cs typeface="Roboto Light"/>
              <a:sym typeface="Roboto Light"/>
            </a:endParaRPr>
          </a:p>
        </p:txBody>
      </p:sp>
      <p:sp>
        <p:nvSpPr>
          <p:cNvPr id="370" name="Google Shape;370;p36"/>
          <p:cNvSpPr txBox="1">
            <a:spLocks noGrp="1"/>
          </p:cNvSpPr>
          <p:nvPr>
            <p:ph type="title" idx="5"/>
          </p:nvPr>
        </p:nvSpPr>
        <p:spPr>
          <a:xfrm>
            <a:off x="7466124" y="1626543"/>
            <a:ext cx="4041600" cy="5247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
        <p:nvSpPr>
          <p:cNvPr id="371" name="Google Shape;371;p36"/>
          <p:cNvSpPr txBox="1">
            <a:spLocks noGrp="1"/>
          </p:cNvSpPr>
          <p:nvPr>
            <p:ph type="title" idx="6"/>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372"/>
        <p:cNvGrpSpPr/>
        <p:nvPr/>
      </p:nvGrpSpPr>
      <p:grpSpPr>
        <a:xfrm>
          <a:off x="0" y="0"/>
          <a:ext cx="0" cy="0"/>
          <a:chOff x="0" y="0"/>
          <a:chExt cx="0" cy="0"/>
        </a:xfrm>
      </p:grpSpPr>
      <p:pic>
        <p:nvPicPr>
          <p:cNvPr id="373" name="Google Shape;373;p38"/>
          <p:cNvPicPr preferRelativeResize="0"/>
          <p:nvPr/>
        </p:nvPicPr>
        <p:blipFill rotWithShape="1">
          <a:blip r:embed="rId2">
            <a:alphaModFix amt="11000"/>
          </a:blip>
          <a:srcRect l="-6410" t="-3050" r="6410" b="7134"/>
          <a:stretch/>
        </p:blipFill>
        <p:spPr>
          <a:xfrm>
            <a:off x="6876987" y="3562800"/>
            <a:ext cx="5315012" cy="3295200"/>
          </a:xfrm>
          <a:prstGeom prst="rect">
            <a:avLst/>
          </a:prstGeom>
          <a:noFill/>
          <a:ln>
            <a:noFill/>
          </a:ln>
        </p:spPr>
      </p:pic>
      <p:sp>
        <p:nvSpPr>
          <p:cNvPr id="374" name="Google Shape;374;p38"/>
          <p:cNvSpPr txBox="1">
            <a:spLocks noGrp="1"/>
          </p:cNvSpPr>
          <p:nvPr>
            <p:ph type="title"/>
          </p:nvPr>
        </p:nvSpPr>
        <p:spPr>
          <a:xfrm>
            <a:off x="2612967" y="2188267"/>
            <a:ext cx="11360700" cy="7635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
        <p:nvSpPr>
          <p:cNvPr id="375" name="Google Shape;375;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6" name="Google Shape;376;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7" name="Google Shape;377;p38"/>
          <p:cNvSpPr txBox="1">
            <a:spLocks noGrp="1"/>
          </p:cNvSpPr>
          <p:nvPr>
            <p:ph type="title" idx="2"/>
          </p:nvPr>
        </p:nvSpPr>
        <p:spPr>
          <a:xfrm>
            <a:off x="1933833" y="1386267"/>
            <a:ext cx="8325600" cy="4175700"/>
          </a:xfrm>
          <a:prstGeom prst="rect">
            <a:avLst/>
          </a:prstGeom>
          <a:noFill/>
          <a:ln>
            <a:noFill/>
          </a:ln>
        </p:spPr>
        <p:txBody>
          <a:bodyPr spcFirstLastPara="1" wrap="square" lIns="487675" tIns="121900" rIns="121900" bIns="121900" anchor="ctr" anchorCtr="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378"/>
        <p:cNvGrpSpPr/>
        <p:nvPr/>
      </p:nvGrpSpPr>
      <p:grpSpPr>
        <a:xfrm>
          <a:off x="0" y="0"/>
          <a:ext cx="0" cy="0"/>
          <a:chOff x="0" y="0"/>
          <a:chExt cx="0" cy="0"/>
        </a:xfrm>
      </p:grpSpPr>
      <p:graphicFrame>
        <p:nvGraphicFramePr>
          <p:cNvPr id="379" name="Google Shape;379;p39"/>
          <p:cNvGraphicFramePr/>
          <p:nvPr/>
        </p:nvGraphicFramePr>
        <p:xfrm>
          <a:off x="989433" y="1378633"/>
          <a:ext cx="3000000" cy="3000000"/>
        </p:xfrm>
        <a:graphic>
          <a:graphicData uri="http://schemas.openxmlformats.org/drawingml/2006/table">
            <a:tbl>
              <a:tblPr>
                <a:noFill/>
                <a:tableStyleId>{2B17F80C-27C7-4792-9349-9D00FE6E5EDB}</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marR="0" lvl="0" indent="0" algn="ctr" rtl="0">
                        <a:lnSpc>
                          <a:spcPct val="100000"/>
                        </a:lnSpc>
                        <a:spcBef>
                          <a:spcPts val="0"/>
                        </a:spcBef>
                        <a:spcAft>
                          <a:spcPts val="0"/>
                        </a:spcAft>
                        <a:buClr>
                          <a:srgbClr val="000000"/>
                        </a:buClr>
                        <a:buSzPts val="1900"/>
                        <a:buFont typeface="Arial"/>
                        <a:buNone/>
                      </a:pPr>
                      <a:r>
                        <a:rPr lang="en-US" sz="1900" b="1" u="none" strike="noStrike" cap="none">
                          <a:solidFill>
                            <a:srgbClr val="082D49"/>
                          </a:solidFill>
                          <a:latin typeface="Roboto"/>
                          <a:ea typeface="Roboto"/>
                          <a:cs typeface="Roboto"/>
                          <a:sym typeface="Roboto"/>
                        </a:rPr>
                        <a:t>Id</a:t>
                      </a:r>
                      <a:endParaRPr sz="1900" b="1"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b="1" u="none" strike="noStrike" cap="none">
                          <a:solidFill>
                            <a:srgbClr val="082D49"/>
                          </a:solidFill>
                          <a:latin typeface="Roboto"/>
                          <a:ea typeface="Roboto"/>
                          <a:cs typeface="Roboto"/>
                          <a:sym typeface="Roboto"/>
                        </a:rPr>
                        <a:t>First Name</a:t>
                      </a:r>
                      <a:endParaRPr sz="1900" b="1"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b="1" u="none" strike="noStrike" cap="none">
                          <a:solidFill>
                            <a:srgbClr val="082D49"/>
                          </a:solidFill>
                          <a:latin typeface="Roboto"/>
                          <a:ea typeface="Roboto"/>
                          <a:cs typeface="Roboto"/>
                          <a:sym typeface="Roboto"/>
                        </a:rPr>
                        <a:t>Last Name</a:t>
                      </a:r>
                      <a:endParaRPr sz="1900" b="1"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b="1" u="none" strike="noStrike" cap="none">
                          <a:solidFill>
                            <a:srgbClr val="082D49"/>
                          </a:solidFill>
                          <a:latin typeface="Roboto"/>
                          <a:ea typeface="Roboto"/>
                          <a:cs typeface="Roboto"/>
                          <a:sym typeface="Roboto"/>
                        </a:rPr>
                        <a:t>Email</a:t>
                      </a:r>
                      <a:endParaRPr sz="1900" b="1"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b="1" u="none" strike="noStrike" cap="none">
                          <a:solidFill>
                            <a:srgbClr val="082D49"/>
                          </a:solidFill>
                          <a:latin typeface="Roboto"/>
                          <a:ea typeface="Roboto"/>
                          <a:cs typeface="Roboto"/>
                          <a:sym typeface="Roboto"/>
                        </a:rPr>
                        <a:t>Yes/No</a:t>
                      </a:r>
                      <a:endParaRPr sz="1900" b="1"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1</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“Doe”</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“john@email.com”</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900" u="none" strike="noStrike" cap="none">
                          <a:solidFill>
                            <a:srgbClr val="082D49"/>
                          </a:solidFill>
                          <a:latin typeface="Roboto"/>
                          <a:ea typeface="Roboto"/>
                          <a:cs typeface="Roboto"/>
                          <a:sym typeface="Roboto"/>
                        </a:rPr>
                        <a:t>“Y”</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2</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“Doe”</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“john@email.com”</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“N”</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3</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“Doe”</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“john@email.com”</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900" u="none" strike="noStrike" cap="none">
                          <a:solidFill>
                            <a:srgbClr val="082D49"/>
                          </a:solidFill>
                          <a:latin typeface="Roboto"/>
                          <a:ea typeface="Roboto"/>
                          <a:cs typeface="Roboto"/>
                          <a:sym typeface="Roboto"/>
                        </a:rPr>
                        <a:t>“Y”</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4</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“Doe”</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“john@email.com”</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“Y”</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5</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“Doe”</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“john@email.com”</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solidFill>
                            <a:srgbClr val="082D49"/>
                          </a:solidFill>
                          <a:latin typeface="Roboto"/>
                          <a:ea typeface="Roboto"/>
                          <a:cs typeface="Roboto"/>
                          <a:sym typeface="Roboto"/>
                        </a:rPr>
                        <a:t>“Y”</a:t>
                      </a:r>
                      <a:endParaRPr sz="1900" u="none" strike="noStrike" cap="none">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380" name="Google Shape;380;p39"/>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81" name="Google Shape;381;p39"/>
          <p:cNvSpPr txBox="1">
            <a:spLocks noGrp="1"/>
          </p:cNvSpPr>
          <p:nvPr>
            <p:ph type="title" idx="2"/>
          </p:nvPr>
        </p:nvSpPr>
        <p:spPr>
          <a:xfrm>
            <a:off x="-8000" y="687033"/>
            <a:ext cx="12224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382"/>
        <p:cNvGrpSpPr/>
        <p:nvPr/>
      </p:nvGrpSpPr>
      <p:grpSpPr>
        <a:xfrm>
          <a:off x="0" y="0"/>
          <a:ext cx="0" cy="0"/>
          <a:chOff x="0" y="0"/>
          <a:chExt cx="0" cy="0"/>
        </a:xfrm>
      </p:grpSpPr>
      <p:sp>
        <p:nvSpPr>
          <p:cNvPr id="383" name="Google Shape;383;p40"/>
          <p:cNvSpPr>
            <a:spLocks noGrp="1"/>
          </p:cNvSpPr>
          <p:nvPr>
            <p:ph type="pic" idx="2"/>
          </p:nvPr>
        </p:nvSpPr>
        <p:spPr>
          <a:xfrm>
            <a:off x="7897833" y="200"/>
            <a:ext cx="4293900" cy="6858000"/>
          </a:xfrm>
          <a:prstGeom prst="rect">
            <a:avLst/>
          </a:prstGeom>
          <a:noFill/>
          <a:ln>
            <a:noFill/>
          </a:ln>
        </p:spPr>
      </p:sp>
      <p:sp>
        <p:nvSpPr>
          <p:cNvPr id="384" name="Google Shape;384;p40"/>
          <p:cNvSpPr txBox="1">
            <a:spLocks noGrp="1"/>
          </p:cNvSpPr>
          <p:nvPr>
            <p:ph type="body" idx="1"/>
          </p:nvPr>
        </p:nvSpPr>
        <p:spPr>
          <a:xfrm>
            <a:off x="787133" y="1495633"/>
            <a:ext cx="7092900" cy="45147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385" name="Google Shape;385;p40"/>
          <p:cNvSpPr txBox="1">
            <a:spLocks noGrp="1"/>
          </p:cNvSpPr>
          <p:nvPr>
            <p:ph type="title"/>
          </p:nvPr>
        </p:nvSpPr>
        <p:spPr>
          <a:xfrm>
            <a:off x="-2783" y="169867"/>
            <a:ext cx="78849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86" name="Google Shape;386;p40"/>
          <p:cNvSpPr txBox="1">
            <a:spLocks noGrp="1"/>
          </p:cNvSpPr>
          <p:nvPr>
            <p:ph type="title" idx="3"/>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387"/>
        <p:cNvGrpSpPr/>
        <p:nvPr/>
      </p:nvGrpSpPr>
      <p:grpSpPr>
        <a:xfrm>
          <a:off x="0" y="0"/>
          <a:ext cx="0" cy="0"/>
          <a:chOff x="0" y="0"/>
          <a:chExt cx="0" cy="0"/>
        </a:xfrm>
      </p:grpSpPr>
      <p:sp>
        <p:nvSpPr>
          <p:cNvPr id="388" name="Google Shape;388;p41"/>
          <p:cNvSpPr>
            <a:spLocks noGrp="1"/>
          </p:cNvSpPr>
          <p:nvPr>
            <p:ph type="pic" idx="2"/>
          </p:nvPr>
        </p:nvSpPr>
        <p:spPr>
          <a:xfrm>
            <a:off x="0" y="200"/>
            <a:ext cx="4293900" cy="6858000"/>
          </a:xfrm>
          <a:prstGeom prst="rect">
            <a:avLst/>
          </a:prstGeom>
          <a:noFill/>
          <a:ln>
            <a:noFill/>
          </a:ln>
        </p:spPr>
      </p:sp>
      <p:sp>
        <p:nvSpPr>
          <p:cNvPr id="389" name="Google Shape;389;p41"/>
          <p:cNvSpPr txBox="1">
            <a:spLocks noGrp="1"/>
          </p:cNvSpPr>
          <p:nvPr>
            <p:ph type="title"/>
          </p:nvPr>
        </p:nvSpPr>
        <p:spPr>
          <a:xfrm>
            <a:off x="4294000" y="169867"/>
            <a:ext cx="74763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90" name="Google Shape;390;p41"/>
          <p:cNvSpPr txBox="1">
            <a:spLocks noGrp="1"/>
          </p:cNvSpPr>
          <p:nvPr>
            <p:ph type="body" idx="1"/>
          </p:nvPr>
        </p:nvSpPr>
        <p:spPr>
          <a:xfrm>
            <a:off x="5070500" y="1495633"/>
            <a:ext cx="6802800" cy="45147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391" name="Google Shape;391;p41"/>
          <p:cNvSpPr txBox="1">
            <a:spLocks noGrp="1"/>
          </p:cNvSpPr>
          <p:nvPr>
            <p:ph type="title" idx="3"/>
          </p:nvPr>
        </p:nvSpPr>
        <p:spPr>
          <a:xfrm>
            <a:off x="4294000" y="687033"/>
            <a:ext cx="79227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111"/>
        <p:cNvGrpSpPr/>
        <p:nvPr/>
      </p:nvGrpSpPr>
      <p:grpSpPr>
        <a:xfrm>
          <a:off x="0" y="0"/>
          <a:ext cx="0" cy="0"/>
          <a:chOff x="0" y="0"/>
          <a:chExt cx="0" cy="0"/>
        </a:xfrm>
      </p:grpSpPr>
      <p:cxnSp>
        <p:nvCxnSpPr>
          <p:cNvPr id="112" name="Google Shape;112;p14"/>
          <p:cNvCxnSpPr/>
          <p:nvPr/>
        </p:nvCxnSpPr>
        <p:spPr>
          <a:xfrm>
            <a:off x="5797000" y="2634733"/>
            <a:ext cx="1291500" cy="0"/>
          </a:xfrm>
          <a:prstGeom prst="straightConnector1">
            <a:avLst/>
          </a:prstGeom>
          <a:noFill/>
          <a:ln w="19050" cap="flat" cmpd="sng">
            <a:solidFill>
              <a:srgbClr val="FFFFFF"/>
            </a:solidFill>
            <a:prstDash val="solid"/>
            <a:round/>
            <a:headEnd type="none" w="sm" len="sm"/>
            <a:tailEnd type="none" w="sm" len="sm"/>
          </a:ln>
        </p:spPr>
      </p:cxnSp>
      <p:cxnSp>
        <p:nvCxnSpPr>
          <p:cNvPr id="113" name="Google Shape;113;p14"/>
          <p:cNvCxnSpPr/>
          <p:nvPr/>
        </p:nvCxnSpPr>
        <p:spPr>
          <a:xfrm>
            <a:off x="5810933" y="2634600"/>
            <a:ext cx="7262100" cy="0"/>
          </a:xfrm>
          <a:prstGeom prst="straightConnector1">
            <a:avLst/>
          </a:prstGeom>
          <a:noFill/>
          <a:ln w="19050" cap="flat" cmpd="sng">
            <a:solidFill>
              <a:srgbClr val="FFFFFF"/>
            </a:solidFill>
            <a:prstDash val="solid"/>
            <a:round/>
            <a:headEnd type="none" w="sm" len="sm"/>
            <a:tailEnd type="oval" w="med" len="med"/>
          </a:ln>
        </p:spPr>
      </p:cxnSp>
      <p:sp>
        <p:nvSpPr>
          <p:cNvPr id="114" name="Google Shape;114;p14"/>
          <p:cNvSpPr txBox="1">
            <a:spLocks noGrp="1"/>
          </p:cNvSpPr>
          <p:nvPr>
            <p:ph type="title"/>
          </p:nvPr>
        </p:nvSpPr>
        <p:spPr>
          <a:xfrm>
            <a:off x="5644896" y="2634600"/>
            <a:ext cx="6545700" cy="16065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lt1"/>
              </a:buClr>
              <a:buSzPts val="5300"/>
              <a:buNone/>
              <a:defRPr sz="5300" b="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115" name="Google Shape;115;p14"/>
          <p:cNvSpPr txBox="1">
            <a:spLocks noGrp="1"/>
          </p:cNvSpPr>
          <p:nvPr>
            <p:ph type="subTitle" idx="1"/>
          </p:nvPr>
        </p:nvSpPr>
        <p:spPr>
          <a:xfrm>
            <a:off x="5646267" y="1967600"/>
            <a:ext cx="6545700" cy="653700"/>
          </a:xfrm>
          <a:prstGeom prst="rect">
            <a:avLst/>
          </a:prstGeom>
          <a:noFill/>
          <a:ln>
            <a:noFill/>
          </a:ln>
        </p:spPr>
        <p:txBody>
          <a:bodyPr spcFirstLastPara="1" wrap="square" lIns="121900" tIns="121900" rIns="121900" bIns="121900" anchor="b" anchorCtr="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116" name="Google Shape;116;p14"/>
          <p:cNvSpPr txBox="1">
            <a:spLocks noGrp="1"/>
          </p:cNvSpPr>
          <p:nvPr>
            <p:ph type="subTitle" idx="2"/>
          </p:nvPr>
        </p:nvSpPr>
        <p:spPr>
          <a:xfrm>
            <a:off x="5695333" y="4062067"/>
            <a:ext cx="6495300" cy="653700"/>
          </a:xfrm>
          <a:prstGeom prst="rect">
            <a:avLst/>
          </a:prstGeom>
          <a:noFill/>
          <a:ln>
            <a:noFill/>
          </a:ln>
        </p:spPr>
        <p:txBody>
          <a:bodyPr spcFirstLastPara="1" wrap="square" lIns="121900" tIns="121900" rIns="121900" bIns="121900" anchor="b" anchorCtr="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a:endParaRPr/>
          </a:p>
        </p:txBody>
      </p:sp>
      <p:sp>
        <p:nvSpPr>
          <p:cNvPr id="117" name="Google Shape;117;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1pPr>
            <a:lvl2pPr marL="0" marR="0" lvl="1"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2pPr>
            <a:lvl3pPr marL="0" marR="0" lvl="2"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3pPr>
            <a:lvl4pPr marL="0" marR="0" lvl="3"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4pPr>
            <a:lvl5pPr marL="0" marR="0" lvl="4"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5pPr>
            <a:lvl6pPr marL="0" marR="0" lvl="5"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6pPr>
            <a:lvl7pPr marL="0" marR="0" lvl="6"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7pPr>
            <a:lvl8pPr marL="0" marR="0" lvl="7"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8pPr>
            <a:lvl9pPr marL="0" marR="0" lvl="8" indent="0" algn="l" rtl="0">
              <a:lnSpc>
                <a:spcPct val="100000"/>
              </a:lnSpc>
              <a:spcBef>
                <a:spcPts val="0"/>
              </a:spcBef>
              <a:spcAft>
                <a:spcPts val="0"/>
              </a:spcAft>
              <a:buClr>
                <a:srgbClr val="000000"/>
              </a:buClr>
              <a:buSzPts val="1700"/>
              <a:buFont typeface="Arial"/>
              <a:buNone/>
              <a:defRPr sz="1700" b="0" i="0" u="none" strike="noStrike" cap="none">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118" name="Google Shape;118;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marR="0" lvl="0" indent="0" algn="l" rtl="0">
              <a:lnSpc>
                <a:spcPct val="115000"/>
              </a:lnSpc>
              <a:spcBef>
                <a:spcPts val="0"/>
              </a:spcBef>
              <a:spcAft>
                <a:spcPts val="2100"/>
              </a:spcAft>
              <a:buClr>
                <a:srgbClr val="000000"/>
              </a:buClr>
              <a:buSzPts val="1100"/>
              <a:buFont typeface="Arial"/>
              <a:buNone/>
            </a:pPr>
            <a:r>
              <a:rPr lang="en-US" sz="1100" b="0" i="0" u="none" strike="noStrike" cap="none">
                <a:solidFill>
                  <a:srgbClr val="FFFFFF"/>
                </a:solidFill>
                <a:latin typeface="Roboto Light"/>
                <a:ea typeface="Roboto Light"/>
                <a:cs typeface="Roboto Light"/>
                <a:sym typeface="Roboto Light"/>
              </a:rPr>
              <a:t>© 2023 edX Boot Camps LLC. Confidential and Proprietary. All Rights Reserved.</a:t>
            </a:r>
            <a:endParaRPr sz="1300" b="0" i="0" u="none" strike="noStrike" cap="none">
              <a:solidFill>
                <a:srgbClr val="FFFFFF"/>
              </a:solidFill>
              <a:latin typeface="Roboto Light"/>
              <a:ea typeface="Roboto Light"/>
              <a:cs typeface="Roboto Light"/>
              <a:sym typeface="Roboto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392"/>
        <p:cNvGrpSpPr/>
        <p:nvPr/>
      </p:nvGrpSpPr>
      <p:grpSpPr>
        <a:xfrm>
          <a:off x="0" y="0"/>
          <a:ext cx="0" cy="0"/>
          <a:chOff x="0" y="0"/>
          <a:chExt cx="0" cy="0"/>
        </a:xfrm>
      </p:grpSpPr>
      <p:cxnSp>
        <p:nvCxnSpPr>
          <p:cNvPr id="393" name="Google Shape;393;p42"/>
          <p:cNvCxnSpPr/>
          <p:nvPr/>
        </p:nvCxnSpPr>
        <p:spPr>
          <a:xfrm rot="10800000">
            <a:off x="3892467" y="3168581"/>
            <a:ext cx="780300" cy="0"/>
          </a:xfrm>
          <a:prstGeom prst="straightConnector1">
            <a:avLst/>
          </a:prstGeom>
          <a:noFill/>
          <a:ln w="9525" cap="rnd" cmpd="sng">
            <a:solidFill>
              <a:srgbClr val="2E5E73"/>
            </a:solidFill>
            <a:prstDash val="solid"/>
            <a:round/>
            <a:headEnd type="none" w="sm" len="sm"/>
            <a:tailEnd type="oval" w="med" len="med"/>
          </a:ln>
        </p:spPr>
      </p:cxnSp>
      <p:cxnSp>
        <p:nvCxnSpPr>
          <p:cNvPr id="394" name="Google Shape;394;p42"/>
          <p:cNvCxnSpPr/>
          <p:nvPr/>
        </p:nvCxnSpPr>
        <p:spPr>
          <a:xfrm rot="10800000">
            <a:off x="3892467" y="5087800"/>
            <a:ext cx="780300" cy="0"/>
          </a:xfrm>
          <a:prstGeom prst="straightConnector1">
            <a:avLst/>
          </a:prstGeom>
          <a:noFill/>
          <a:ln w="9525" cap="rnd" cmpd="sng">
            <a:solidFill>
              <a:srgbClr val="2E5E73"/>
            </a:solidFill>
            <a:prstDash val="solid"/>
            <a:round/>
            <a:headEnd type="none" w="sm" len="sm"/>
            <a:tailEnd type="oval" w="med" len="med"/>
          </a:ln>
        </p:spPr>
      </p:cxnSp>
      <p:sp>
        <p:nvSpPr>
          <p:cNvPr id="395" name="Google Shape;395;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49411"/>
              </a:srgbClr>
            </a:outerShdw>
          </a:effectLst>
        </p:spPr>
      </p:sp>
      <p:sp>
        <p:nvSpPr>
          <p:cNvPr id="396" name="Google Shape;396;p42"/>
          <p:cNvSpPr txBox="1">
            <a:spLocks noGrp="1"/>
          </p:cNvSpPr>
          <p:nvPr>
            <p:ph type="title"/>
          </p:nvPr>
        </p:nvSpPr>
        <p:spPr>
          <a:xfrm>
            <a:off x="965767" y="2839267"/>
            <a:ext cx="2817900" cy="14109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97" name="Google Shape;397;p42"/>
          <p:cNvSpPr txBox="1">
            <a:spLocks noGrp="1"/>
          </p:cNvSpPr>
          <p:nvPr>
            <p:ph type="title" idx="3"/>
          </p:nvPr>
        </p:nvSpPr>
        <p:spPr>
          <a:xfrm>
            <a:off x="965767" y="4778500"/>
            <a:ext cx="2817900" cy="11505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98" name="Google Shape;398;p42"/>
          <p:cNvSpPr txBox="1">
            <a:spLocks noGrp="1"/>
          </p:cNvSpPr>
          <p:nvPr>
            <p:ph type="title" idx="4"/>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99" name="Google Shape;399;p42"/>
          <p:cNvSpPr txBox="1">
            <a:spLocks noGrp="1"/>
          </p:cNvSpPr>
          <p:nvPr>
            <p:ph type="title" idx="5"/>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00"/>
        <p:cNvGrpSpPr/>
        <p:nvPr/>
      </p:nvGrpSpPr>
      <p:grpSpPr>
        <a:xfrm>
          <a:off x="0" y="0"/>
          <a:ext cx="0" cy="0"/>
          <a:chOff x="0" y="0"/>
          <a:chExt cx="0" cy="0"/>
        </a:xfrm>
      </p:grpSpPr>
      <p:cxnSp>
        <p:nvCxnSpPr>
          <p:cNvPr id="401" name="Google Shape;401;p43"/>
          <p:cNvCxnSpPr/>
          <p:nvPr/>
        </p:nvCxnSpPr>
        <p:spPr>
          <a:xfrm rot="10800000">
            <a:off x="2276100" y="3168567"/>
            <a:ext cx="628500" cy="0"/>
          </a:xfrm>
          <a:prstGeom prst="straightConnector1">
            <a:avLst/>
          </a:prstGeom>
          <a:noFill/>
          <a:ln w="9525" cap="rnd" cmpd="sng">
            <a:solidFill>
              <a:srgbClr val="2E5E73"/>
            </a:solidFill>
            <a:prstDash val="solid"/>
            <a:round/>
            <a:headEnd type="none" w="sm" len="sm"/>
            <a:tailEnd type="oval" w="med" len="med"/>
          </a:ln>
        </p:spPr>
      </p:cxnSp>
      <p:cxnSp>
        <p:nvCxnSpPr>
          <p:cNvPr id="402" name="Google Shape;402;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sm" len="sm"/>
          </a:ln>
        </p:spPr>
      </p:cxnSp>
      <p:sp>
        <p:nvSpPr>
          <p:cNvPr id="403" name="Google Shape;403;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49411"/>
              </a:srgbClr>
            </a:outerShdw>
          </a:effectLst>
        </p:spPr>
      </p:sp>
      <p:sp>
        <p:nvSpPr>
          <p:cNvPr id="404" name="Google Shape;404;p43"/>
          <p:cNvSpPr txBox="1">
            <a:spLocks noGrp="1"/>
          </p:cNvSpPr>
          <p:nvPr>
            <p:ph type="title"/>
          </p:nvPr>
        </p:nvSpPr>
        <p:spPr>
          <a:xfrm>
            <a:off x="578700" y="2874700"/>
            <a:ext cx="1740000" cy="1820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05" name="Google Shape;405;p43"/>
          <p:cNvSpPr txBox="1">
            <a:spLocks noGrp="1"/>
          </p:cNvSpPr>
          <p:nvPr>
            <p:ph type="title" idx="3"/>
          </p:nvPr>
        </p:nvSpPr>
        <p:spPr>
          <a:xfrm>
            <a:off x="9970700" y="2951367"/>
            <a:ext cx="1740000" cy="2400900"/>
          </a:xfrm>
          <a:prstGeom prst="rect">
            <a:avLst/>
          </a:prstGeom>
          <a:noFill/>
          <a:ln>
            <a:noFill/>
          </a:ln>
        </p:spPr>
        <p:txBody>
          <a:bodyPr spcFirstLastPara="1" wrap="square" lIns="487675" tIns="121900" rIns="121900" bIns="121900" anchor="b"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06" name="Google Shape;406;p43"/>
          <p:cNvSpPr txBox="1">
            <a:spLocks noGrp="1"/>
          </p:cNvSpPr>
          <p:nvPr>
            <p:ph type="title" idx="4"/>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07" name="Google Shape;407;p43"/>
          <p:cNvSpPr txBox="1">
            <a:spLocks noGrp="1"/>
          </p:cNvSpPr>
          <p:nvPr>
            <p:ph type="title" idx="5"/>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08"/>
        <p:cNvGrpSpPr/>
        <p:nvPr/>
      </p:nvGrpSpPr>
      <p:grpSpPr>
        <a:xfrm>
          <a:off x="0" y="0"/>
          <a:ext cx="0" cy="0"/>
          <a:chOff x="0" y="0"/>
          <a:chExt cx="0" cy="0"/>
        </a:xfrm>
      </p:grpSpPr>
      <p:sp>
        <p:nvSpPr>
          <p:cNvPr id="409" name="Google Shape;409;p44"/>
          <p:cNvSpPr txBox="1">
            <a:spLocks noGrp="1"/>
          </p:cNvSpPr>
          <p:nvPr>
            <p:ph type="title"/>
          </p:nvPr>
        </p:nvSpPr>
        <p:spPr>
          <a:xfrm>
            <a:off x="0" y="4686167"/>
            <a:ext cx="12192000" cy="755700"/>
          </a:xfrm>
          <a:prstGeom prst="rect">
            <a:avLst/>
          </a:prstGeom>
          <a:noFill/>
          <a:ln>
            <a:noFill/>
          </a:ln>
        </p:spPr>
        <p:txBody>
          <a:bodyPr spcFirstLastPara="1" wrap="square" lIns="487675" tIns="121900" rIns="121900" bIns="121900" anchor="t" anchorCtr="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
        <p:nvSpPr>
          <p:cNvPr id="410" name="Google Shape;410;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1" name="Google Shape;411;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0" i="0" u="none" strike="noStrike" cap="none">
                <a:solidFill>
                  <a:srgbClr val="2E5E73"/>
                </a:solidFill>
                <a:latin typeface="Roboto Light"/>
                <a:ea typeface="Roboto Light"/>
                <a:cs typeface="Roboto Light"/>
                <a:sym typeface="Roboto Light"/>
              </a:rPr>
              <a:t>Instructor</a:t>
            </a:r>
            <a:r>
              <a:rPr lang="en-US" sz="5300" b="1" i="0" u="none" strike="noStrike" cap="none">
                <a:solidFill>
                  <a:srgbClr val="2E5E73"/>
                </a:solidFill>
                <a:latin typeface="Roboto"/>
                <a:ea typeface="Roboto"/>
                <a:cs typeface="Roboto"/>
                <a:sym typeface="Roboto"/>
              </a:rPr>
              <a:t> Demonstration</a:t>
            </a:r>
            <a:endParaRPr sz="3200" b="0" i="0" u="none" strike="noStrike" cap="none">
              <a:solidFill>
                <a:srgbClr val="2E5E73"/>
              </a:solidFill>
              <a:latin typeface="Roboto Light"/>
              <a:ea typeface="Roboto Light"/>
              <a:cs typeface="Roboto Light"/>
              <a:sym typeface="Roboto Light"/>
            </a:endParaRPr>
          </a:p>
        </p:txBody>
      </p:sp>
      <p:pic>
        <p:nvPicPr>
          <p:cNvPr id="412" name="Google Shape;412;p44"/>
          <p:cNvPicPr preferRelativeResize="0"/>
          <p:nvPr/>
        </p:nvPicPr>
        <p:blipFill rotWithShape="1">
          <a:blip r:embed="rId2">
            <a:alphaModFix/>
          </a:blip>
          <a:srcRect/>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13"/>
        <p:cNvGrpSpPr/>
        <p:nvPr/>
      </p:nvGrpSpPr>
      <p:grpSpPr>
        <a:xfrm>
          <a:off x="0" y="0"/>
          <a:ext cx="0" cy="0"/>
          <a:chOff x="0" y="0"/>
          <a:chExt cx="0" cy="0"/>
        </a:xfrm>
      </p:grpSpPr>
      <p:sp>
        <p:nvSpPr>
          <p:cNvPr id="414" name="Google Shape;414;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Time’s up!</a:t>
            </a:r>
            <a:endParaRPr sz="5300" b="1" i="0" u="none" strike="noStrike" cap="none">
              <a:solidFill>
                <a:srgbClr val="2E5E73"/>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5300"/>
              <a:buFont typeface="Arial"/>
              <a:buNone/>
            </a:pPr>
            <a:r>
              <a:rPr lang="en-US" sz="5300" b="0" i="0" u="none" strike="noStrike" cap="none">
                <a:solidFill>
                  <a:srgbClr val="2E5E73"/>
                </a:solidFill>
                <a:latin typeface="Roboto Light"/>
                <a:ea typeface="Roboto Light"/>
                <a:cs typeface="Roboto Light"/>
                <a:sym typeface="Roboto Light"/>
              </a:rPr>
              <a:t>Let’s review</a:t>
            </a:r>
            <a:endParaRPr sz="5300" b="0" i="0" u="none" strike="noStrike" cap="none">
              <a:solidFill>
                <a:srgbClr val="2E5E73"/>
              </a:solidFill>
              <a:latin typeface="Roboto Light"/>
              <a:ea typeface="Roboto Light"/>
              <a:cs typeface="Roboto Light"/>
              <a:sym typeface="Roboto Light"/>
            </a:endParaRPr>
          </a:p>
        </p:txBody>
      </p:sp>
      <p:pic>
        <p:nvPicPr>
          <p:cNvPr id="415" name="Google Shape;415;p45"/>
          <p:cNvPicPr preferRelativeResize="0"/>
          <p:nvPr/>
        </p:nvPicPr>
        <p:blipFill rotWithShape="1">
          <a:blip r:embed="rId2">
            <a:alphaModFix/>
          </a:blip>
          <a:srcRect/>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16"/>
        <p:cNvGrpSpPr/>
        <p:nvPr/>
      </p:nvGrpSpPr>
      <p:grpSpPr>
        <a:xfrm>
          <a:off x="0" y="0"/>
          <a:ext cx="0" cy="0"/>
          <a:chOff x="0" y="0"/>
          <a:chExt cx="0" cy="0"/>
        </a:xfrm>
      </p:grpSpPr>
      <p:sp>
        <p:nvSpPr>
          <p:cNvPr id="417" name="Google Shape;417;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Break</a:t>
            </a:r>
            <a:endParaRPr sz="5300" b="1" i="0" u="none" strike="noStrike" cap="none">
              <a:solidFill>
                <a:srgbClr val="2E5E73"/>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5300"/>
              <a:buFont typeface="Arial"/>
              <a:buNone/>
            </a:pPr>
            <a:r>
              <a:rPr lang="en-US" sz="5300" b="0" i="0" u="none" strike="noStrike" cap="none">
                <a:solidFill>
                  <a:srgbClr val="2E5E73"/>
                </a:solidFill>
                <a:latin typeface="Roboto Light"/>
                <a:ea typeface="Roboto Light"/>
                <a:cs typeface="Roboto Light"/>
                <a:sym typeface="Roboto Light"/>
              </a:rPr>
              <a:t>15 mins</a:t>
            </a:r>
            <a:endParaRPr sz="5300" b="0" i="0" u="none" strike="noStrike" cap="none">
              <a:solidFill>
                <a:srgbClr val="2E5E73"/>
              </a:solidFill>
              <a:latin typeface="Roboto Light"/>
              <a:ea typeface="Roboto Light"/>
              <a:cs typeface="Roboto Light"/>
              <a:sym typeface="Roboto Light"/>
            </a:endParaRPr>
          </a:p>
        </p:txBody>
      </p:sp>
      <p:pic>
        <p:nvPicPr>
          <p:cNvPr id="418" name="Google Shape;418;p46"/>
          <p:cNvPicPr preferRelativeResize="0"/>
          <p:nvPr/>
        </p:nvPicPr>
        <p:blipFill rotWithShape="1">
          <a:blip r:embed="rId2">
            <a:alphaModFix/>
          </a:blip>
          <a:srcRect/>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19"/>
        <p:cNvGrpSpPr/>
        <p:nvPr/>
      </p:nvGrpSpPr>
      <p:grpSpPr>
        <a:xfrm>
          <a:off x="0" y="0"/>
          <a:ext cx="0" cy="0"/>
          <a:chOff x="0" y="0"/>
          <a:chExt cx="0" cy="0"/>
        </a:xfrm>
      </p:grpSpPr>
      <p:sp>
        <p:nvSpPr>
          <p:cNvPr id="420" name="Google Shape;420;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Break</a:t>
            </a:r>
            <a:endParaRPr sz="5300" b="1" i="0" u="none" strike="noStrike" cap="none">
              <a:solidFill>
                <a:srgbClr val="2E5E73"/>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5300"/>
              <a:buFont typeface="Arial"/>
              <a:buNone/>
            </a:pPr>
            <a:r>
              <a:rPr lang="en-US" sz="5300" b="0" i="0" u="none" strike="noStrike" cap="none">
                <a:solidFill>
                  <a:srgbClr val="2E5E73"/>
                </a:solidFill>
                <a:latin typeface="Roboto Light"/>
                <a:ea typeface="Roboto Light"/>
                <a:cs typeface="Roboto Light"/>
                <a:sym typeface="Roboto Light"/>
              </a:rPr>
              <a:t>15 mins</a:t>
            </a:r>
            <a:endParaRPr sz="5300" b="0" i="0" u="none" strike="noStrike" cap="none">
              <a:solidFill>
                <a:srgbClr val="2E5E73"/>
              </a:solidFill>
              <a:latin typeface="Roboto Light"/>
              <a:ea typeface="Roboto Light"/>
              <a:cs typeface="Roboto Light"/>
              <a:sym typeface="Roboto Light"/>
            </a:endParaRPr>
          </a:p>
        </p:txBody>
      </p:sp>
      <p:pic>
        <p:nvPicPr>
          <p:cNvPr id="421" name="Google Shape;421;p47"/>
          <p:cNvPicPr preferRelativeResize="0"/>
          <p:nvPr/>
        </p:nvPicPr>
        <p:blipFill rotWithShape="1">
          <a:blip r:embed="rId2">
            <a:alphaModFix/>
          </a:blip>
          <a:srcRect/>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22"/>
        <p:cNvGrpSpPr/>
        <p:nvPr/>
      </p:nvGrpSpPr>
      <p:grpSpPr>
        <a:xfrm>
          <a:off x="0" y="0"/>
          <a:ext cx="0" cy="0"/>
          <a:chOff x="0" y="0"/>
          <a:chExt cx="0" cy="0"/>
        </a:xfrm>
      </p:grpSpPr>
      <p:sp>
        <p:nvSpPr>
          <p:cNvPr id="423" name="Google Shape;423;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0" i="0" u="none" strike="noStrike" cap="none">
                <a:solidFill>
                  <a:srgbClr val="2E5E73"/>
                </a:solidFill>
                <a:latin typeface="Roboto Light"/>
                <a:ea typeface="Roboto Light"/>
                <a:cs typeface="Roboto Light"/>
                <a:sym typeface="Roboto Light"/>
              </a:rPr>
              <a:t>Time for a quick </a:t>
            </a:r>
            <a:r>
              <a:rPr lang="en-US" sz="5300" b="1" i="0" u="none" strike="noStrike" cap="none">
                <a:solidFill>
                  <a:srgbClr val="2E5E73"/>
                </a:solidFill>
                <a:latin typeface="Roboto"/>
                <a:ea typeface="Roboto"/>
                <a:cs typeface="Roboto"/>
                <a:sym typeface="Roboto"/>
              </a:rPr>
              <a:t>video</a:t>
            </a:r>
            <a:endParaRPr sz="5300" b="0" i="0" u="none" strike="noStrike" cap="none">
              <a:solidFill>
                <a:srgbClr val="2E5E73"/>
              </a:solidFill>
              <a:latin typeface="Roboto Light"/>
              <a:ea typeface="Roboto Light"/>
              <a:cs typeface="Roboto Light"/>
              <a:sym typeface="Roboto Light"/>
            </a:endParaRPr>
          </a:p>
        </p:txBody>
      </p:sp>
      <p:pic>
        <p:nvPicPr>
          <p:cNvPr id="424" name="Google Shape;424;p48"/>
          <p:cNvPicPr preferRelativeResize="0"/>
          <p:nvPr/>
        </p:nvPicPr>
        <p:blipFill rotWithShape="1">
          <a:blip r:embed="rId2">
            <a:alphaModFix/>
          </a:blip>
          <a:srcRect/>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25"/>
        <p:cNvGrpSpPr/>
        <p:nvPr/>
      </p:nvGrpSpPr>
      <p:grpSpPr>
        <a:xfrm>
          <a:off x="0" y="0"/>
          <a:ext cx="0" cy="0"/>
          <a:chOff x="0" y="0"/>
          <a:chExt cx="0" cy="0"/>
        </a:xfrm>
      </p:grpSpPr>
      <p:sp>
        <p:nvSpPr>
          <p:cNvPr id="426" name="Google Shape;426;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Peer </a:t>
            </a:r>
            <a:r>
              <a:rPr lang="en-US" sz="5300" b="0" i="0" u="none" strike="noStrike" cap="none">
                <a:solidFill>
                  <a:srgbClr val="2E5E73"/>
                </a:solidFill>
                <a:latin typeface="Roboto Light"/>
                <a:ea typeface="Roboto Light"/>
                <a:cs typeface="Roboto Light"/>
                <a:sym typeface="Roboto Light"/>
              </a:rPr>
              <a:t>review</a:t>
            </a:r>
            <a:endParaRPr sz="5300" b="0" i="0" u="none" strike="noStrike" cap="none">
              <a:solidFill>
                <a:srgbClr val="2E5E73"/>
              </a:solidFill>
              <a:latin typeface="Roboto Light"/>
              <a:ea typeface="Roboto Light"/>
              <a:cs typeface="Roboto Light"/>
              <a:sym typeface="Roboto Light"/>
            </a:endParaRPr>
          </a:p>
        </p:txBody>
      </p:sp>
      <p:pic>
        <p:nvPicPr>
          <p:cNvPr id="427" name="Google Shape;427;p49"/>
          <p:cNvPicPr preferRelativeResize="0"/>
          <p:nvPr/>
        </p:nvPicPr>
        <p:blipFill rotWithShape="1">
          <a:blip r:embed="rId2">
            <a:alphaModFix/>
          </a:blip>
          <a:srcRect/>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28"/>
        <p:cNvGrpSpPr/>
        <p:nvPr/>
      </p:nvGrpSpPr>
      <p:grpSpPr>
        <a:xfrm>
          <a:off x="0" y="0"/>
          <a:ext cx="0" cy="0"/>
          <a:chOff x="0" y="0"/>
          <a:chExt cx="0" cy="0"/>
        </a:xfrm>
      </p:grpSpPr>
      <p:sp>
        <p:nvSpPr>
          <p:cNvPr id="429" name="Google Shape;429;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0" i="0" u="none" strike="noStrike" cap="none">
                <a:solidFill>
                  <a:srgbClr val="2E5E73"/>
                </a:solidFill>
                <a:latin typeface="Roboto"/>
                <a:ea typeface="Roboto"/>
                <a:cs typeface="Roboto"/>
                <a:sym typeface="Roboto"/>
              </a:rPr>
              <a:t>Let’s </a:t>
            </a:r>
            <a:r>
              <a:rPr lang="en-US" sz="5300" b="1" i="0" u="none" strike="noStrike" cap="none">
                <a:solidFill>
                  <a:srgbClr val="2E5E73"/>
                </a:solidFill>
                <a:latin typeface="Roboto"/>
                <a:ea typeface="Roboto"/>
                <a:cs typeface="Roboto"/>
                <a:sym typeface="Roboto"/>
              </a:rPr>
              <a:t>recap</a:t>
            </a:r>
            <a:endParaRPr sz="5300" b="1" i="0" u="none" strike="noStrike" cap="none">
              <a:solidFill>
                <a:srgbClr val="2E5E73"/>
              </a:solidFill>
              <a:latin typeface="Roboto"/>
              <a:ea typeface="Roboto"/>
              <a:cs typeface="Roboto"/>
              <a:sym typeface="Roboto"/>
            </a:endParaRPr>
          </a:p>
        </p:txBody>
      </p:sp>
      <p:pic>
        <p:nvPicPr>
          <p:cNvPr id="430" name="Google Shape;430;p50"/>
          <p:cNvPicPr preferRelativeResize="0"/>
          <p:nvPr/>
        </p:nvPicPr>
        <p:blipFill rotWithShape="1">
          <a:blip r:embed="rId2">
            <a:alphaModFix/>
          </a:blip>
          <a:srcRect/>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431"/>
        <p:cNvGrpSpPr/>
        <p:nvPr/>
      </p:nvGrpSpPr>
      <p:grpSpPr>
        <a:xfrm>
          <a:off x="0" y="0"/>
          <a:ext cx="0" cy="0"/>
          <a:chOff x="0" y="0"/>
          <a:chExt cx="0" cy="0"/>
        </a:xfrm>
      </p:grpSpPr>
      <p:sp>
        <p:nvSpPr>
          <p:cNvPr id="432" name="Google Shape;432;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Office Hours</a:t>
            </a:r>
            <a:endParaRPr sz="5300" b="1" i="0" u="none" strike="noStrike" cap="none">
              <a:solidFill>
                <a:srgbClr val="2E5E73"/>
              </a:solidFill>
              <a:latin typeface="Roboto"/>
              <a:ea typeface="Roboto"/>
              <a:cs typeface="Roboto"/>
              <a:sym typeface="Roboto"/>
            </a:endParaRPr>
          </a:p>
        </p:txBody>
      </p:sp>
      <p:pic>
        <p:nvPicPr>
          <p:cNvPr id="433" name="Google Shape;433;p51"/>
          <p:cNvPicPr preferRelativeResize="0"/>
          <p:nvPr/>
        </p:nvPicPr>
        <p:blipFill rotWithShape="1">
          <a:blip r:embed="rId2">
            <a:alphaModFix/>
          </a:blip>
          <a:srcRect/>
          <a:stretch/>
        </p:blipFill>
        <p:spPr>
          <a:xfrm>
            <a:off x="4657133" y="2111800"/>
            <a:ext cx="2877733" cy="1518300"/>
          </a:xfrm>
          <a:prstGeom prst="rect">
            <a:avLst/>
          </a:prstGeom>
          <a:noFill/>
          <a:ln>
            <a:noFill/>
          </a:ln>
        </p:spPr>
      </p:pic>
      <p:sp>
        <p:nvSpPr>
          <p:cNvPr id="434" name="Google Shape;434;p51"/>
          <p:cNvSpPr txBox="1">
            <a:spLocks noGrp="1"/>
          </p:cNvSpPr>
          <p:nvPr>
            <p:ph type="subTitle" idx="1"/>
          </p:nvPr>
        </p:nvSpPr>
        <p:spPr>
          <a:xfrm>
            <a:off x="55600" y="4796167"/>
            <a:ext cx="12136500" cy="931500"/>
          </a:xfrm>
          <a:prstGeom prst="rect">
            <a:avLst/>
          </a:prstGeom>
          <a:noFill/>
          <a:ln>
            <a:noFill/>
          </a:ln>
        </p:spPr>
        <p:txBody>
          <a:bodyPr spcFirstLastPara="1" wrap="square" lIns="121900" tIns="121900" rIns="121900" bIns="121900" anchor="ctr" anchorCtr="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0" y="3592400"/>
            <a:ext cx="12192000" cy="987600"/>
          </a:xfrm>
          <a:prstGeom prst="rect">
            <a:avLst/>
          </a:prstGeom>
          <a:noFill/>
          <a:ln>
            <a:noFill/>
          </a:ln>
        </p:spPr>
        <p:txBody>
          <a:bodyPr spcFirstLastPara="1" wrap="square" lIns="0" tIns="121900" rIns="0" bIns="121900" anchor="t" anchorCtr="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435"/>
        <p:cNvGrpSpPr/>
        <p:nvPr/>
      </p:nvGrpSpPr>
      <p:grpSpPr>
        <a:xfrm>
          <a:off x="0" y="0"/>
          <a:ext cx="0" cy="0"/>
          <a:chOff x="0" y="0"/>
          <a:chExt cx="0" cy="0"/>
        </a:xfrm>
      </p:grpSpPr>
      <p:sp>
        <p:nvSpPr>
          <p:cNvPr id="436" name="Google Shape;436;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Class Slack Channel:</a:t>
            </a:r>
            <a:endParaRPr sz="5300" b="1" i="0" u="none" strike="noStrike" cap="none">
              <a:solidFill>
                <a:srgbClr val="2E5E73"/>
              </a:solidFill>
              <a:latin typeface="Roboto"/>
              <a:ea typeface="Roboto"/>
              <a:cs typeface="Roboto"/>
              <a:sym typeface="Roboto"/>
            </a:endParaRPr>
          </a:p>
        </p:txBody>
      </p:sp>
      <p:sp>
        <p:nvSpPr>
          <p:cNvPr id="437" name="Google Shape;437;p52"/>
          <p:cNvSpPr txBox="1">
            <a:spLocks noGrp="1"/>
          </p:cNvSpPr>
          <p:nvPr>
            <p:ph type="subTitle" idx="1"/>
          </p:nvPr>
        </p:nvSpPr>
        <p:spPr>
          <a:xfrm>
            <a:off x="55600" y="4796167"/>
            <a:ext cx="12136500" cy="931500"/>
          </a:xfrm>
          <a:prstGeom prst="rect">
            <a:avLst/>
          </a:prstGeom>
          <a:noFill/>
          <a:ln>
            <a:noFill/>
          </a:ln>
        </p:spPr>
        <p:txBody>
          <a:bodyPr spcFirstLastPara="1" wrap="square" lIns="121900" tIns="121900" rIns="121900" bIns="121900" anchor="ctr" anchorCtr="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pic>
        <p:nvPicPr>
          <p:cNvPr id="438" name="Google Shape;438;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439"/>
        <p:cNvGrpSpPr/>
        <p:nvPr/>
      </p:nvGrpSpPr>
      <p:grpSpPr>
        <a:xfrm>
          <a:off x="0" y="0"/>
          <a:ext cx="0" cy="0"/>
          <a:chOff x="0" y="0"/>
          <a:chExt cx="0" cy="0"/>
        </a:xfrm>
      </p:grpSpPr>
      <p:sp>
        <p:nvSpPr>
          <p:cNvPr id="440" name="Google Shape;440;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Next class</a:t>
            </a:r>
            <a:endParaRPr sz="5300" b="1" i="0" u="none" strike="noStrike" cap="none">
              <a:solidFill>
                <a:srgbClr val="2E5E73"/>
              </a:solidFill>
              <a:latin typeface="Roboto"/>
              <a:ea typeface="Roboto"/>
              <a:cs typeface="Roboto"/>
              <a:sym typeface="Roboto"/>
            </a:endParaRPr>
          </a:p>
        </p:txBody>
      </p:sp>
      <p:sp>
        <p:nvSpPr>
          <p:cNvPr id="441" name="Google Shape;441;p53"/>
          <p:cNvSpPr txBox="1">
            <a:spLocks noGrp="1"/>
          </p:cNvSpPr>
          <p:nvPr>
            <p:ph type="subTitle" idx="1"/>
          </p:nvPr>
        </p:nvSpPr>
        <p:spPr>
          <a:xfrm>
            <a:off x="55600" y="4796167"/>
            <a:ext cx="12136500" cy="931500"/>
          </a:xfrm>
          <a:prstGeom prst="rect">
            <a:avLst/>
          </a:prstGeom>
          <a:noFill/>
          <a:ln>
            <a:noFill/>
          </a:ln>
        </p:spPr>
        <p:txBody>
          <a:bodyPr spcFirstLastPara="1" wrap="square" lIns="121900" tIns="121900" rIns="121900" bIns="121900" anchor="ctr" anchorCtr="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442" name="Google Shape;442;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3" name="Google Shape;443;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444"/>
        <p:cNvGrpSpPr/>
        <p:nvPr/>
      </p:nvGrpSpPr>
      <p:grpSpPr>
        <a:xfrm>
          <a:off x="0" y="0"/>
          <a:ext cx="0" cy="0"/>
          <a:chOff x="0" y="0"/>
          <a:chExt cx="0" cy="0"/>
        </a:xfrm>
      </p:grpSpPr>
      <p:sp>
        <p:nvSpPr>
          <p:cNvPr id="445" name="Google Shape;445;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1600"/>
              </a:spcAft>
              <a:buClr>
                <a:srgbClr val="000000"/>
              </a:buClr>
              <a:buSzPts val="1900"/>
              <a:buFont typeface="Arial"/>
              <a:buNone/>
            </a:pPr>
            <a:r>
              <a:rPr lang="en-US" sz="1900" b="0" i="0" u="none" strike="noStrike" cap="none">
                <a:solidFill>
                  <a:srgbClr val="2E5E73"/>
                </a:solidFill>
                <a:latin typeface="Roboto Light"/>
                <a:ea typeface="Roboto Light"/>
                <a:cs typeface="Roboto Light"/>
                <a:sym typeface="Roboto Light"/>
              </a:rPr>
              <a:t>20 Minutes</a:t>
            </a:r>
            <a:endParaRPr sz="1900" b="0" i="0" u="none" strike="noStrike" cap="none">
              <a:solidFill>
                <a:srgbClr val="2E5E73"/>
              </a:solidFill>
              <a:latin typeface="Roboto Light"/>
              <a:ea typeface="Roboto Light"/>
              <a:cs typeface="Roboto Light"/>
              <a:sym typeface="Roboto Light"/>
            </a:endParaRPr>
          </a:p>
        </p:txBody>
      </p:sp>
      <p:sp>
        <p:nvSpPr>
          <p:cNvPr id="446" name="Google Shape;446;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marR="0" lvl="0" indent="0" algn="r" rtl="0">
              <a:lnSpc>
                <a:spcPct val="100000"/>
              </a:lnSpc>
              <a:spcBef>
                <a:spcPts val="0"/>
              </a:spcBef>
              <a:spcAft>
                <a:spcPts val="0"/>
              </a:spcAft>
              <a:buClr>
                <a:srgbClr val="000000"/>
              </a:buClr>
              <a:buSzPts val="1900"/>
              <a:buFont typeface="Arial"/>
              <a:buNone/>
            </a:pPr>
            <a:r>
              <a:rPr lang="en-US" sz="1900" b="1" i="0" u="none" strike="noStrike" cap="none">
                <a:solidFill>
                  <a:srgbClr val="2E5E73"/>
                </a:solidFill>
                <a:latin typeface="Roboto"/>
                <a:ea typeface="Roboto"/>
                <a:cs typeface="Roboto"/>
                <a:sym typeface="Roboto"/>
              </a:rPr>
              <a:t>Suggested Time:</a:t>
            </a:r>
            <a:endParaRPr sz="1900" b="1" i="0" u="none" strike="noStrike" cap="none">
              <a:solidFill>
                <a:srgbClr val="2E5E73"/>
              </a:solidFill>
              <a:latin typeface="Roboto"/>
              <a:ea typeface="Roboto"/>
              <a:cs typeface="Roboto"/>
              <a:sym typeface="Roboto"/>
            </a:endParaRPr>
          </a:p>
        </p:txBody>
      </p:sp>
      <p:pic>
        <p:nvPicPr>
          <p:cNvPr id="447" name="Google Shape;447;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448" name="Google Shape;448;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0" i="0" u="none" strike="noStrike" cap="none">
                <a:solidFill>
                  <a:srgbClr val="2E5E73"/>
                </a:solidFill>
                <a:latin typeface="Roboto Light"/>
                <a:ea typeface="Roboto Light"/>
                <a:cs typeface="Roboto Light"/>
                <a:sym typeface="Roboto Light"/>
              </a:rPr>
              <a:t>Time to</a:t>
            </a:r>
            <a:r>
              <a:rPr lang="en-US" sz="5300" b="1" i="0" u="none" strike="noStrike" cap="none">
                <a:solidFill>
                  <a:srgbClr val="2E5E73"/>
                </a:solidFill>
                <a:latin typeface="Roboto"/>
                <a:ea typeface="Roboto"/>
                <a:cs typeface="Roboto"/>
                <a:sym typeface="Roboto"/>
              </a:rPr>
              <a:t> Code</a:t>
            </a:r>
            <a:endParaRPr sz="5300" b="1" i="0" u="none" strike="noStrike" cap="none">
              <a:solidFill>
                <a:srgbClr val="2E5E73"/>
              </a:solidFill>
              <a:latin typeface="Roboto"/>
              <a:ea typeface="Roboto"/>
              <a:cs typeface="Roboto"/>
              <a:sym typeface="Roboto"/>
            </a:endParaRPr>
          </a:p>
        </p:txBody>
      </p:sp>
      <p:sp>
        <p:nvSpPr>
          <p:cNvPr id="449" name="Google Shape;449;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450" name="Google Shape;450;p54"/>
          <p:cNvPicPr preferRelativeResize="0"/>
          <p:nvPr/>
        </p:nvPicPr>
        <p:blipFill rotWithShape="1">
          <a:blip r:embed="rId3">
            <a:alphaModFix/>
          </a:blip>
          <a:srcRect/>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451"/>
        <p:cNvGrpSpPr/>
        <p:nvPr/>
      </p:nvGrpSpPr>
      <p:grpSpPr>
        <a:xfrm>
          <a:off x="0" y="0"/>
          <a:ext cx="0" cy="0"/>
          <a:chOff x="0" y="0"/>
          <a:chExt cx="0" cy="0"/>
        </a:xfrm>
      </p:grpSpPr>
      <p:sp>
        <p:nvSpPr>
          <p:cNvPr id="452" name="Google Shape;452;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The</a:t>
            </a:r>
            <a:r>
              <a:rPr lang="en-US" sz="5300" b="0" i="0" u="none" strike="noStrike" cap="none">
                <a:solidFill>
                  <a:srgbClr val="2E5E73"/>
                </a:solidFill>
                <a:latin typeface="Roboto"/>
                <a:ea typeface="Roboto"/>
                <a:cs typeface="Roboto"/>
                <a:sym typeface="Roboto"/>
              </a:rPr>
              <a:t> </a:t>
            </a:r>
            <a:r>
              <a:rPr lang="en-US" sz="5300" b="1" i="0" u="none" strike="noStrike" cap="none">
                <a:solidFill>
                  <a:srgbClr val="2E5E73"/>
                </a:solidFill>
                <a:latin typeface="Roboto"/>
                <a:ea typeface="Roboto"/>
                <a:cs typeface="Roboto"/>
                <a:sym typeface="Roboto"/>
              </a:rPr>
              <a:t>End</a:t>
            </a:r>
            <a:endParaRPr sz="5300" b="1" i="0" u="none" strike="noStrike" cap="none">
              <a:solidFill>
                <a:srgbClr val="2E5E73"/>
              </a:solidFill>
              <a:latin typeface="Roboto"/>
              <a:ea typeface="Roboto"/>
              <a:cs typeface="Roboto"/>
              <a:sym typeface="Roboto"/>
            </a:endParaRPr>
          </a:p>
        </p:txBody>
      </p:sp>
      <p:sp>
        <p:nvSpPr>
          <p:cNvPr id="453" name="Google Shape;453;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454" name="Google Shape;454;p55"/>
          <p:cNvPicPr preferRelativeResize="0"/>
          <p:nvPr/>
        </p:nvPicPr>
        <p:blipFill rotWithShape="1">
          <a:blip r:embed="rId2">
            <a:alphaModFix/>
          </a:blip>
          <a:srcRect/>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455"/>
        <p:cNvGrpSpPr/>
        <p:nvPr/>
      </p:nvGrpSpPr>
      <p:grpSpPr>
        <a:xfrm>
          <a:off x="0" y="0"/>
          <a:ext cx="0" cy="0"/>
          <a:chOff x="0" y="0"/>
          <a:chExt cx="0" cy="0"/>
        </a:xfrm>
      </p:grpSpPr>
      <p:sp>
        <p:nvSpPr>
          <p:cNvPr id="456" name="Google Shape;456;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Challenge</a:t>
            </a:r>
            <a:endParaRPr sz="5300" b="1" i="0" u="none" strike="noStrike" cap="none">
              <a:solidFill>
                <a:srgbClr val="2E5E73"/>
              </a:solidFill>
              <a:latin typeface="Roboto"/>
              <a:ea typeface="Roboto"/>
              <a:cs typeface="Roboto"/>
              <a:sym typeface="Roboto"/>
            </a:endParaRPr>
          </a:p>
        </p:txBody>
      </p:sp>
      <p:sp>
        <p:nvSpPr>
          <p:cNvPr id="457" name="Google Shape;457;p56"/>
          <p:cNvSpPr txBox="1">
            <a:spLocks noGrp="1"/>
          </p:cNvSpPr>
          <p:nvPr>
            <p:ph type="subTitle" idx="1"/>
          </p:nvPr>
        </p:nvSpPr>
        <p:spPr>
          <a:xfrm>
            <a:off x="55600" y="4796167"/>
            <a:ext cx="12136500" cy="931500"/>
          </a:xfrm>
          <a:prstGeom prst="rect">
            <a:avLst/>
          </a:prstGeom>
          <a:noFill/>
          <a:ln>
            <a:noFill/>
          </a:ln>
        </p:spPr>
        <p:txBody>
          <a:bodyPr spcFirstLastPara="1" wrap="square" lIns="121900" tIns="121900" rIns="121900" bIns="121900" anchor="ctr" anchorCtr="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458" name="Google Shape;458;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459" name="Google Shape;459;p56"/>
          <p:cNvPicPr preferRelativeResize="0"/>
          <p:nvPr/>
        </p:nvPicPr>
        <p:blipFill rotWithShape="1">
          <a:blip r:embed="rId2">
            <a:alphaModFix/>
          </a:blip>
          <a:srcRect/>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460"/>
        <p:cNvGrpSpPr/>
        <p:nvPr/>
      </p:nvGrpSpPr>
      <p:grpSpPr>
        <a:xfrm>
          <a:off x="0" y="0"/>
          <a:ext cx="0" cy="0"/>
          <a:chOff x="0" y="0"/>
          <a:chExt cx="0" cy="0"/>
        </a:xfrm>
      </p:grpSpPr>
      <p:sp>
        <p:nvSpPr>
          <p:cNvPr id="461" name="Google Shape;461;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Questions?</a:t>
            </a:r>
            <a:endParaRPr sz="5300" b="0" i="0" u="none" strike="noStrike" cap="none">
              <a:solidFill>
                <a:srgbClr val="2E5E73"/>
              </a:solidFill>
              <a:latin typeface="Roboto Light"/>
              <a:ea typeface="Roboto Light"/>
              <a:cs typeface="Roboto Light"/>
              <a:sym typeface="Roboto Light"/>
            </a:endParaRPr>
          </a:p>
        </p:txBody>
      </p:sp>
      <p:pic>
        <p:nvPicPr>
          <p:cNvPr id="462" name="Google Shape;462;p57"/>
          <p:cNvPicPr preferRelativeResize="0"/>
          <p:nvPr/>
        </p:nvPicPr>
        <p:blipFill rotWithShape="1">
          <a:blip r:embed="rId2">
            <a:alphaModFix/>
          </a:blip>
          <a:srcRect/>
          <a:stretch/>
        </p:blipFill>
        <p:spPr>
          <a:xfrm>
            <a:off x="5016867" y="1924833"/>
            <a:ext cx="1794066" cy="1406160"/>
          </a:xfrm>
          <a:prstGeom prst="rect">
            <a:avLst/>
          </a:prstGeom>
          <a:noFill/>
          <a:ln>
            <a:noFill/>
          </a:ln>
        </p:spPr>
      </p:pic>
      <p:pic>
        <p:nvPicPr>
          <p:cNvPr id="463" name="Google Shape;463;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464" name="Google Shape;464;p57"/>
          <p:cNvPicPr preferRelativeResize="0"/>
          <p:nvPr/>
        </p:nvPicPr>
        <p:blipFill rotWithShape="1">
          <a:blip r:embed="rId3">
            <a:alphaModFix/>
          </a:blip>
          <a:srcRect b="19664"/>
          <a:stretch/>
        </p:blipFill>
        <p:spPr>
          <a:xfrm flipH="1">
            <a:off x="2201800" y="5615467"/>
            <a:ext cx="1044100" cy="1276167"/>
          </a:xfrm>
          <a:prstGeom prst="rect">
            <a:avLst/>
          </a:prstGeom>
          <a:noFill/>
          <a:ln>
            <a:noFill/>
          </a:ln>
        </p:spPr>
      </p:pic>
      <p:pic>
        <p:nvPicPr>
          <p:cNvPr id="465" name="Google Shape;465;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466" name="Google Shape;466;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467" name="Google Shape;467;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468" name="Google Shape;468;p57"/>
          <p:cNvPicPr preferRelativeResize="0"/>
          <p:nvPr/>
        </p:nvPicPr>
        <p:blipFill rotWithShape="1">
          <a:blip r:embed="rId3">
            <a:alphaModFix/>
          </a:blip>
          <a:srcRect b="5685"/>
          <a:stretch/>
        </p:blipFill>
        <p:spPr>
          <a:xfrm flipH="1">
            <a:off x="7972234" y="5355003"/>
            <a:ext cx="1044100" cy="1498233"/>
          </a:xfrm>
          <a:prstGeom prst="rect">
            <a:avLst/>
          </a:prstGeom>
          <a:noFill/>
          <a:ln>
            <a:noFill/>
          </a:ln>
        </p:spPr>
      </p:pic>
      <p:pic>
        <p:nvPicPr>
          <p:cNvPr id="469" name="Google Shape;469;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470"/>
        <p:cNvGrpSpPr/>
        <p:nvPr/>
      </p:nvGrpSpPr>
      <p:grpSpPr>
        <a:xfrm>
          <a:off x="0" y="0"/>
          <a:ext cx="0" cy="0"/>
          <a:chOff x="0" y="0"/>
          <a:chExt cx="0" cy="0"/>
        </a:xfrm>
      </p:grpSpPr>
      <p:sp>
        <p:nvSpPr>
          <p:cNvPr id="471" name="Google Shape;471;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FFFFFF"/>
                </a:solidFill>
                <a:latin typeface="Roboto"/>
                <a:ea typeface="Roboto"/>
                <a:cs typeface="Roboto"/>
                <a:sym typeface="Roboto"/>
              </a:rPr>
              <a:t>Share</a:t>
            </a:r>
            <a:endParaRPr sz="5300" b="1" i="0" u="none" strike="noStrike" cap="none">
              <a:solidFill>
                <a:srgbClr val="FFFFFF"/>
              </a:solidFill>
              <a:latin typeface="Roboto"/>
              <a:ea typeface="Roboto"/>
              <a:cs typeface="Roboto"/>
              <a:sym typeface="Roboto"/>
            </a:endParaRPr>
          </a:p>
        </p:txBody>
      </p:sp>
      <p:sp>
        <p:nvSpPr>
          <p:cNvPr id="475" name="Google Shape;475;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FFFFFF"/>
                </a:solidFill>
                <a:latin typeface="Roboto"/>
                <a:ea typeface="Roboto"/>
                <a:cs typeface="Roboto"/>
                <a:sym typeface="Roboto"/>
              </a:rPr>
              <a:t>Your</a:t>
            </a:r>
            <a:endParaRPr sz="5300" b="1" i="0" u="none" strike="noStrike" cap="none">
              <a:solidFill>
                <a:srgbClr val="FFFFFF"/>
              </a:solidFill>
              <a:latin typeface="Roboto"/>
              <a:ea typeface="Roboto"/>
              <a:cs typeface="Roboto"/>
              <a:sym typeface="Roboto"/>
            </a:endParaRPr>
          </a:p>
        </p:txBody>
      </p:sp>
      <p:sp>
        <p:nvSpPr>
          <p:cNvPr id="476" name="Google Shape;476;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FFFFFF"/>
                </a:solidFill>
                <a:latin typeface="Roboto"/>
                <a:ea typeface="Roboto"/>
                <a:cs typeface="Roboto"/>
                <a:sym typeface="Roboto"/>
              </a:rPr>
              <a:t>Answers</a:t>
            </a:r>
            <a:endParaRPr sz="5300" b="1"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477"/>
        <p:cNvGrpSpPr/>
        <p:nvPr/>
      </p:nvGrpSpPr>
      <p:grpSpPr>
        <a:xfrm>
          <a:off x="0" y="0"/>
          <a:ext cx="0" cy="0"/>
          <a:chOff x="0" y="0"/>
          <a:chExt cx="0" cy="0"/>
        </a:xfrm>
      </p:grpSpPr>
      <p:sp>
        <p:nvSpPr>
          <p:cNvPr id="478" name="Google Shape;478;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479" name="Google Shape;479;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480" name="Google Shape;480;p59"/>
          <p:cNvGrpSpPr/>
          <p:nvPr/>
        </p:nvGrpSpPr>
        <p:grpSpPr>
          <a:xfrm>
            <a:off x="5296424" y="1608167"/>
            <a:ext cx="1401713" cy="1227163"/>
            <a:chOff x="587700" y="-13400"/>
            <a:chExt cx="5735325" cy="5021125"/>
          </a:xfrm>
        </p:grpSpPr>
        <p:sp>
          <p:nvSpPr>
            <p:cNvPr id="481" name="Google Shape;481;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2" name="Google Shape;482;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3" name="Google Shape;483;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4" name="Google Shape;484;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5" name="Google Shape;485;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486" name="Google Shape;486;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2E5E73"/>
              </a:solidFill>
              <a:latin typeface="Roboto"/>
              <a:ea typeface="Roboto"/>
              <a:cs typeface="Roboto"/>
              <a:sym typeface="Roboto"/>
            </a:endParaRPr>
          </a:p>
        </p:txBody>
      </p:sp>
      <p:pic>
        <p:nvPicPr>
          <p:cNvPr id="487" name="Google Shape;487;p59"/>
          <p:cNvPicPr preferRelativeResize="0"/>
          <p:nvPr/>
        </p:nvPicPr>
        <p:blipFill rotWithShape="1">
          <a:blip r:embed="rId3">
            <a:alphaModFix amt="11000"/>
          </a:blip>
          <a:srcRect l="-6410" t="-3050" r="6410" b="7134"/>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488"/>
        <p:cNvGrpSpPr/>
        <p:nvPr/>
      </p:nvGrpSpPr>
      <p:grpSpPr>
        <a:xfrm>
          <a:off x="0" y="0"/>
          <a:ext cx="0" cy="0"/>
          <a:chOff x="0" y="0"/>
          <a:chExt cx="0" cy="0"/>
        </a:xfrm>
      </p:grpSpPr>
      <p:sp>
        <p:nvSpPr>
          <p:cNvPr id="489" name="Google Shape;489;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1</a:t>
            </a:r>
            <a:endParaRPr sz="1900" b="0" i="0" u="none" strike="noStrike" cap="none">
              <a:solidFill>
                <a:srgbClr val="082D49"/>
              </a:solidFill>
              <a:latin typeface="Arial"/>
              <a:ea typeface="Arial"/>
              <a:cs typeface="Arial"/>
              <a:sym typeface="Arial"/>
            </a:endParaRPr>
          </a:p>
        </p:txBody>
      </p:sp>
      <p:sp>
        <p:nvSpPr>
          <p:cNvPr id="496" name="Google Shape;496;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2</a:t>
            </a:r>
            <a:endParaRPr sz="1900" b="0" i="0" u="none" strike="noStrike" cap="none">
              <a:solidFill>
                <a:srgbClr val="082D49"/>
              </a:solidFill>
              <a:latin typeface="Arial"/>
              <a:ea typeface="Arial"/>
              <a:cs typeface="Arial"/>
              <a:sym typeface="Arial"/>
            </a:endParaRPr>
          </a:p>
        </p:txBody>
      </p:sp>
      <p:sp>
        <p:nvSpPr>
          <p:cNvPr id="497" name="Google Shape;497;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3</a:t>
            </a:r>
            <a:endParaRPr sz="1900" b="0" i="0" u="none" strike="noStrike" cap="none">
              <a:solidFill>
                <a:srgbClr val="082D49"/>
              </a:solidFill>
              <a:latin typeface="Arial"/>
              <a:ea typeface="Arial"/>
              <a:cs typeface="Arial"/>
              <a:sym typeface="Arial"/>
            </a:endParaRPr>
          </a:p>
        </p:txBody>
      </p:sp>
      <p:sp>
        <p:nvSpPr>
          <p:cNvPr id="498" name="Google Shape;498;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4</a:t>
            </a:r>
            <a:endParaRPr sz="1900" b="0" i="0" u="none" strike="noStrike" cap="none">
              <a:solidFill>
                <a:srgbClr val="082D49"/>
              </a:solidFill>
              <a:latin typeface="Arial"/>
              <a:ea typeface="Arial"/>
              <a:cs typeface="Arial"/>
              <a:sym typeface="Arial"/>
            </a:endParaRPr>
          </a:p>
        </p:txBody>
      </p:sp>
      <p:sp>
        <p:nvSpPr>
          <p:cNvPr id="499" name="Google Shape;499;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5</a:t>
            </a:r>
            <a:endParaRPr sz="1900" b="0" i="0" u="none" strike="noStrike" cap="none">
              <a:solidFill>
                <a:srgbClr val="082D49"/>
              </a:solidFill>
              <a:latin typeface="Arial"/>
              <a:ea typeface="Arial"/>
              <a:cs typeface="Arial"/>
              <a:sym typeface="Arial"/>
            </a:endParaRPr>
          </a:p>
        </p:txBody>
      </p:sp>
      <p:sp>
        <p:nvSpPr>
          <p:cNvPr id="500" name="Google Shape;500;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6</a:t>
            </a:r>
            <a:endParaRPr sz="1900" b="0" i="0" u="none" strike="noStrike" cap="none">
              <a:solidFill>
                <a:srgbClr val="082D49"/>
              </a:solidFill>
              <a:latin typeface="Arial"/>
              <a:ea typeface="Arial"/>
              <a:cs typeface="Arial"/>
              <a:sym typeface="Arial"/>
            </a:endParaRPr>
          </a:p>
        </p:txBody>
      </p:sp>
      <p:sp>
        <p:nvSpPr>
          <p:cNvPr id="501" name="Google Shape;501;p60"/>
          <p:cNvSpPr txBox="1">
            <a:spLocks noGrp="1"/>
          </p:cNvSpPr>
          <p:nvPr>
            <p:ph type="subTitle" idx="1"/>
          </p:nvPr>
        </p:nvSpPr>
        <p:spPr>
          <a:xfrm>
            <a:off x="1805867" y="1505567"/>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02" name="Google Shape;502;p60"/>
          <p:cNvSpPr txBox="1">
            <a:spLocks noGrp="1"/>
          </p:cNvSpPr>
          <p:nvPr>
            <p:ph type="subTitle" idx="2"/>
          </p:nvPr>
        </p:nvSpPr>
        <p:spPr>
          <a:xfrm>
            <a:off x="1805867" y="236218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03" name="Google Shape;503;p60"/>
          <p:cNvSpPr txBox="1">
            <a:spLocks noGrp="1"/>
          </p:cNvSpPr>
          <p:nvPr>
            <p:ph type="subTitle" idx="3"/>
          </p:nvPr>
        </p:nvSpPr>
        <p:spPr>
          <a:xfrm>
            <a:off x="1805867" y="322323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04" name="Google Shape;504;p60"/>
          <p:cNvSpPr txBox="1">
            <a:spLocks noGrp="1"/>
          </p:cNvSpPr>
          <p:nvPr>
            <p:ph type="subTitle" idx="4"/>
          </p:nvPr>
        </p:nvSpPr>
        <p:spPr>
          <a:xfrm>
            <a:off x="1805867" y="408428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05" name="Google Shape;505;p60"/>
          <p:cNvSpPr txBox="1">
            <a:spLocks noGrp="1"/>
          </p:cNvSpPr>
          <p:nvPr>
            <p:ph type="subTitle" idx="5"/>
          </p:nvPr>
        </p:nvSpPr>
        <p:spPr>
          <a:xfrm>
            <a:off x="1805867" y="494083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06" name="Google Shape;506;p60"/>
          <p:cNvSpPr txBox="1">
            <a:spLocks noGrp="1"/>
          </p:cNvSpPr>
          <p:nvPr>
            <p:ph type="subTitle" idx="6"/>
          </p:nvPr>
        </p:nvSpPr>
        <p:spPr>
          <a:xfrm>
            <a:off x="1805867" y="5796967"/>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07" name="Google Shape;507;p60"/>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08" name="Google Shape;508;p60"/>
          <p:cNvSpPr txBox="1">
            <a:spLocks noGrp="1"/>
          </p:cNvSpPr>
          <p:nvPr>
            <p:ph type="title" idx="7"/>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09"/>
        <p:cNvGrpSpPr/>
        <p:nvPr/>
      </p:nvGrpSpPr>
      <p:grpSpPr>
        <a:xfrm>
          <a:off x="0" y="0"/>
          <a:ext cx="0" cy="0"/>
          <a:chOff x="0" y="0"/>
          <a:chExt cx="0" cy="0"/>
        </a:xfrm>
      </p:grpSpPr>
      <p:sp>
        <p:nvSpPr>
          <p:cNvPr id="510" name="Google Shape;510;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1</a:t>
            </a:r>
            <a:endParaRPr sz="1900" b="0" i="0" u="none" strike="noStrike" cap="none">
              <a:solidFill>
                <a:srgbClr val="082D49"/>
              </a:solidFill>
              <a:latin typeface="Arial"/>
              <a:ea typeface="Arial"/>
              <a:cs typeface="Arial"/>
              <a:sym typeface="Arial"/>
            </a:endParaRPr>
          </a:p>
        </p:txBody>
      </p:sp>
      <p:sp>
        <p:nvSpPr>
          <p:cNvPr id="516" name="Google Shape;516;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2</a:t>
            </a:r>
            <a:endParaRPr sz="1900" b="0" i="0" u="none" strike="noStrike" cap="none">
              <a:solidFill>
                <a:srgbClr val="082D49"/>
              </a:solidFill>
              <a:latin typeface="Arial"/>
              <a:ea typeface="Arial"/>
              <a:cs typeface="Arial"/>
              <a:sym typeface="Arial"/>
            </a:endParaRPr>
          </a:p>
        </p:txBody>
      </p:sp>
      <p:sp>
        <p:nvSpPr>
          <p:cNvPr id="517" name="Google Shape;517;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3</a:t>
            </a:r>
            <a:endParaRPr sz="1900" b="0" i="0" u="none" strike="noStrike" cap="none">
              <a:solidFill>
                <a:srgbClr val="082D49"/>
              </a:solidFill>
              <a:latin typeface="Arial"/>
              <a:ea typeface="Arial"/>
              <a:cs typeface="Arial"/>
              <a:sym typeface="Arial"/>
            </a:endParaRPr>
          </a:p>
        </p:txBody>
      </p:sp>
      <p:sp>
        <p:nvSpPr>
          <p:cNvPr id="518" name="Google Shape;518;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4</a:t>
            </a:r>
            <a:endParaRPr sz="1900" b="0" i="0" u="none" strike="noStrike" cap="none">
              <a:solidFill>
                <a:srgbClr val="082D49"/>
              </a:solidFill>
              <a:latin typeface="Arial"/>
              <a:ea typeface="Arial"/>
              <a:cs typeface="Arial"/>
              <a:sym typeface="Arial"/>
            </a:endParaRPr>
          </a:p>
        </p:txBody>
      </p:sp>
      <p:sp>
        <p:nvSpPr>
          <p:cNvPr id="519" name="Google Shape;519;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5</a:t>
            </a:r>
            <a:endParaRPr sz="1900" b="0" i="0" u="none" strike="noStrike" cap="none">
              <a:solidFill>
                <a:srgbClr val="082D49"/>
              </a:solidFill>
              <a:latin typeface="Arial"/>
              <a:ea typeface="Arial"/>
              <a:cs typeface="Arial"/>
              <a:sym typeface="Arial"/>
            </a:endParaRPr>
          </a:p>
        </p:txBody>
      </p:sp>
      <p:sp>
        <p:nvSpPr>
          <p:cNvPr id="520" name="Google Shape;520;p61"/>
          <p:cNvSpPr txBox="1">
            <a:spLocks noGrp="1"/>
          </p:cNvSpPr>
          <p:nvPr>
            <p:ph type="subTitle" idx="1"/>
          </p:nvPr>
        </p:nvSpPr>
        <p:spPr>
          <a:xfrm>
            <a:off x="1805867" y="1505567"/>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21" name="Google Shape;521;p61"/>
          <p:cNvSpPr txBox="1">
            <a:spLocks noGrp="1"/>
          </p:cNvSpPr>
          <p:nvPr>
            <p:ph type="subTitle" idx="2"/>
          </p:nvPr>
        </p:nvSpPr>
        <p:spPr>
          <a:xfrm>
            <a:off x="1805867" y="236218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22" name="Google Shape;522;p61"/>
          <p:cNvSpPr txBox="1">
            <a:spLocks noGrp="1"/>
          </p:cNvSpPr>
          <p:nvPr>
            <p:ph type="subTitle" idx="3"/>
          </p:nvPr>
        </p:nvSpPr>
        <p:spPr>
          <a:xfrm>
            <a:off x="1805867" y="322323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23" name="Google Shape;523;p61"/>
          <p:cNvSpPr txBox="1">
            <a:spLocks noGrp="1"/>
          </p:cNvSpPr>
          <p:nvPr>
            <p:ph type="subTitle" idx="4"/>
          </p:nvPr>
        </p:nvSpPr>
        <p:spPr>
          <a:xfrm>
            <a:off x="1805867" y="408428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24" name="Google Shape;524;p61"/>
          <p:cNvSpPr txBox="1">
            <a:spLocks noGrp="1"/>
          </p:cNvSpPr>
          <p:nvPr>
            <p:ph type="subTitle" idx="5"/>
          </p:nvPr>
        </p:nvSpPr>
        <p:spPr>
          <a:xfrm>
            <a:off x="1805867" y="494083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25" name="Google Shape;525;p61"/>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26" name="Google Shape;526;p61"/>
          <p:cNvSpPr txBox="1">
            <a:spLocks noGrp="1"/>
          </p:cNvSpPr>
          <p:nvPr>
            <p:ph type="title" idx="6"/>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0" y="3897200"/>
            <a:ext cx="12192000" cy="987600"/>
          </a:xfrm>
          <a:prstGeom prst="rect">
            <a:avLst/>
          </a:prstGeom>
          <a:noFill/>
          <a:ln>
            <a:noFill/>
          </a:ln>
        </p:spPr>
        <p:txBody>
          <a:bodyPr spcFirstLastPara="1" wrap="square" lIns="0" tIns="121900" rIns="0" bIns="121900" anchor="t" anchorCtr="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a:endParaRPr/>
          </a:p>
        </p:txBody>
      </p:sp>
      <p:sp>
        <p:nvSpPr>
          <p:cNvPr id="123" name="Google Shape;123;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27"/>
        <p:cNvGrpSpPr/>
        <p:nvPr/>
      </p:nvGrpSpPr>
      <p:grpSpPr>
        <a:xfrm>
          <a:off x="0" y="0"/>
          <a:ext cx="0" cy="0"/>
          <a:chOff x="0" y="0"/>
          <a:chExt cx="0" cy="0"/>
        </a:xfrm>
      </p:grpSpPr>
      <p:sp>
        <p:nvSpPr>
          <p:cNvPr id="528" name="Google Shape;528;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1</a:t>
            </a:r>
            <a:endParaRPr sz="1900" b="0" i="0" u="none" strike="noStrike" cap="none">
              <a:solidFill>
                <a:srgbClr val="082D49"/>
              </a:solidFill>
              <a:latin typeface="Arial"/>
              <a:ea typeface="Arial"/>
              <a:cs typeface="Arial"/>
              <a:sym typeface="Arial"/>
            </a:endParaRPr>
          </a:p>
        </p:txBody>
      </p:sp>
      <p:sp>
        <p:nvSpPr>
          <p:cNvPr id="533" name="Google Shape;533;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2</a:t>
            </a:r>
            <a:endParaRPr sz="1900" b="0" i="0" u="none" strike="noStrike" cap="none">
              <a:solidFill>
                <a:srgbClr val="082D49"/>
              </a:solidFill>
              <a:latin typeface="Arial"/>
              <a:ea typeface="Arial"/>
              <a:cs typeface="Arial"/>
              <a:sym typeface="Arial"/>
            </a:endParaRPr>
          </a:p>
        </p:txBody>
      </p:sp>
      <p:sp>
        <p:nvSpPr>
          <p:cNvPr id="534" name="Google Shape;534;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3</a:t>
            </a:r>
            <a:endParaRPr sz="1900" b="0" i="0" u="none" strike="noStrike" cap="none">
              <a:solidFill>
                <a:srgbClr val="082D49"/>
              </a:solidFill>
              <a:latin typeface="Arial"/>
              <a:ea typeface="Arial"/>
              <a:cs typeface="Arial"/>
              <a:sym typeface="Arial"/>
            </a:endParaRPr>
          </a:p>
        </p:txBody>
      </p:sp>
      <p:sp>
        <p:nvSpPr>
          <p:cNvPr id="535" name="Google Shape;535;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4</a:t>
            </a:r>
            <a:endParaRPr sz="1900" b="0" i="0" u="none" strike="noStrike" cap="none">
              <a:solidFill>
                <a:srgbClr val="082D49"/>
              </a:solidFill>
              <a:latin typeface="Arial"/>
              <a:ea typeface="Arial"/>
              <a:cs typeface="Arial"/>
              <a:sym typeface="Arial"/>
            </a:endParaRPr>
          </a:p>
        </p:txBody>
      </p:sp>
      <p:sp>
        <p:nvSpPr>
          <p:cNvPr id="536" name="Google Shape;536;p62"/>
          <p:cNvSpPr txBox="1">
            <a:spLocks noGrp="1"/>
          </p:cNvSpPr>
          <p:nvPr>
            <p:ph type="subTitle" idx="1"/>
          </p:nvPr>
        </p:nvSpPr>
        <p:spPr>
          <a:xfrm>
            <a:off x="1805867" y="1505567"/>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37" name="Google Shape;537;p62"/>
          <p:cNvSpPr txBox="1">
            <a:spLocks noGrp="1"/>
          </p:cNvSpPr>
          <p:nvPr>
            <p:ph type="subTitle" idx="2"/>
          </p:nvPr>
        </p:nvSpPr>
        <p:spPr>
          <a:xfrm>
            <a:off x="1805867" y="236218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38" name="Google Shape;538;p62"/>
          <p:cNvSpPr txBox="1">
            <a:spLocks noGrp="1"/>
          </p:cNvSpPr>
          <p:nvPr>
            <p:ph type="subTitle" idx="3"/>
          </p:nvPr>
        </p:nvSpPr>
        <p:spPr>
          <a:xfrm>
            <a:off x="1805867" y="322323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39" name="Google Shape;539;p62"/>
          <p:cNvSpPr txBox="1">
            <a:spLocks noGrp="1"/>
          </p:cNvSpPr>
          <p:nvPr>
            <p:ph type="subTitle" idx="4"/>
          </p:nvPr>
        </p:nvSpPr>
        <p:spPr>
          <a:xfrm>
            <a:off x="1805867" y="4084283"/>
            <a:ext cx="94881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40" name="Google Shape;540;p62"/>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41" name="Google Shape;541;p62"/>
          <p:cNvSpPr txBox="1">
            <a:spLocks noGrp="1"/>
          </p:cNvSpPr>
          <p:nvPr>
            <p:ph type="title" idx="5"/>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542"/>
        <p:cNvGrpSpPr/>
        <p:nvPr/>
      </p:nvGrpSpPr>
      <p:grpSpPr>
        <a:xfrm>
          <a:off x="0" y="0"/>
          <a:ext cx="0" cy="0"/>
          <a:chOff x="0" y="0"/>
          <a:chExt cx="0" cy="0"/>
        </a:xfrm>
      </p:grpSpPr>
      <p:grpSp>
        <p:nvGrpSpPr>
          <p:cNvPr id="543" name="Google Shape;543;p63"/>
          <p:cNvGrpSpPr/>
          <p:nvPr/>
        </p:nvGrpSpPr>
        <p:grpSpPr>
          <a:xfrm>
            <a:off x="586818" y="1515784"/>
            <a:ext cx="1035841" cy="648384"/>
            <a:chOff x="457200" y="1466425"/>
            <a:chExt cx="776900" cy="486300"/>
          </a:xfrm>
        </p:grpSpPr>
        <p:sp>
          <p:nvSpPr>
            <p:cNvPr id="544" name="Google Shape;544;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545" name="Google Shape;545;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546" name="Google Shape;546;p63"/>
          <p:cNvGrpSpPr/>
          <p:nvPr/>
        </p:nvGrpSpPr>
        <p:grpSpPr>
          <a:xfrm>
            <a:off x="586818" y="2388924"/>
            <a:ext cx="1035841" cy="648384"/>
            <a:chOff x="457200" y="1466425"/>
            <a:chExt cx="776900" cy="486300"/>
          </a:xfrm>
        </p:grpSpPr>
        <p:sp>
          <p:nvSpPr>
            <p:cNvPr id="547" name="Google Shape;547;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548" name="Google Shape;548;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549" name="Google Shape;549;p63"/>
          <p:cNvGrpSpPr/>
          <p:nvPr/>
        </p:nvGrpSpPr>
        <p:grpSpPr>
          <a:xfrm>
            <a:off x="586818" y="3262064"/>
            <a:ext cx="1035841" cy="648384"/>
            <a:chOff x="457200" y="1466425"/>
            <a:chExt cx="776900" cy="486300"/>
          </a:xfrm>
        </p:grpSpPr>
        <p:sp>
          <p:nvSpPr>
            <p:cNvPr id="550" name="Google Shape;550;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551" name="Google Shape;551;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552" name="Google Shape;552;p63"/>
          <p:cNvGrpSpPr/>
          <p:nvPr/>
        </p:nvGrpSpPr>
        <p:grpSpPr>
          <a:xfrm>
            <a:off x="586818" y="4135204"/>
            <a:ext cx="1035841" cy="648384"/>
            <a:chOff x="457200" y="1466425"/>
            <a:chExt cx="776900" cy="486300"/>
          </a:xfrm>
        </p:grpSpPr>
        <p:sp>
          <p:nvSpPr>
            <p:cNvPr id="553" name="Google Shape;553;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554" name="Google Shape;554;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555" name="Google Shape;555;p63"/>
          <p:cNvGrpSpPr/>
          <p:nvPr/>
        </p:nvGrpSpPr>
        <p:grpSpPr>
          <a:xfrm>
            <a:off x="586818" y="5008344"/>
            <a:ext cx="1035841" cy="648384"/>
            <a:chOff x="457200" y="1466425"/>
            <a:chExt cx="776900" cy="486300"/>
          </a:xfrm>
        </p:grpSpPr>
        <p:sp>
          <p:nvSpPr>
            <p:cNvPr id="556" name="Google Shape;556;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557" name="Google Shape;557;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558" name="Google Shape;558;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59" name="Google Shape;559;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5E77"/>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60" name="Google Shape;560;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5E77"/>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61" name="Google Shape;561;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5E77"/>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62" name="Google Shape;562;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5E77"/>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63" name="Google Shape;563;p63"/>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64" name="Google Shape;564;p63"/>
          <p:cNvSpPr txBox="1">
            <a:spLocks noGrp="1"/>
          </p:cNvSpPr>
          <p:nvPr>
            <p:ph type="subTitle" idx="1"/>
          </p:nvPr>
        </p:nvSpPr>
        <p:spPr>
          <a:xfrm>
            <a:off x="1805867" y="1505567"/>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65" name="Google Shape;565;p63"/>
          <p:cNvSpPr txBox="1">
            <a:spLocks noGrp="1"/>
          </p:cNvSpPr>
          <p:nvPr>
            <p:ph type="subTitle" idx="2"/>
          </p:nvPr>
        </p:nvSpPr>
        <p:spPr>
          <a:xfrm>
            <a:off x="1805867" y="2383833"/>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66" name="Google Shape;566;p63"/>
          <p:cNvSpPr txBox="1">
            <a:spLocks noGrp="1"/>
          </p:cNvSpPr>
          <p:nvPr>
            <p:ph type="subTitle" idx="3"/>
          </p:nvPr>
        </p:nvSpPr>
        <p:spPr>
          <a:xfrm>
            <a:off x="1805867" y="3259550"/>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67" name="Google Shape;567;p63"/>
          <p:cNvSpPr txBox="1">
            <a:spLocks noGrp="1"/>
          </p:cNvSpPr>
          <p:nvPr>
            <p:ph type="subTitle" idx="4"/>
          </p:nvPr>
        </p:nvSpPr>
        <p:spPr>
          <a:xfrm>
            <a:off x="1805867" y="4137817"/>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68" name="Google Shape;568;p63"/>
          <p:cNvSpPr txBox="1">
            <a:spLocks noGrp="1"/>
          </p:cNvSpPr>
          <p:nvPr>
            <p:ph type="subTitle" idx="5"/>
          </p:nvPr>
        </p:nvSpPr>
        <p:spPr>
          <a:xfrm>
            <a:off x="1805867" y="5013550"/>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69" name="Google Shape;569;p63"/>
          <p:cNvSpPr txBox="1">
            <a:spLocks noGrp="1"/>
          </p:cNvSpPr>
          <p:nvPr>
            <p:ph type="title" idx="6"/>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570"/>
        <p:cNvGrpSpPr/>
        <p:nvPr/>
      </p:nvGrpSpPr>
      <p:grpSpPr>
        <a:xfrm>
          <a:off x="0" y="0"/>
          <a:ext cx="0" cy="0"/>
          <a:chOff x="0" y="0"/>
          <a:chExt cx="0" cy="0"/>
        </a:xfrm>
      </p:grpSpPr>
      <p:grpSp>
        <p:nvGrpSpPr>
          <p:cNvPr id="571" name="Google Shape;571;p64"/>
          <p:cNvGrpSpPr/>
          <p:nvPr/>
        </p:nvGrpSpPr>
        <p:grpSpPr>
          <a:xfrm>
            <a:off x="586818" y="1515784"/>
            <a:ext cx="1035841" cy="648384"/>
            <a:chOff x="457200" y="1466425"/>
            <a:chExt cx="776900" cy="486300"/>
          </a:xfrm>
        </p:grpSpPr>
        <p:sp>
          <p:nvSpPr>
            <p:cNvPr id="572" name="Google Shape;572;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573" name="Google Shape;573;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574" name="Google Shape;574;p64"/>
          <p:cNvGrpSpPr/>
          <p:nvPr/>
        </p:nvGrpSpPr>
        <p:grpSpPr>
          <a:xfrm>
            <a:off x="586818" y="2388924"/>
            <a:ext cx="1035841" cy="648384"/>
            <a:chOff x="457200" y="1466425"/>
            <a:chExt cx="776900" cy="486300"/>
          </a:xfrm>
        </p:grpSpPr>
        <p:sp>
          <p:nvSpPr>
            <p:cNvPr id="575" name="Google Shape;575;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576" name="Google Shape;576;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577" name="Google Shape;577;p64"/>
          <p:cNvGrpSpPr/>
          <p:nvPr/>
        </p:nvGrpSpPr>
        <p:grpSpPr>
          <a:xfrm>
            <a:off x="586818" y="3262064"/>
            <a:ext cx="1035841" cy="648384"/>
            <a:chOff x="457200" y="1466425"/>
            <a:chExt cx="776900" cy="486300"/>
          </a:xfrm>
        </p:grpSpPr>
        <p:sp>
          <p:nvSpPr>
            <p:cNvPr id="578" name="Google Shape;578;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579" name="Google Shape;579;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580" name="Google Shape;580;p64"/>
          <p:cNvGrpSpPr/>
          <p:nvPr/>
        </p:nvGrpSpPr>
        <p:grpSpPr>
          <a:xfrm>
            <a:off x="586818" y="4135204"/>
            <a:ext cx="1035841" cy="648384"/>
            <a:chOff x="457200" y="1466425"/>
            <a:chExt cx="776900" cy="486300"/>
          </a:xfrm>
        </p:grpSpPr>
        <p:sp>
          <p:nvSpPr>
            <p:cNvPr id="581" name="Google Shape;581;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582" name="Google Shape;582;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583" name="Google Shape;583;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84" name="Google Shape;584;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5E77"/>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85" name="Google Shape;585;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5E77"/>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86" name="Google Shape;586;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5E77"/>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587" name="Google Shape;587;p64"/>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88" name="Google Shape;588;p64"/>
          <p:cNvSpPr txBox="1">
            <a:spLocks noGrp="1"/>
          </p:cNvSpPr>
          <p:nvPr>
            <p:ph type="subTitle" idx="1"/>
          </p:nvPr>
        </p:nvSpPr>
        <p:spPr>
          <a:xfrm>
            <a:off x="1805867" y="1505567"/>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89" name="Google Shape;589;p64"/>
          <p:cNvSpPr txBox="1">
            <a:spLocks noGrp="1"/>
          </p:cNvSpPr>
          <p:nvPr>
            <p:ph type="subTitle" idx="2"/>
          </p:nvPr>
        </p:nvSpPr>
        <p:spPr>
          <a:xfrm>
            <a:off x="1805867" y="2383833"/>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90" name="Google Shape;590;p64"/>
          <p:cNvSpPr txBox="1">
            <a:spLocks noGrp="1"/>
          </p:cNvSpPr>
          <p:nvPr>
            <p:ph type="subTitle" idx="3"/>
          </p:nvPr>
        </p:nvSpPr>
        <p:spPr>
          <a:xfrm>
            <a:off x="1805867" y="3259550"/>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91" name="Google Shape;591;p64"/>
          <p:cNvSpPr txBox="1">
            <a:spLocks noGrp="1"/>
          </p:cNvSpPr>
          <p:nvPr>
            <p:ph type="subTitle" idx="4"/>
          </p:nvPr>
        </p:nvSpPr>
        <p:spPr>
          <a:xfrm>
            <a:off x="1805867" y="4137817"/>
            <a:ext cx="9488100" cy="6483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592" name="Google Shape;592;p64"/>
          <p:cNvSpPr txBox="1">
            <a:spLocks noGrp="1"/>
          </p:cNvSpPr>
          <p:nvPr>
            <p:ph type="title" idx="5"/>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593"/>
        <p:cNvGrpSpPr/>
        <p:nvPr/>
      </p:nvGrpSpPr>
      <p:grpSpPr>
        <a:xfrm>
          <a:off x="0" y="0"/>
          <a:ext cx="0" cy="0"/>
          <a:chOff x="0" y="0"/>
          <a:chExt cx="0" cy="0"/>
        </a:xfrm>
      </p:grpSpPr>
      <p:sp>
        <p:nvSpPr>
          <p:cNvPr id="594" name="Google Shape;594;p65"/>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95" name="Google Shape;595;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596" name="Google Shape;596;p65"/>
          <p:cNvGrpSpPr/>
          <p:nvPr/>
        </p:nvGrpSpPr>
        <p:grpSpPr>
          <a:xfrm>
            <a:off x="609585" y="1515771"/>
            <a:ext cx="1035826" cy="828379"/>
            <a:chOff x="457200" y="1378813"/>
            <a:chExt cx="776889" cy="621300"/>
          </a:xfrm>
        </p:grpSpPr>
        <p:sp>
          <p:nvSpPr>
            <p:cNvPr id="597" name="Google Shape;597;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598" name="Google Shape;598;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Light"/>
                <a:ea typeface="Roboto Light"/>
                <a:cs typeface="Roboto Light"/>
                <a:sym typeface="Roboto Light"/>
              </a:endParaRPr>
            </a:p>
          </p:txBody>
        </p:sp>
      </p:grpSp>
      <p:grpSp>
        <p:nvGrpSpPr>
          <p:cNvPr id="599" name="Google Shape;599;p65"/>
          <p:cNvGrpSpPr/>
          <p:nvPr/>
        </p:nvGrpSpPr>
        <p:grpSpPr>
          <a:xfrm>
            <a:off x="609585" y="2648987"/>
            <a:ext cx="1035826" cy="828379"/>
            <a:chOff x="457200" y="1378813"/>
            <a:chExt cx="776889" cy="621300"/>
          </a:xfrm>
        </p:grpSpPr>
        <p:sp>
          <p:nvSpPr>
            <p:cNvPr id="600" name="Google Shape;600;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01" name="Google Shape;601;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Light"/>
                <a:ea typeface="Roboto Light"/>
                <a:cs typeface="Roboto Light"/>
                <a:sym typeface="Roboto Light"/>
              </a:endParaRPr>
            </a:p>
          </p:txBody>
        </p:sp>
      </p:grpSp>
      <p:grpSp>
        <p:nvGrpSpPr>
          <p:cNvPr id="602" name="Google Shape;602;p65"/>
          <p:cNvGrpSpPr/>
          <p:nvPr/>
        </p:nvGrpSpPr>
        <p:grpSpPr>
          <a:xfrm>
            <a:off x="609585" y="3775821"/>
            <a:ext cx="1035826" cy="828379"/>
            <a:chOff x="457200" y="1378813"/>
            <a:chExt cx="776889" cy="621300"/>
          </a:xfrm>
        </p:grpSpPr>
        <p:sp>
          <p:nvSpPr>
            <p:cNvPr id="603" name="Google Shape;603;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04" name="Google Shape;604;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Light"/>
                <a:ea typeface="Roboto Light"/>
                <a:cs typeface="Roboto Light"/>
                <a:sym typeface="Roboto Light"/>
              </a:endParaRPr>
            </a:p>
          </p:txBody>
        </p:sp>
      </p:grpSp>
      <p:sp>
        <p:nvSpPr>
          <p:cNvPr id="605" name="Google Shape;605;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6" name="Google Shape;606;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7" name="Google Shape;607;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chemeClr val="dk1"/>
              </a:solidFill>
              <a:latin typeface="Roboto"/>
              <a:ea typeface="Roboto"/>
              <a:cs typeface="Roboto"/>
              <a:sym typeface="Roboto"/>
            </a:endParaRPr>
          </a:p>
        </p:txBody>
      </p:sp>
      <p:sp>
        <p:nvSpPr>
          <p:cNvPr id="608" name="Google Shape;608;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chemeClr val="dk1"/>
              </a:solidFill>
              <a:latin typeface="Roboto"/>
              <a:ea typeface="Roboto"/>
              <a:cs typeface="Roboto"/>
              <a:sym typeface="Roboto"/>
            </a:endParaRPr>
          </a:p>
        </p:txBody>
      </p:sp>
      <p:sp>
        <p:nvSpPr>
          <p:cNvPr id="609" name="Google Shape;609;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chemeClr val="dk1"/>
              </a:solidFill>
              <a:latin typeface="Roboto"/>
              <a:ea typeface="Roboto"/>
              <a:cs typeface="Roboto"/>
              <a:sym typeface="Roboto"/>
            </a:endParaRPr>
          </a:p>
        </p:txBody>
      </p:sp>
      <p:sp>
        <p:nvSpPr>
          <p:cNvPr id="610" name="Google Shape;610;p65"/>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11"/>
        <p:cNvGrpSpPr/>
        <p:nvPr/>
      </p:nvGrpSpPr>
      <p:grpSpPr>
        <a:xfrm>
          <a:off x="0" y="0"/>
          <a:ext cx="0" cy="0"/>
          <a:chOff x="0" y="0"/>
          <a:chExt cx="0" cy="0"/>
        </a:xfrm>
      </p:grpSpPr>
      <p:cxnSp>
        <p:nvCxnSpPr>
          <p:cNvPr id="612" name="Google Shape;612;p66"/>
          <p:cNvCxnSpPr/>
          <p:nvPr/>
        </p:nvCxnSpPr>
        <p:spPr>
          <a:xfrm>
            <a:off x="41267" y="2638367"/>
            <a:ext cx="1352400" cy="0"/>
          </a:xfrm>
          <a:prstGeom prst="straightConnector1">
            <a:avLst/>
          </a:prstGeom>
          <a:noFill/>
          <a:ln w="19050" cap="flat" cmpd="sng">
            <a:solidFill>
              <a:schemeClr val="accent6"/>
            </a:solidFill>
            <a:prstDash val="solid"/>
            <a:round/>
            <a:headEnd type="none" w="sm" len="sm"/>
            <a:tailEnd type="oval" w="med" len="med"/>
          </a:ln>
        </p:spPr>
      </p:cxnSp>
      <p:cxnSp>
        <p:nvCxnSpPr>
          <p:cNvPr id="613" name="Google Shape;613;p66"/>
          <p:cNvCxnSpPr/>
          <p:nvPr/>
        </p:nvCxnSpPr>
        <p:spPr>
          <a:xfrm>
            <a:off x="-8000" y="1732733"/>
            <a:ext cx="1401600" cy="0"/>
          </a:xfrm>
          <a:prstGeom prst="straightConnector1">
            <a:avLst/>
          </a:prstGeom>
          <a:noFill/>
          <a:ln w="19050" cap="flat" cmpd="sng">
            <a:solidFill>
              <a:schemeClr val="accent6"/>
            </a:solidFill>
            <a:prstDash val="solid"/>
            <a:round/>
            <a:headEnd type="none" w="sm" len="sm"/>
            <a:tailEnd type="oval" w="med" len="med"/>
          </a:ln>
        </p:spPr>
      </p:cxnSp>
      <p:cxnSp>
        <p:nvCxnSpPr>
          <p:cNvPr id="614" name="Google Shape;614;p66"/>
          <p:cNvCxnSpPr/>
          <p:nvPr/>
        </p:nvCxnSpPr>
        <p:spPr>
          <a:xfrm>
            <a:off x="19724" y="2639400"/>
            <a:ext cx="1374000" cy="0"/>
          </a:xfrm>
          <a:prstGeom prst="straightConnector1">
            <a:avLst/>
          </a:prstGeom>
          <a:noFill/>
          <a:ln w="19050" cap="flat" cmpd="sng">
            <a:solidFill>
              <a:schemeClr val="accent6"/>
            </a:solidFill>
            <a:prstDash val="solid"/>
            <a:round/>
            <a:headEnd type="none" w="sm" len="sm"/>
            <a:tailEnd type="oval" w="med" len="med"/>
          </a:ln>
        </p:spPr>
      </p:cxnSp>
      <p:cxnSp>
        <p:nvCxnSpPr>
          <p:cNvPr id="615" name="Google Shape;615;p66"/>
          <p:cNvCxnSpPr/>
          <p:nvPr/>
        </p:nvCxnSpPr>
        <p:spPr>
          <a:xfrm>
            <a:off x="33587" y="3490033"/>
            <a:ext cx="1360500" cy="0"/>
          </a:xfrm>
          <a:prstGeom prst="straightConnector1">
            <a:avLst/>
          </a:prstGeom>
          <a:noFill/>
          <a:ln w="19050" cap="flat" cmpd="sng">
            <a:solidFill>
              <a:schemeClr val="accent6"/>
            </a:solidFill>
            <a:prstDash val="solid"/>
            <a:round/>
            <a:headEnd type="none" w="sm" len="sm"/>
            <a:tailEnd type="oval" w="med" len="med"/>
          </a:ln>
        </p:spPr>
      </p:cxnSp>
      <p:cxnSp>
        <p:nvCxnSpPr>
          <p:cNvPr id="616" name="Google Shape;616;p66"/>
          <p:cNvCxnSpPr/>
          <p:nvPr/>
        </p:nvCxnSpPr>
        <p:spPr>
          <a:xfrm>
            <a:off x="-8000" y="4341833"/>
            <a:ext cx="1401600" cy="0"/>
          </a:xfrm>
          <a:prstGeom prst="straightConnector1">
            <a:avLst/>
          </a:prstGeom>
          <a:noFill/>
          <a:ln w="19050" cap="flat" cmpd="sng">
            <a:solidFill>
              <a:schemeClr val="accent6"/>
            </a:solidFill>
            <a:prstDash val="solid"/>
            <a:round/>
            <a:headEnd type="none" w="sm" len="sm"/>
            <a:tailEnd type="oval" w="med" len="med"/>
          </a:ln>
        </p:spPr>
      </p:cxnSp>
      <p:sp>
        <p:nvSpPr>
          <p:cNvPr id="617" name="Google Shape;617;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82D49"/>
              </a:solidFill>
              <a:latin typeface="Arial"/>
              <a:ea typeface="Arial"/>
              <a:cs typeface="Arial"/>
              <a:sym typeface="Arial"/>
            </a:endParaRPr>
          </a:p>
        </p:txBody>
      </p:sp>
      <p:sp>
        <p:nvSpPr>
          <p:cNvPr id="622" name="Google Shape;622;p66"/>
          <p:cNvSpPr txBox="1">
            <a:spLocks noGrp="1"/>
          </p:cNvSpPr>
          <p:nvPr>
            <p:ph type="subTitle" idx="1"/>
          </p:nvPr>
        </p:nvSpPr>
        <p:spPr>
          <a:xfrm>
            <a:off x="1591867" y="1505567"/>
            <a:ext cx="92700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23" name="Google Shape;623;p66"/>
          <p:cNvSpPr txBox="1">
            <a:spLocks noGrp="1"/>
          </p:cNvSpPr>
          <p:nvPr>
            <p:ph type="subTitle" idx="2"/>
          </p:nvPr>
        </p:nvSpPr>
        <p:spPr>
          <a:xfrm>
            <a:off x="1591867" y="2362200"/>
            <a:ext cx="92700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24" name="Google Shape;624;p66"/>
          <p:cNvSpPr txBox="1">
            <a:spLocks noGrp="1"/>
          </p:cNvSpPr>
          <p:nvPr>
            <p:ph type="subTitle" idx="3"/>
          </p:nvPr>
        </p:nvSpPr>
        <p:spPr>
          <a:xfrm>
            <a:off x="1591867" y="3223233"/>
            <a:ext cx="92700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25" name="Google Shape;625;p66"/>
          <p:cNvSpPr txBox="1">
            <a:spLocks noGrp="1"/>
          </p:cNvSpPr>
          <p:nvPr>
            <p:ph type="subTitle" idx="4"/>
          </p:nvPr>
        </p:nvSpPr>
        <p:spPr>
          <a:xfrm>
            <a:off x="1591867" y="4084300"/>
            <a:ext cx="92700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26" name="Google Shape;626;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82D49"/>
              </a:solidFill>
              <a:latin typeface="Arial"/>
              <a:ea typeface="Arial"/>
              <a:cs typeface="Arial"/>
              <a:sym typeface="Arial"/>
            </a:endParaRPr>
          </a:p>
        </p:txBody>
      </p:sp>
      <p:sp>
        <p:nvSpPr>
          <p:cNvPr id="627" name="Google Shape;627;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82D49"/>
              </a:solidFill>
              <a:latin typeface="Arial"/>
              <a:ea typeface="Arial"/>
              <a:cs typeface="Arial"/>
              <a:sym typeface="Arial"/>
            </a:endParaRPr>
          </a:p>
        </p:txBody>
      </p:sp>
      <p:sp>
        <p:nvSpPr>
          <p:cNvPr id="628" name="Google Shape;628;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82D49"/>
              </a:solidFill>
              <a:latin typeface="Arial"/>
              <a:ea typeface="Arial"/>
              <a:cs typeface="Arial"/>
              <a:sym typeface="Arial"/>
            </a:endParaRPr>
          </a:p>
        </p:txBody>
      </p:sp>
      <p:sp>
        <p:nvSpPr>
          <p:cNvPr id="629" name="Google Shape;629;p66"/>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630" name="Google Shape;630;p66"/>
          <p:cNvSpPr txBox="1">
            <a:spLocks noGrp="1"/>
          </p:cNvSpPr>
          <p:nvPr>
            <p:ph type="title" idx="5"/>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631"/>
        <p:cNvGrpSpPr/>
        <p:nvPr/>
      </p:nvGrpSpPr>
      <p:grpSpPr>
        <a:xfrm>
          <a:off x="0" y="0"/>
          <a:ext cx="0" cy="0"/>
          <a:chOff x="0" y="0"/>
          <a:chExt cx="0" cy="0"/>
        </a:xfrm>
      </p:grpSpPr>
      <p:sp>
        <p:nvSpPr>
          <p:cNvPr id="632" name="Google Shape;632;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01.</a:t>
            </a:r>
            <a:endParaRPr sz="5300" b="1" i="0" u="none" strike="noStrike" cap="none">
              <a:solidFill>
                <a:srgbClr val="2E5E73"/>
              </a:solidFill>
              <a:latin typeface="Roboto"/>
              <a:ea typeface="Roboto"/>
              <a:cs typeface="Roboto"/>
              <a:sym typeface="Roboto"/>
            </a:endParaRPr>
          </a:p>
        </p:txBody>
      </p:sp>
      <p:sp>
        <p:nvSpPr>
          <p:cNvPr id="633" name="Google Shape;633;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02.</a:t>
            </a:r>
            <a:endParaRPr sz="5300" b="1" i="0" u="none" strike="noStrike" cap="none">
              <a:solidFill>
                <a:srgbClr val="2E5E73"/>
              </a:solidFill>
              <a:latin typeface="Roboto"/>
              <a:ea typeface="Roboto"/>
              <a:cs typeface="Roboto"/>
              <a:sym typeface="Roboto"/>
            </a:endParaRPr>
          </a:p>
        </p:txBody>
      </p:sp>
      <p:sp>
        <p:nvSpPr>
          <p:cNvPr id="634" name="Google Shape;634;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a:ea typeface="Roboto"/>
                <a:cs typeface="Roboto"/>
                <a:sym typeface="Roboto"/>
              </a:rPr>
              <a:t>03.</a:t>
            </a:r>
            <a:endParaRPr sz="5300" b="1" i="0" u="none" strike="noStrike" cap="none">
              <a:solidFill>
                <a:srgbClr val="2E5E73"/>
              </a:solidFill>
              <a:latin typeface="Roboto"/>
              <a:ea typeface="Roboto"/>
              <a:cs typeface="Roboto"/>
              <a:sym typeface="Roboto"/>
            </a:endParaRPr>
          </a:p>
        </p:txBody>
      </p:sp>
      <p:cxnSp>
        <p:nvCxnSpPr>
          <p:cNvPr id="635" name="Google Shape;635;p67"/>
          <p:cNvCxnSpPr/>
          <p:nvPr/>
        </p:nvCxnSpPr>
        <p:spPr>
          <a:xfrm>
            <a:off x="1094089" y="3086567"/>
            <a:ext cx="2413200" cy="0"/>
          </a:xfrm>
          <a:prstGeom prst="straightConnector1">
            <a:avLst/>
          </a:prstGeom>
          <a:noFill/>
          <a:ln w="19050" cap="flat" cmpd="sng">
            <a:solidFill>
              <a:srgbClr val="2E5E73"/>
            </a:solidFill>
            <a:prstDash val="solid"/>
            <a:round/>
            <a:headEnd type="none" w="sm" len="sm"/>
            <a:tailEnd type="none" w="sm" len="sm"/>
          </a:ln>
        </p:spPr>
      </p:cxnSp>
      <p:cxnSp>
        <p:nvCxnSpPr>
          <p:cNvPr id="636" name="Google Shape;636;p67"/>
          <p:cNvCxnSpPr/>
          <p:nvPr/>
        </p:nvCxnSpPr>
        <p:spPr>
          <a:xfrm>
            <a:off x="5193222" y="3086567"/>
            <a:ext cx="2413200" cy="0"/>
          </a:xfrm>
          <a:prstGeom prst="straightConnector1">
            <a:avLst/>
          </a:prstGeom>
          <a:noFill/>
          <a:ln w="19050" cap="flat" cmpd="sng">
            <a:solidFill>
              <a:srgbClr val="2E5E73"/>
            </a:solidFill>
            <a:prstDash val="solid"/>
            <a:round/>
            <a:headEnd type="none" w="sm" len="sm"/>
            <a:tailEnd type="none" w="sm" len="sm"/>
          </a:ln>
        </p:spPr>
      </p:cxnSp>
      <p:cxnSp>
        <p:nvCxnSpPr>
          <p:cNvPr id="637" name="Google Shape;637;p67"/>
          <p:cNvCxnSpPr/>
          <p:nvPr/>
        </p:nvCxnSpPr>
        <p:spPr>
          <a:xfrm>
            <a:off x="9272210" y="3086567"/>
            <a:ext cx="2413200" cy="0"/>
          </a:xfrm>
          <a:prstGeom prst="straightConnector1">
            <a:avLst/>
          </a:prstGeom>
          <a:noFill/>
          <a:ln w="19050" cap="flat" cmpd="sng">
            <a:solidFill>
              <a:srgbClr val="2E5E73"/>
            </a:solidFill>
            <a:prstDash val="solid"/>
            <a:round/>
            <a:headEnd type="none" w="sm" len="sm"/>
            <a:tailEnd type="none" w="sm" len="sm"/>
          </a:ln>
        </p:spPr>
      </p:cxnSp>
      <p:sp>
        <p:nvSpPr>
          <p:cNvPr id="638" name="Google Shape;638;p67"/>
          <p:cNvSpPr txBox="1">
            <a:spLocks noGrp="1"/>
          </p:cNvSpPr>
          <p:nvPr>
            <p:ph type="subTitle" idx="1"/>
          </p:nvPr>
        </p:nvSpPr>
        <p:spPr>
          <a:xfrm>
            <a:off x="940667" y="4058667"/>
            <a:ext cx="2565900" cy="211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39" name="Google Shape;639;p67"/>
          <p:cNvSpPr txBox="1">
            <a:spLocks noGrp="1"/>
          </p:cNvSpPr>
          <p:nvPr>
            <p:ph type="subTitle" idx="2"/>
          </p:nvPr>
        </p:nvSpPr>
        <p:spPr>
          <a:xfrm>
            <a:off x="5040467" y="4058667"/>
            <a:ext cx="2565900" cy="211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40" name="Google Shape;640;p67"/>
          <p:cNvSpPr txBox="1">
            <a:spLocks noGrp="1"/>
          </p:cNvSpPr>
          <p:nvPr>
            <p:ph type="subTitle" idx="3"/>
          </p:nvPr>
        </p:nvSpPr>
        <p:spPr>
          <a:xfrm>
            <a:off x="9140233" y="4058667"/>
            <a:ext cx="2541600" cy="211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41" name="Google Shape;641;p67"/>
          <p:cNvSpPr txBox="1">
            <a:spLocks noGrp="1"/>
          </p:cNvSpPr>
          <p:nvPr>
            <p:ph type="title"/>
          </p:nvPr>
        </p:nvSpPr>
        <p:spPr>
          <a:xfrm>
            <a:off x="940667" y="3330967"/>
            <a:ext cx="2541600" cy="72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642" name="Google Shape;642;p67"/>
          <p:cNvSpPr txBox="1">
            <a:spLocks noGrp="1"/>
          </p:cNvSpPr>
          <p:nvPr>
            <p:ph type="title" idx="4"/>
          </p:nvPr>
        </p:nvSpPr>
        <p:spPr>
          <a:xfrm>
            <a:off x="5040456" y="3330967"/>
            <a:ext cx="2541600" cy="72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643" name="Google Shape;643;p67"/>
          <p:cNvSpPr txBox="1">
            <a:spLocks noGrp="1"/>
          </p:cNvSpPr>
          <p:nvPr>
            <p:ph type="title" idx="5"/>
          </p:nvPr>
        </p:nvSpPr>
        <p:spPr>
          <a:xfrm>
            <a:off x="9140229" y="3330967"/>
            <a:ext cx="2541600" cy="72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644" name="Google Shape;644;p67"/>
          <p:cNvSpPr txBox="1">
            <a:spLocks noGrp="1"/>
          </p:cNvSpPr>
          <p:nvPr>
            <p:ph type="title" idx="6"/>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645" name="Google Shape;645;p67"/>
          <p:cNvSpPr txBox="1">
            <a:spLocks noGrp="1"/>
          </p:cNvSpPr>
          <p:nvPr>
            <p:ph type="title" idx="7"/>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646"/>
        <p:cNvGrpSpPr/>
        <p:nvPr/>
      </p:nvGrpSpPr>
      <p:grpSpPr>
        <a:xfrm>
          <a:off x="0" y="0"/>
          <a:ext cx="0" cy="0"/>
          <a:chOff x="0" y="0"/>
          <a:chExt cx="0" cy="0"/>
        </a:xfrm>
      </p:grpSpPr>
      <p:sp>
        <p:nvSpPr>
          <p:cNvPr id="647" name="Google Shape;647;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8" name="Google Shape;648;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9" name="Google Shape;649;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0" name="Google Shape;650;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a:ea typeface="Roboto"/>
                <a:cs typeface="Roboto"/>
                <a:sym typeface="Roboto"/>
              </a:rPr>
              <a:t>01</a:t>
            </a:r>
            <a:endParaRPr sz="4000" b="0" i="0" u="none" strike="noStrike" cap="none">
              <a:solidFill>
                <a:srgbClr val="FFFFFF"/>
              </a:solidFill>
              <a:latin typeface="Roboto"/>
              <a:ea typeface="Roboto"/>
              <a:cs typeface="Roboto"/>
              <a:sym typeface="Roboto"/>
            </a:endParaRPr>
          </a:p>
        </p:txBody>
      </p:sp>
      <p:sp>
        <p:nvSpPr>
          <p:cNvPr id="651" name="Google Shape;651;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a:ea typeface="Roboto"/>
                <a:cs typeface="Roboto"/>
                <a:sym typeface="Roboto"/>
              </a:rPr>
              <a:t>02</a:t>
            </a:r>
            <a:endParaRPr sz="4000" b="0" i="0" u="none" strike="noStrike" cap="none">
              <a:solidFill>
                <a:srgbClr val="FFFFFF"/>
              </a:solidFill>
              <a:latin typeface="Roboto"/>
              <a:ea typeface="Roboto"/>
              <a:cs typeface="Roboto"/>
              <a:sym typeface="Roboto"/>
            </a:endParaRPr>
          </a:p>
        </p:txBody>
      </p:sp>
      <p:sp>
        <p:nvSpPr>
          <p:cNvPr id="652" name="Google Shape;652;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a:ea typeface="Roboto"/>
                <a:cs typeface="Roboto"/>
                <a:sym typeface="Roboto"/>
              </a:rPr>
              <a:t>03</a:t>
            </a:r>
            <a:endParaRPr sz="4000" b="0" i="0" u="none" strike="noStrike" cap="none">
              <a:solidFill>
                <a:srgbClr val="FFFFFF"/>
              </a:solidFill>
              <a:latin typeface="Roboto"/>
              <a:ea typeface="Roboto"/>
              <a:cs typeface="Roboto"/>
              <a:sym typeface="Roboto"/>
            </a:endParaRPr>
          </a:p>
        </p:txBody>
      </p:sp>
      <p:sp>
        <p:nvSpPr>
          <p:cNvPr id="653" name="Google Shape;653;p68"/>
          <p:cNvSpPr txBox="1">
            <a:spLocks noGrp="1"/>
          </p:cNvSpPr>
          <p:nvPr>
            <p:ph type="subTitle" idx="1"/>
          </p:nvPr>
        </p:nvSpPr>
        <p:spPr>
          <a:xfrm>
            <a:off x="1195267" y="3957067"/>
            <a:ext cx="2565900" cy="211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54" name="Google Shape;654;p68"/>
          <p:cNvSpPr txBox="1">
            <a:spLocks noGrp="1"/>
          </p:cNvSpPr>
          <p:nvPr>
            <p:ph type="title"/>
          </p:nvPr>
        </p:nvSpPr>
        <p:spPr>
          <a:xfrm>
            <a:off x="1195267" y="3229367"/>
            <a:ext cx="2541600" cy="72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655" name="Google Shape;655;p68"/>
          <p:cNvSpPr txBox="1">
            <a:spLocks noGrp="1"/>
          </p:cNvSpPr>
          <p:nvPr>
            <p:ph type="subTitle" idx="2"/>
          </p:nvPr>
        </p:nvSpPr>
        <p:spPr>
          <a:xfrm>
            <a:off x="5072933" y="3957067"/>
            <a:ext cx="2565900" cy="211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56" name="Google Shape;656;p68"/>
          <p:cNvSpPr txBox="1">
            <a:spLocks noGrp="1"/>
          </p:cNvSpPr>
          <p:nvPr>
            <p:ph type="title" idx="3"/>
          </p:nvPr>
        </p:nvSpPr>
        <p:spPr>
          <a:xfrm>
            <a:off x="5072923" y="3229367"/>
            <a:ext cx="2541600" cy="72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657" name="Google Shape;657;p68"/>
          <p:cNvSpPr txBox="1">
            <a:spLocks noGrp="1"/>
          </p:cNvSpPr>
          <p:nvPr>
            <p:ph type="subTitle" idx="4"/>
          </p:nvPr>
        </p:nvSpPr>
        <p:spPr>
          <a:xfrm>
            <a:off x="8976800" y="3957067"/>
            <a:ext cx="2541600" cy="211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658" name="Google Shape;658;p68"/>
          <p:cNvSpPr txBox="1">
            <a:spLocks noGrp="1"/>
          </p:cNvSpPr>
          <p:nvPr>
            <p:ph type="title" idx="5"/>
          </p:nvPr>
        </p:nvSpPr>
        <p:spPr>
          <a:xfrm>
            <a:off x="8976796" y="3229367"/>
            <a:ext cx="2541600" cy="727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659" name="Google Shape;659;p68"/>
          <p:cNvSpPr txBox="1">
            <a:spLocks noGrp="1"/>
          </p:cNvSpPr>
          <p:nvPr>
            <p:ph type="title" idx="6"/>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660" name="Google Shape;660;p68"/>
          <p:cNvSpPr txBox="1">
            <a:spLocks noGrp="1"/>
          </p:cNvSpPr>
          <p:nvPr>
            <p:ph type="title" idx="7"/>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661"/>
        <p:cNvGrpSpPr/>
        <p:nvPr/>
      </p:nvGrpSpPr>
      <p:grpSpPr>
        <a:xfrm>
          <a:off x="0" y="0"/>
          <a:ext cx="0" cy="0"/>
          <a:chOff x="0" y="0"/>
          <a:chExt cx="0" cy="0"/>
        </a:xfrm>
      </p:grpSpPr>
      <p:sp>
        <p:nvSpPr>
          <p:cNvPr id="662" name="Google Shape;662;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64" name="Google Shape;664;p69"/>
          <p:cNvCxnSpPr>
            <a:stCxn id="665" idx="2"/>
          </p:cNvCxnSpPr>
          <p:nvPr/>
        </p:nvCxnSpPr>
        <p:spPr>
          <a:xfrm>
            <a:off x="1370043" y="2407359"/>
            <a:ext cx="9153600" cy="0"/>
          </a:xfrm>
          <a:prstGeom prst="straightConnector1">
            <a:avLst/>
          </a:prstGeom>
          <a:noFill/>
          <a:ln w="19050" cap="flat" cmpd="sng">
            <a:solidFill>
              <a:srgbClr val="2E5E73"/>
            </a:solidFill>
            <a:prstDash val="solid"/>
            <a:round/>
            <a:headEnd type="none" w="sm" len="sm"/>
            <a:tailEnd type="none" w="sm" len="sm"/>
          </a:ln>
        </p:spPr>
      </p:cxnSp>
      <p:sp>
        <p:nvSpPr>
          <p:cNvPr id="665" name="Google Shape;665;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1</a:t>
            </a:r>
            <a:endParaRPr sz="1200" b="1" i="0" u="none" strike="noStrike" cap="none">
              <a:solidFill>
                <a:srgbClr val="082D49"/>
              </a:solidFill>
              <a:latin typeface="Roboto"/>
              <a:ea typeface="Roboto"/>
              <a:cs typeface="Roboto"/>
              <a:sym typeface="Roboto"/>
            </a:endParaRPr>
          </a:p>
        </p:txBody>
      </p:sp>
      <p:sp>
        <p:nvSpPr>
          <p:cNvPr id="666" name="Google Shape;666;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2</a:t>
            </a:r>
            <a:endParaRPr sz="1200" b="1" i="0" u="none" strike="noStrike" cap="none">
              <a:solidFill>
                <a:srgbClr val="082D49"/>
              </a:solidFill>
              <a:latin typeface="Roboto"/>
              <a:ea typeface="Roboto"/>
              <a:cs typeface="Roboto"/>
              <a:sym typeface="Roboto"/>
            </a:endParaRPr>
          </a:p>
        </p:txBody>
      </p:sp>
      <p:sp>
        <p:nvSpPr>
          <p:cNvPr id="667" name="Google Shape;667;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3</a:t>
            </a:r>
            <a:endParaRPr sz="1200" b="1" i="0" u="none" strike="noStrike" cap="none">
              <a:solidFill>
                <a:srgbClr val="082D49"/>
              </a:solidFill>
              <a:latin typeface="Roboto"/>
              <a:ea typeface="Roboto"/>
              <a:cs typeface="Roboto"/>
              <a:sym typeface="Roboto"/>
            </a:endParaRPr>
          </a:p>
        </p:txBody>
      </p:sp>
      <p:sp>
        <p:nvSpPr>
          <p:cNvPr id="668" name="Google Shape;668;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4</a:t>
            </a:r>
            <a:endParaRPr sz="1200" b="1" i="0" u="none" strike="noStrike" cap="none">
              <a:solidFill>
                <a:srgbClr val="082D49"/>
              </a:solidFill>
              <a:latin typeface="Roboto"/>
              <a:ea typeface="Roboto"/>
              <a:cs typeface="Roboto"/>
              <a:sym typeface="Roboto"/>
            </a:endParaRPr>
          </a:p>
        </p:txBody>
      </p:sp>
      <p:cxnSp>
        <p:nvCxnSpPr>
          <p:cNvPr id="669" name="Google Shape;669;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sm" len="sm"/>
          </a:ln>
        </p:spPr>
      </p:cxnSp>
      <p:sp>
        <p:nvSpPr>
          <p:cNvPr id="670" name="Google Shape;670;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8</a:t>
            </a:r>
            <a:endParaRPr sz="1200" b="1" i="0" u="none" strike="noStrike" cap="none">
              <a:solidFill>
                <a:srgbClr val="082D49"/>
              </a:solidFill>
              <a:latin typeface="Roboto"/>
              <a:ea typeface="Roboto"/>
              <a:cs typeface="Roboto"/>
              <a:sym typeface="Roboto"/>
            </a:endParaRPr>
          </a:p>
        </p:txBody>
      </p:sp>
      <p:sp>
        <p:nvSpPr>
          <p:cNvPr id="671" name="Google Shape;671;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7</a:t>
            </a:r>
            <a:endParaRPr sz="1200" b="1" i="0" u="none" strike="noStrike" cap="none">
              <a:solidFill>
                <a:srgbClr val="082D49"/>
              </a:solidFill>
              <a:latin typeface="Roboto"/>
              <a:ea typeface="Roboto"/>
              <a:cs typeface="Roboto"/>
              <a:sym typeface="Roboto"/>
            </a:endParaRPr>
          </a:p>
        </p:txBody>
      </p:sp>
      <p:sp>
        <p:nvSpPr>
          <p:cNvPr id="672" name="Google Shape;672;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6</a:t>
            </a:r>
            <a:endParaRPr sz="1200" b="1" i="0" u="none" strike="noStrike" cap="none">
              <a:solidFill>
                <a:srgbClr val="082D49"/>
              </a:solidFill>
              <a:latin typeface="Roboto"/>
              <a:ea typeface="Roboto"/>
              <a:cs typeface="Roboto"/>
              <a:sym typeface="Roboto"/>
            </a:endParaRPr>
          </a:p>
        </p:txBody>
      </p:sp>
      <p:sp>
        <p:nvSpPr>
          <p:cNvPr id="673" name="Google Shape;673;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82D49"/>
                </a:solidFill>
                <a:latin typeface="Roboto"/>
                <a:ea typeface="Roboto"/>
                <a:cs typeface="Roboto"/>
                <a:sym typeface="Roboto"/>
              </a:rPr>
              <a:t>5</a:t>
            </a:r>
            <a:endParaRPr sz="1200" b="1" i="0" u="none" strike="noStrike" cap="none">
              <a:solidFill>
                <a:srgbClr val="082D49"/>
              </a:solidFill>
              <a:latin typeface="Roboto"/>
              <a:ea typeface="Roboto"/>
              <a:cs typeface="Roboto"/>
              <a:sym typeface="Roboto"/>
            </a:endParaRPr>
          </a:p>
        </p:txBody>
      </p:sp>
      <p:sp>
        <p:nvSpPr>
          <p:cNvPr id="674" name="Google Shape;674;p69"/>
          <p:cNvSpPr txBox="1">
            <a:spLocks noGrp="1"/>
          </p:cNvSpPr>
          <p:nvPr>
            <p:ph type="subTitle" idx="1"/>
          </p:nvPr>
        </p:nvSpPr>
        <p:spPr>
          <a:xfrm>
            <a:off x="691367" y="3010533"/>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a:endParaRPr/>
          </a:p>
        </p:txBody>
      </p:sp>
      <p:sp>
        <p:nvSpPr>
          <p:cNvPr id="675" name="Google Shape;675;p69"/>
          <p:cNvSpPr txBox="1">
            <a:spLocks noGrp="1"/>
          </p:cNvSpPr>
          <p:nvPr>
            <p:ph type="title"/>
          </p:nvPr>
        </p:nvSpPr>
        <p:spPr>
          <a:xfrm>
            <a:off x="691367" y="2785067"/>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676" name="Google Shape;676;p69"/>
          <p:cNvSpPr txBox="1">
            <a:spLocks noGrp="1"/>
          </p:cNvSpPr>
          <p:nvPr>
            <p:ph type="subTitle" idx="2"/>
          </p:nvPr>
        </p:nvSpPr>
        <p:spPr>
          <a:xfrm>
            <a:off x="2991317" y="3010533"/>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a:endParaRPr/>
          </a:p>
        </p:txBody>
      </p:sp>
      <p:sp>
        <p:nvSpPr>
          <p:cNvPr id="677" name="Google Shape;677;p69"/>
          <p:cNvSpPr txBox="1">
            <a:spLocks noGrp="1"/>
          </p:cNvSpPr>
          <p:nvPr>
            <p:ph type="title" idx="3"/>
          </p:nvPr>
        </p:nvSpPr>
        <p:spPr>
          <a:xfrm>
            <a:off x="2991334" y="2785067"/>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678" name="Google Shape;678;p69"/>
          <p:cNvSpPr txBox="1">
            <a:spLocks noGrp="1"/>
          </p:cNvSpPr>
          <p:nvPr>
            <p:ph type="subTitle" idx="4"/>
          </p:nvPr>
        </p:nvSpPr>
        <p:spPr>
          <a:xfrm>
            <a:off x="5638600" y="3010533"/>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a:endParaRPr/>
          </a:p>
        </p:txBody>
      </p:sp>
      <p:sp>
        <p:nvSpPr>
          <p:cNvPr id="679" name="Google Shape;679;p69"/>
          <p:cNvSpPr txBox="1">
            <a:spLocks noGrp="1"/>
          </p:cNvSpPr>
          <p:nvPr>
            <p:ph type="title" idx="5"/>
          </p:nvPr>
        </p:nvSpPr>
        <p:spPr>
          <a:xfrm>
            <a:off x="5638600" y="2785067"/>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a:endParaRPr/>
          </a:p>
        </p:txBody>
      </p:sp>
      <p:sp>
        <p:nvSpPr>
          <p:cNvPr id="680" name="Google Shape;680;p69"/>
          <p:cNvSpPr txBox="1">
            <a:spLocks noGrp="1"/>
          </p:cNvSpPr>
          <p:nvPr>
            <p:ph type="subTitle" idx="6"/>
          </p:nvPr>
        </p:nvSpPr>
        <p:spPr>
          <a:xfrm>
            <a:off x="7938550" y="3010533"/>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a:endParaRPr/>
          </a:p>
        </p:txBody>
      </p:sp>
      <p:sp>
        <p:nvSpPr>
          <p:cNvPr id="681" name="Google Shape;681;p69"/>
          <p:cNvSpPr txBox="1">
            <a:spLocks noGrp="1"/>
          </p:cNvSpPr>
          <p:nvPr>
            <p:ph type="title" idx="7"/>
          </p:nvPr>
        </p:nvSpPr>
        <p:spPr>
          <a:xfrm>
            <a:off x="7938568" y="2785067"/>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a:endParaRPr/>
          </a:p>
        </p:txBody>
      </p:sp>
      <p:sp>
        <p:nvSpPr>
          <p:cNvPr id="682" name="Google Shape;682;p69"/>
          <p:cNvSpPr txBox="1">
            <a:spLocks noGrp="1"/>
          </p:cNvSpPr>
          <p:nvPr>
            <p:ph type="subTitle" idx="8"/>
          </p:nvPr>
        </p:nvSpPr>
        <p:spPr>
          <a:xfrm>
            <a:off x="2051533" y="5254667"/>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a:endParaRPr/>
          </a:p>
        </p:txBody>
      </p:sp>
      <p:sp>
        <p:nvSpPr>
          <p:cNvPr id="683" name="Google Shape;683;p69"/>
          <p:cNvSpPr txBox="1">
            <a:spLocks noGrp="1"/>
          </p:cNvSpPr>
          <p:nvPr>
            <p:ph type="title" idx="9"/>
          </p:nvPr>
        </p:nvSpPr>
        <p:spPr>
          <a:xfrm>
            <a:off x="2051533" y="5029200"/>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a:endParaRPr/>
          </a:p>
        </p:txBody>
      </p:sp>
      <p:sp>
        <p:nvSpPr>
          <p:cNvPr id="684" name="Google Shape;684;p69"/>
          <p:cNvSpPr txBox="1">
            <a:spLocks noGrp="1"/>
          </p:cNvSpPr>
          <p:nvPr>
            <p:ph type="subTitle" idx="13"/>
          </p:nvPr>
        </p:nvSpPr>
        <p:spPr>
          <a:xfrm>
            <a:off x="4351483" y="5254667"/>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a:endParaRPr/>
          </a:p>
        </p:txBody>
      </p:sp>
      <p:sp>
        <p:nvSpPr>
          <p:cNvPr id="685" name="Google Shape;685;p69"/>
          <p:cNvSpPr txBox="1">
            <a:spLocks noGrp="1"/>
          </p:cNvSpPr>
          <p:nvPr>
            <p:ph type="title" idx="14"/>
          </p:nvPr>
        </p:nvSpPr>
        <p:spPr>
          <a:xfrm>
            <a:off x="4351501" y="5029200"/>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a:endParaRPr/>
          </a:p>
        </p:txBody>
      </p:sp>
      <p:sp>
        <p:nvSpPr>
          <p:cNvPr id="686" name="Google Shape;686;p69"/>
          <p:cNvSpPr txBox="1">
            <a:spLocks noGrp="1"/>
          </p:cNvSpPr>
          <p:nvPr>
            <p:ph type="subTitle" idx="15"/>
          </p:nvPr>
        </p:nvSpPr>
        <p:spPr>
          <a:xfrm>
            <a:off x="6858000" y="5254667"/>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a:endParaRPr/>
          </a:p>
        </p:txBody>
      </p:sp>
      <p:sp>
        <p:nvSpPr>
          <p:cNvPr id="687" name="Google Shape;687;p69"/>
          <p:cNvSpPr txBox="1">
            <a:spLocks noGrp="1"/>
          </p:cNvSpPr>
          <p:nvPr>
            <p:ph type="title" idx="16"/>
          </p:nvPr>
        </p:nvSpPr>
        <p:spPr>
          <a:xfrm>
            <a:off x="6858000" y="5029200"/>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a:endParaRPr/>
          </a:p>
        </p:txBody>
      </p:sp>
      <p:sp>
        <p:nvSpPr>
          <p:cNvPr id="688" name="Google Shape;688;p69"/>
          <p:cNvSpPr txBox="1">
            <a:spLocks noGrp="1"/>
          </p:cNvSpPr>
          <p:nvPr>
            <p:ph type="subTitle" idx="17"/>
          </p:nvPr>
        </p:nvSpPr>
        <p:spPr>
          <a:xfrm>
            <a:off x="9157950" y="5254667"/>
            <a:ext cx="1935300" cy="9405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a:endParaRPr/>
          </a:p>
        </p:txBody>
      </p:sp>
      <p:sp>
        <p:nvSpPr>
          <p:cNvPr id="689" name="Google Shape;689;p69"/>
          <p:cNvSpPr txBox="1">
            <a:spLocks noGrp="1"/>
          </p:cNvSpPr>
          <p:nvPr>
            <p:ph type="title" idx="18"/>
          </p:nvPr>
        </p:nvSpPr>
        <p:spPr>
          <a:xfrm>
            <a:off x="9157968" y="5029200"/>
            <a:ext cx="2066700" cy="2628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a:endParaRPr/>
          </a:p>
        </p:txBody>
      </p:sp>
      <p:sp>
        <p:nvSpPr>
          <p:cNvPr id="690" name="Google Shape;690;p69"/>
          <p:cNvSpPr txBox="1">
            <a:spLocks noGrp="1"/>
          </p:cNvSpPr>
          <p:nvPr>
            <p:ph type="title" idx="19"/>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691" name="Google Shape;691;p69"/>
          <p:cNvSpPr txBox="1">
            <a:spLocks noGrp="1"/>
          </p:cNvSpPr>
          <p:nvPr>
            <p:ph type="title" idx="20"/>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692"/>
        <p:cNvGrpSpPr/>
        <p:nvPr/>
      </p:nvGrpSpPr>
      <p:grpSpPr>
        <a:xfrm>
          <a:off x="0" y="0"/>
          <a:ext cx="0" cy="0"/>
          <a:chOff x="0" y="0"/>
          <a:chExt cx="0" cy="0"/>
        </a:xfrm>
      </p:grpSpPr>
      <p:sp>
        <p:nvSpPr>
          <p:cNvPr id="693" name="Google Shape;693;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2700" b="1" i="0" u="none" strike="noStrike" cap="none">
                <a:solidFill>
                  <a:srgbClr val="FFFFFF"/>
                </a:solidFill>
                <a:latin typeface="Roboto"/>
                <a:ea typeface="Roboto"/>
                <a:cs typeface="Roboto"/>
                <a:sym typeface="Roboto"/>
              </a:rPr>
              <a:t>B</a:t>
            </a:r>
            <a:endParaRPr sz="1900" b="1" i="0" u="none" strike="noStrike" cap="none">
              <a:solidFill>
                <a:srgbClr val="FFFFFF"/>
              </a:solidFill>
              <a:latin typeface="Arial"/>
              <a:ea typeface="Arial"/>
              <a:cs typeface="Arial"/>
              <a:sym typeface="Arial"/>
            </a:endParaRPr>
          </a:p>
        </p:txBody>
      </p:sp>
      <p:sp>
        <p:nvSpPr>
          <p:cNvPr id="694" name="Google Shape;694;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2700" b="1" i="0" u="none" strike="noStrike" cap="none">
                <a:solidFill>
                  <a:srgbClr val="FFFFFF"/>
                </a:solidFill>
                <a:latin typeface="Roboto"/>
                <a:ea typeface="Roboto"/>
                <a:cs typeface="Roboto"/>
                <a:sym typeface="Roboto"/>
              </a:rPr>
              <a:t>C</a:t>
            </a:r>
            <a:endParaRPr sz="1900" b="0" i="0" u="none" strike="noStrike" cap="none">
              <a:solidFill>
                <a:srgbClr val="FFFFFF"/>
              </a:solidFill>
              <a:latin typeface="Arial"/>
              <a:ea typeface="Arial"/>
              <a:cs typeface="Arial"/>
              <a:sym typeface="Arial"/>
            </a:endParaRPr>
          </a:p>
        </p:txBody>
      </p:sp>
      <p:sp>
        <p:nvSpPr>
          <p:cNvPr id="695" name="Google Shape;695;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1" i="0" u="none" strike="noStrike" cap="none">
                <a:solidFill>
                  <a:srgbClr val="28363B"/>
                </a:solidFill>
                <a:latin typeface="Roboto"/>
                <a:ea typeface="Roboto"/>
                <a:cs typeface="Roboto"/>
                <a:sym typeface="Roboto"/>
              </a:rPr>
              <a:t>A</a:t>
            </a:r>
            <a:endParaRPr sz="2700" b="1" i="0" u="none" strike="noStrike" cap="none">
              <a:solidFill>
                <a:srgbClr val="28363B"/>
              </a:solidFill>
              <a:latin typeface="Roboto"/>
              <a:ea typeface="Roboto"/>
              <a:cs typeface="Roboto"/>
              <a:sym typeface="Roboto"/>
            </a:endParaRPr>
          </a:p>
        </p:txBody>
      </p:sp>
      <p:sp>
        <p:nvSpPr>
          <p:cNvPr id="696" name="Google Shape;696;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2700" b="1" i="0" u="none" strike="noStrike" cap="none">
                <a:solidFill>
                  <a:srgbClr val="FFFFFF"/>
                </a:solidFill>
                <a:latin typeface="Roboto"/>
                <a:ea typeface="Roboto"/>
                <a:cs typeface="Roboto"/>
                <a:sym typeface="Roboto"/>
              </a:rPr>
              <a:t>D</a:t>
            </a:r>
            <a:endParaRPr sz="1900" b="0" i="0" u="none" strike="noStrike" cap="none">
              <a:solidFill>
                <a:srgbClr val="FFFFFF"/>
              </a:solidFill>
              <a:latin typeface="Arial"/>
              <a:ea typeface="Arial"/>
              <a:cs typeface="Arial"/>
              <a:sym typeface="Arial"/>
            </a:endParaRPr>
          </a:p>
        </p:txBody>
      </p:sp>
      <p:cxnSp>
        <p:nvCxnSpPr>
          <p:cNvPr id="697" name="Google Shape;697;p70"/>
          <p:cNvCxnSpPr/>
          <p:nvPr/>
        </p:nvCxnSpPr>
        <p:spPr>
          <a:xfrm rot="10800000">
            <a:off x="6300100" y="2465333"/>
            <a:ext cx="2181300" cy="0"/>
          </a:xfrm>
          <a:prstGeom prst="straightConnector1">
            <a:avLst/>
          </a:prstGeom>
          <a:noFill/>
          <a:ln w="9525" cap="rnd" cmpd="sng">
            <a:solidFill>
              <a:srgbClr val="2E5E73"/>
            </a:solidFill>
            <a:prstDash val="solid"/>
            <a:round/>
            <a:headEnd type="none" w="sm" len="sm"/>
            <a:tailEnd type="oval" w="med" len="med"/>
          </a:ln>
        </p:spPr>
      </p:cxnSp>
      <p:cxnSp>
        <p:nvCxnSpPr>
          <p:cNvPr id="698" name="Google Shape;698;p70"/>
          <p:cNvCxnSpPr/>
          <p:nvPr/>
        </p:nvCxnSpPr>
        <p:spPr>
          <a:xfrm rot="10800000">
            <a:off x="7379200" y="4596500"/>
            <a:ext cx="2181300" cy="0"/>
          </a:xfrm>
          <a:prstGeom prst="straightConnector1">
            <a:avLst/>
          </a:prstGeom>
          <a:noFill/>
          <a:ln w="9525" cap="rnd" cmpd="sng">
            <a:solidFill>
              <a:srgbClr val="2E5E73"/>
            </a:solidFill>
            <a:prstDash val="solid"/>
            <a:round/>
            <a:headEnd type="none" w="sm" len="sm"/>
            <a:tailEnd type="oval" w="med" len="med"/>
          </a:ln>
        </p:spPr>
      </p:cxnSp>
      <p:cxnSp>
        <p:nvCxnSpPr>
          <p:cNvPr id="699" name="Google Shape;699;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sm" len="sm"/>
          </a:ln>
        </p:spPr>
      </p:cxnSp>
      <p:cxnSp>
        <p:nvCxnSpPr>
          <p:cNvPr id="700" name="Google Shape;700;p70"/>
          <p:cNvCxnSpPr>
            <a:endCxn id="696"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sm" len="sm"/>
          </a:ln>
        </p:spPr>
      </p:cxnSp>
      <p:cxnSp>
        <p:nvCxnSpPr>
          <p:cNvPr id="701" name="Google Shape;701;p70"/>
          <p:cNvCxnSpPr>
            <a:stCxn id="696" idx="1"/>
          </p:cNvCxnSpPr>
          <p:nvPr/>
        </p:nvCxnSpPr>
        <p:spPr>
          <a:xfrm rot="10800000">
            <a:off x="1737646" y="5713510"/>
            <a:ext cx="1557300" cy="0"/>
          </a:xfrm>
          <a:prstGeom prst="straightConnector1">
            <a:avLst/>
          </a:prstGeom>
          <a:noFill/>
          <a:ln w="9525" cap="rnd" cmpd="sng">
            <a:solidFill>
              <a:srgbClr val="2E5E73"/>
            </a:solidFill>
            <a:prstDash val="solid"/>
            <a:round/>
            <a:headEnd type="none" w="sm" len="sm"/>
            <a:tailEnd type="none" w="sm" len="sm"/>
          </a:ln>
        </p:spPr>
      </p:cxnSp>
      <p:sp>
        <p:nvSpPr>
          <p:cNvPr id="702" name="Google Shape;702;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2E5E73"/>
                </a:solidFill>
                <a:latin typeface="Roboto"/>
                <a:ea typeface="Roboto"/>
                <a:cs typeface="Roboto"/>
                <a:sym typeface="Roboto"/>
              </a:rPr>
              <a:t>Heading here</a:t>
            </a:r>
            <a:endParaRPr sz="1600" b="1" i="0" u="none" strike="noStrike" cap="none">
              <a:solidFill>
                <a:srgbClr val="2E5E73"/>
              </a:solidFill>
              <a:latin typeface="Arial"/>
              <a:ea typeface="Arial"/>
              <a:cs typeface="Arial"/>
              <a:sym typeface="Arial"/>
            </a:endParaRPr>
          </a:p>
        </p:txBody>
      </p:sp>
      <p:sp>
        <p:nvSpPr>
          <p:cNvPr id="703" name="Google Shape;703;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E5E73"/>
                </a:solidFill>
                <a:latin typeface="Roboto"/>
                <a:ea typeface="Roboto"/>
                <a:cs typeface="Roboto"/>
                <a:sym typeface="Roboto"/>
              </a:rPr>
              <a:t>Heading here</a:t>
            </a:r>
            <a:endParaRPr sz="1600" b="1" i="0" u="none" strike="noStrike" cap="none">
              <a:solidFill>
                <a:srgbClr val="2E5E73"/>
              </a:solidFill>
              <a:latin typeface="Arial"/>
              <a:ea typeface="Arial"/>
              <a:cs typeface="Arial"/>
              <a:sym typeface="Arial"/>
            </a:endParaRPr>
          </a:p>
        </p:txBody>
      </p:sp>
      <p:sp>
        <p:nvSpPr>
          <p:cNvPr id="704" name="Google Shape;704;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E5E73"/>
                </a:solidFill>
                <a:latin typeface="Roboto"/>
                <a:ea typeface="Roboto"/>
                <a:cs typeface="Roboto"/>
                <a:sym typeface="Roboto"/>
              </a:rPr>
              <a:t>Heading here</a:t>
            </a:r>
            <a:endParaRPr sz="1600" b="1" i="0" u="none" strike="noStrike" cap="none">
              <a:solidFill>
                <a:srgbClr val="2E5E73"/>
              </a:solidFill>
              <a:latin typeface="Arial"/>
              <a:ea typeface="Arial"/>
              <a:cs typeface="Arial"/>
              <a:sym typeface="Arial"/>
            </a:endParaRPr>
          </a:p>
        </p:txBody>
      </p:sp>
      <p:pic>
        <p:nvPicPr>
          <p:cNvPr id="705" name="Google Shape;705;p70"/>
          <p:cNvPicPr preferRelativeResize="0"/>
          <p:nvPr/>
        </p:nvPicPr>
        <p:blipFill rotWithShape="1">
          <a:blip r:embed="rId2">
            <a:alphaModFix/>
          </a:blip>
          <a:srcRect/>
          <a:stretch/>
        </p:blipFill>
        <p:spPr>
          <a:xfrm>
            <a:off x="714727" y="5269232"/>
            <a:ext cx="798773" cy="763600"/>
          </a:xfrm>
          <a:prstGeom prst="rect">
            <a:avLst/>
          </a:prstGeom>
          <a:noFill/>
          <a:ln>
            <a:noFill/>
          </a:ln>
        </p:spPr>
      </p:pic>
      <p:pic>
        <p:nvPicPr>
          <p:cNvPr id="706" name="Google Shape;706;p70"/>
          <p:cNvPicPr preferRelativeResize="0"/>
          <p:nvPr/>
        </p:nvPicPr>
        <p:blipFill rotWithShape="1">
          <a:blip r:embed="rId3">
            <a:alphaModFix/>
          </a:blip>
          <a:srcRect/>
          <a:stretch/>
        </p:blipFill>
        <p:spPr>
          <a:xfrm>
            <a:off x="1619705" y="2851432"/>
            <a:ext cx="929597" cy="763600"/>
          </a:xfrm>
          <a:prstGeom prst="rect">
            <a:avLst/>
          </a:prstGeom>
          <a:noFill/>
          <a:ln>
            <a:noFill/>
          </a:ln>
        </p:spPr>
      </p:pic>
      <p:pic>
        <p:nvPicPr>
          <p:cNvPr id="707" name="Google Shape;707;p70"/>
          <p:cNvPicPr preferRelativeResize="0"/>
          <p:nvPr/>
        </p:nvPicPr>
        <p:blipFill rotWithShape="1">
          <a:blip r:embed="rId4">
            <a:alphaModFix/>
          </a:blip>
          <a:srcRect/>
          <a:stretch/>
        </p:blipFill>
        <p:spPr>
          <a:xfrm>
            <a:off x="8704762" y="2002200"/>
            <a:ext cx="753210" cy="763600"/>
          </a:xfrm>
          <a:prstGeom prst="rect">
            <a:avLst/>
          </a:prstGeom>
          <a:noFill/>
          <a:ln>
            <a:noFill/>
          </a:ln>
        </p:spPr>
      </p:pic>
      <p:pic>
        <p:nvPicPr>
          <p:cNvPr id="708" name="Google Shape;708;p70"/>
          <p:cNvPicPr preferRelativeResize="0"/>
          <p:nvPr/>
        </p:nvPicPr>
        <p:blipFill rotWithShape="1">
          <a:blip r:embed="rId5">
            <a:alphaModFix/>
          </a:blip>
          <a:srcRect/>
          <a:stretch/>
        </p:blipFill>
        <p:spPr>
          <a:xfrm>
            <a:off x="9765265" y="4083731"/>
            <a:ext cx="798767" cy="1025540"/>
          </a:xfrm>
          <a:prstGeom prst="rect">
            <a:avLst/>
          </a:prstGeom>
          <a:noFill/>
          <a:ln>
            <a:noFill/>
          </a:ln>
        </p:spPr>
      </p:pic>
      <p:cxnSp>
        <p:nvCxnSpPr>
          <p:cNvPr id="709" name="Google Shape;709;p70"/>
          <p:cNvCxnSpPr>
            <a:endCxn id="693"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sm" len="sm"/>
          </a:ln>
        </p:spPr>
      </p:cxnSp>
      <p:cxnSp>
        <p:nvCxnSpPr>
          <p:cNvPr id="710" name="Google Shape;710;p70"/>
          <p:cNvCxnSpPr>
            <a:stCxn id="694" idx="3"/>
          </p:cNvCxnSpPr>
          <p:nvPr/>
        </p:nvCxnSpPr>
        <p:spPr>
          <a:xfrm rot="10800000">
            <a:off x="7379119" y="4596458"/>
            <a:ext cx="552900" cy="0"/>
          </a:xfrm>
          <a:prstGeom prst="straightConnector1">
            <a:avLst/>
          </a:prstGeom>
          <a:noFill/>
          <a:ln w="9525" cap="rnd" cmpd="sng">
            <a:solidFill>
              <a:srgbClr val="FFFFFF"/>
            </a:solidFill>
            <a:prstDash val="solid"/>
            <a:round/>
            <a:headEnd type="none" w="sm" len="sm"/>
            <a:tailEnd type="oval" w="med" len="med"/>
          </a:ln>
        </p:spPr>
      </p:cxnSp>
      <p:sp>
        <p:nvSpPr>
          <p:cNvPr id="711" name="Google Shape;711;p70"/>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12" name="Google Shape;712;p70"/>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13" name="Google Shape;713;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2E5E73"/>
                </a:solidFill>
                <a:latin typeface="Roboto"/>
                <a:ea typeface="Roboto"/>
                <a:cs typeface="Roboto"/>
                <a:sym typeface="Roboto"/>
              </a:rPr>
              <a:t>Heading here</a:t>
            </a:r>
            <a:endParaRPr sz="1600" b="1" i="0" u="none" strike="noStrike" cap="non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14"/>
        <p:cNvGrpSpPr/>
        <p:nvPr/>
      </p:nvGrpSpPr>
      <p:grpSpPr>
        <a:xfrm>
          <a:off x="0" y="0"/>
          <a:ext cx="0" cy="0"/>
          <a:chOff x="0" y="0"/>
          <a:chExt cx="0" cy="0"/>
        </a:xfrm>
      </p:grpSpPr>
      <p:cxnSp>
        <p:nvCxnSpPr>
          <p:cNvPr id="715" name="Google Shape;715;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16" name="Google Shape;716;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17" name="Google Shape;717;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18" name="Google Shape;718;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19" name="Google Shape;719;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20" name="Google Shape;720;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9E9E9E"/>
                </a:solidFill>
                <a:latin typeface="Roboto"/>
                <a:ea typeface="Roboto"/>
                <a:cs typeface="Roboto"/>
                <a:sym typeface="Roboto"/>
              </a:rPr>
              <a:t>Step 5 Goes Here: </a:t>
            </a:r>
            <a:br>
              <a:rPr lang="en-US" sz="1300" b="1" i="0" u="none" strike="noStrike" cap="none">
                <a:solidFill>
                  <a:srgbClr val="9E9E9E"/>
                </a:solidFill>
                <a:latin typeface="Roboto"/>
                <a:ea typeface="Roboto"/>
                <a:cs typeface="Roboto"/>
                <a:sym typeface="Roboto"/>
              </a:rPr>
            </a:br>
            <a:r>
              <a:rPr lang="en-US" sz="13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9E9E9E"/>
              </a:solidFill>
              <a:latin typeface="Roboto"/>
              <a:ea typeface="Roboto"/>
              <a:cs typeface="Roboto"/>
              <a:sym typeface="Roboto"/>
            </a:endParaRPr>
          </a:p>
          <a:p>
            <a:pPr marL="0" marR="0" lvl="0" indent="0" algn="l" rtl="0">
              <a:lnSpc>
                <a:spcPct val="100000"/>
              </a:lnSpc>
              <a:spcBef>
                <a:spcPts val="2100"/>
              </a:spcBef>
              <a:spcAft>
                <a:spcPts val="0"/>
              </a:spcAft>
              <a:buClr>
                <a:srgbClr val="000000"/>
              </a:buClr>
              <a:buSzPts val="1100"/>
              <a:buFont typeface="Arial"/>
              <a:buNone/>
            </a:pPr>
            <a:endParaRPr sz="1100" b="1" i="0" u="none" strike="noStrike" cap="none">
              <a:solidFill>
                <a:srgbClr val="9E9E9E"/>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9E9E9E"/>
              </a:solidFill>
              <a:latin typeface="Roboto"/>
              <a:ea typeface="Roboto"/>
              <a:cs typeface="Roboto"/>
              <a:sym typeface="Roboto"/>
            </a:endParaRPr>
          </a:p>
        </p:txBody>
      </p:sp>
      <p:sp>
        <p:nvSpPr>
          <p:cNvPr id="736" name="Google Shape;736;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9E9E9E"/>
                </a:solidFill>
                <a:latin typeface="Roboto"/>
                <a:ea typeface="Roboto"/>
                <a:cs typeface="Roboto"/>
                <a:sym typeface="Roboto"/>
              </a:rPr>
              <a:t>Step 4 Goes Here: </a:t>
            </a:r>
            <a:br>
              <a:rPr lang="en-US" sz="1300" b="1" i="0" u="none" strike="noStrike" cap="none">
                <a:solidFill>
                  <a:srgbClr val="9E9E9E"/>
                </a:solidFill>
                <a:latin typeface="Roboto"/>
                <a:ea typeface="Roboto"/>
                <a:cs typeface="Roboto"/>
                <a:sym typeface="Roboto"/>
              </a:rPr>
            </a:br>
            <a:r>
              <a:rPr lang="en-US" sz="13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9E9E9E"/>
              </a:solidFill>
              <a:latin typeface="Roboto"/>
              <a:ea typeface="Roboto"/>
              <a:cs typeface="Roboto"/>
              <a:sym typeface="Roboto"/>
            </a:endParaRPr>
          </a:p>
          <a:p>
            <a:pPr marL="0" marR="0" lvl="0" indent="0" algn="l" rtl="0">
              <a:lnSpc>
                <a:spcPct val="100000"/>
              </a:lnSpc>
              <a:spcBef>
                <a:spcPts val="2100"/>
              </a:spcBef>
              <a:spcAft>
                <a:spcPts val="0"/>
              </a:spcAft>
              <a:buClr>
                <a:srgbClr val="000000"/>
              </a:buClr>
              <a:buSzPts val="1100"/>
              <a:buFont typeface="Arial"/>
              <a:buNone/>
            </a:pPr>
            <a:endParaRPr sz="1100" b="1" i="0" u="none" strike="noStrike" cap="none">
              <a:solidFill>
                <a:srgbClr val="9E9E9E"/>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9E9E9E"/>
              </a:solidFill>
              <a:latin typeface="Roboto"/>
              <a:ea typeface="Roboto"/>
              <a:cs typeface="Roboto"/>
              <a:sym typeface="Roboto"/>
            </a:endParaRPr>
          </a:p>
        </p:txBody>
      </p:sp>
      <p:sp>
        <p:nvSpPr>
          <p:cNvPr id="737" name="Google Shape;737;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2100"/>
              </a:spcAft>
              <a:buClr>
                <a:srgbClr val="000000"/>
              </a:buClr>
              <a:buSzPts val="1300"/>
              <a:buFont typeface="Arial"/>
              <a:buNone/>
            </a:pPr>
            <a:r>
              <a:rPr lang="en-US" sz="1300" b="1" i="0" u="none" strike="noStrike" cap="none">
                <a:solidFill>
                  <a:srgbClr val="082D49"/>
                </a:solidFill>
                <a:latin typeface="Roboto"/>
                <a:ea typeface="Roboto"/>
                <a:cs typeface="Roboto"/>
                <a:sym typeface="Roboto"/>
              </a:rPr>
              <a:t>Step 1 Goes Here: </a:t>
            </a:r>
            <a:br>
              <a:rPr lang="en-US" sz="1300" b="1" i="0" u="none" strike="noStrike" cap="none">
                <a:solidFill>
                  <a:srgbClr val="082D49"/>
                </a:solidFill>
                <a:latin typeface="Roboto"/>
                <a:ea typeface="Roboto"/>
                <a:cs typeface="Roboto"/>
                <a:sym typeface="Roboto"/>
              </a:rPr>
            </a:br>
            <a:r>
              <a:rPr lang="en-US" sz="1300" b="0" i="0" u="none" strike="noStrike" cap="none">
                <a:solidFill>
                  <a:srgbClr val="082D49"/>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082D49"/>
              </a:solidFill>
              <a:latin typeface="Roboto"/>
              <a:ea typeface="Roboto"/>
              <a:cs typeface="Roboto"/>
              <a:sym typeface="Roboto"/>
            </a:endParaRPr>
          </a:p>
        </p:txBody>
      </p:sp>
      <p:sp>
        <p:nvSpPr>
          <p:cNvPr id="738" name="Google Shape;738;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9E9E9E"/>
                </a:solidFill>
                <a:latin typeface="Roboto"/>
                <a:ea typeface="Roboto"/>
                <a:cs typeface="Roboto"/>
                <a:sym typeface="Roboto"/>
              </a:rPr>
              <a:t>Step 2 Goes Here: </a:t>
            </a:r>
            <a:br>
              <a:rPr lang="en-US" sz="1300" b="1" i="0" u="none" strike="noStrike" cap="none">
                <a:solidFill>
                  <a:srgbClr val="9E9E9E"/>
                </a:solidFill>
                <a:latin typeface="Roboto"/>
                <a:ea typeface="Roboto"/>
                <a:cs typeface="Roboto"/>
                <a:sym typeface="Roboto"/>
              </a:rPr>
            </a:br>
            <a:r>
              <a:rPr lang="en-US" sz="13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9E9E9E"/>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9E9E9E"/>
              </a:solidFill>
              <a:latin typeface="Roboto"/>
              <a:ea typeface="Roboto"/>
              <a:cs typeface="Roboto"/>
              <a:sym typeface="Roboto"/>
            </a:endParaRPr>
          </a:p>
        </p:txBody>
      </p:sp>
      <p:sp>
        <p:nvSpPr>
          <p:cNvPr id="739" name="Google Shape;739;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9E9E9E"/>
                </a:solidFill>
                <a:latin typeface="Roboto"/>
                <a:ea typeface="Roboto"/>
                <a:cs typeface="Roboto"/>
                <a:sym typeface="Roboto"/>
              </a:rPr>
              <a:t>Step 3 Goes Here: </a:t>
            </a:r>
            <a:br>
              <a:rPr lang="en-US" sz="1300" b="1" i="0" u="none" strike="noStrike" cap="none">
                <a:solidFill>
                  <a:srgbClr val="9E9E9E"/>
                </a:solidFill>
                <a:latin typeface="Roboto"/>
                <a:ea typeface="Roboto"/>
                <a:cs typeface="Roboto"/>
                <a:sym typeface="Roboto"/>
              </a:rPr>
            </a:br>
            <a:r>
              <a:rPr lang="en-US" sz="1300" b="0" i="0" u="none" strike="noStrike" cap="none">
                <a:solidFill>
                  <a:srgbClr val="9E9E9E"/>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9E9E9E"/>
              </a:solidFill>
              <a:latin typeface="Roboto"/>
              <a:ea typeface="Roboto"/>
              <a:cs typeface="Roboto"/>
              <a:sym typeface="Roboto"/>
            </a:endParaRPr>
          </a:p>
          <a:p>
            <a:pPr marL="0" marR="0" lvl="0" indent="0" algn="l" rtl="0">
              <a:lnSpc>
                <a:spcPct val="100000"/>
              </a:lnSpc>
              <a:spcBef>
                <a:spcPts val="2100"/>
              </a:spcBef>
              <a:spcAft>
                <a:spcPts val="0"/>
              </a:spcAft>
              <a:buClr>
                <a:srgbClr val="000000"/>
              </a:buClr>
              <a:buSzPts val="1100"/>
              <a:buFont typeface="Arial"/>
              <a:buNone/>
            </a:pPr>
            <a:endParaRPr sz="1100" b="1" i="0" u="none" strike="noStrike" cap="none">
              <a:solidFill>
                <a:srgbClr val="9E9E9E"/>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9E9E9E"/>
              </a:solidFill>
              <a:latin typeface="Roboto"/>
              <a:ea typeface="Roboto"/>
              <a:cs typeface="Roboto"/>
              <a:sym typeface="Roboto"/>
            </a:endParaRPr>
          </a:p>
        </p:txBody>
      </p:sp>
      <p:sp>
        <p:nvSpPr>
          <p:cNvPr id="740" name="Google Shape;740;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28363B"/>
                </a:solidFill>
                <a:latin typeface="Roboto"/>
                <a:ea typeface="Roboto"/>
                <a:cs typeface="Roboto"/>
                <a:sym typeface="Roboto"/>
              </a:rPr>
              <a:t>01</a:t>
            </a:r>
            <a:endParaRPr sz="2100" b="1" i="0" u="none" strike="noStrike" cap="none">
              <a:solidFill>
                <a:srgbClr val="28363B"/>
              </a:solidFill>
              <a:latin typeface="Roboto"/>
              <a:ea typeface="Roboto"/>
              <a:cs typeface="Roboto"/>
              <a:sym typeface="Roboto"/>
            </a:endParaRPr>
          </a:p>
        </p:txBody>
      </p:sp>
      <p:sp>
        <p:nvSpPr>
          <p:cNvPr id="741" name="Google Shape;741;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oboto"/>
                <a:ea typeface="Roboto"/>
                <a:cs typeface="Roboto"/>
                <a:sym typeface="Roboto"/>
              </a:rPr>
              <a:t>05</a:t>
            </a:r>
            <a:endParaRPr sz="2100" b="1" i="0" u="none" strike="noStrike" cap="none">
              <a:solidFill>
                <a:srgbClr val="FFFFFF"/>
              </a:solidFill>
              <a:latin typeface="Roboto"/>
              <a:ea typeface="Roboto"/>
              <a:cs typeface="Roboto"/>
              <a:sym typeface="Roboto"/>
            </a:endParaRPr>
          </a:p>
        </p:txBody>
      </p:sp>
      <p:sp>
        <p:nvSpPr>
          <p:cNvPr id="742" name="Google Shape;742;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oboto"/>
                <a:ea typeface="Roboto"/>
                <a:cs typeface="Roboto"/>
                <a:sym typeface="Roboto"/>
              </a:rPr>
              <a:t>03</a:t>
            </a:r>
            <a:endParaRPr sz="2100" b="1" i="0" u="none" strike="noStrike" cap="none">
              <a:solidFill>
                <a:srgbClr val="FFFFFF"/>
              </a:solidFill>
              <a:latin typeface="Roboto"/>
              <a:ea typeface="Roboto"/>
              <a:cs typeface="Roboto"/>
              <a:sym typeface="Roboto"/>
            </a:endParaRPr>
          </a:p>
        </p:txBody>
      </p:sp>
      <p:sp>
        <p:nvSpPr>
          <p:cNvPr id="743" name="Google Shape;743;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9E9E9E"/>
                </a:solidFill>
                <a:latin typeface="Roboto"/>
                <a:ea typeface="Roboto"/>
                <a:cs typeface="Roboto"/>
                <a:sym typeface="Roboto"/>
              </a:rPr>
              <a:t>02</a:t>
            </a:r>
            <a:endParaRPr sz="2100" b="1" i="0" u="none" strike="noStrike" cap="none">
              <a:solidFill>
                <a:srgbClr val="9E9E9E"/>
              </a:solidFill>
              <a:latin typeface="Roboto"/>
              <a:ea typeface="Roboto"/>
              <a:cs typeface="Roboto"/>
              <a:sym typeface="Roboto"/>
            </a:endParaRPr>
          </a:p>
        </p:txBody>
      </p:sp>
      <p:sp>
        <p:nvSpPr>
          <p:cNvPr id="744" name="Google Shape;744;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9E9E9E"/>
                </a:solidFill>
                <a:latin typeface="Roboto"/>
                <a:ea typeface="Roboto"/>
                <a:cs typeface="Roboto"/>
                <a:sym typeface="Roboto"/>
              </a:rPr>
              <a:t>04</a:t>
            </a:r>
            <a:endParaRPr sz="2100" b="1" i="0" u="none" strike="noStrike" cap="none">
              <a:solidFill>
                <a:srgbClr val="9E9E9E"/>
              </a:solidFill>
              <a:latin typeface="Roboto"/>
              <a:ea typeface="Roboto"/>
              <a:cs typeface="Roboto"/>
              <a:sym typeface="Roboto"/>
            </a:endParaRPr>
          </a:p>
        </p:txBody>
      </p:sp>
      <p:sp>
        <p:nvSpPr>
          <p:cNvPr id="745" name="Google Shape;745;p71"/>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46" name="Google Shape;746;p71"/>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24"/>
        <p:cNvGrpSpPr/>
        <p:nvPr/>
      </p:nvGrpSpPr>
      <p:grpSpPr>
        <a:xfrm>
          <a:off x="0" y="0"/>
          <a:ext cx="0" cy="0"/>
          <a:chOff x="0" y="0"/>
          <a:chExt cx="0" cy="0"/>
        </a:xfrm>
      </p:grpSpPr>
      <p:sp>
        <p:nvSpPr>
          <p:cNvPr id="125" name="Google Shape;125;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6" name="Google Shape;126;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2E5E73"/>
                </a:solidFill>
                <a:latin typeface="Roboto Light"/>
                <a:ea typeface="Roboto Light"/>
                <a:cs typeface="Roboto Light"/>
                <a:sym typeface="Roboto Light"/>
              </a:rPr>
              <a:t>Welcome</a:t>
            </a:r>
            <a:endParaRPr sz="5300" b="1" i="0" u="none" strike="noStrike" cap="none">
              <a:solidFill>
                <a:srgbClr val="2E5E73"/>
              </a:solidFill>
              <a:latin typeface="Roboto Light"/>
              <a:ea typeface="Roboto Light"/>
              <a:cs typeface="Roboto Light"/>
              <a:sym typeface="Roboto Light"/>
            </a:endParaRPr>
          </a:p>
        </p:txBody>
      </p:sp>
      <p:pic>
        <p:nvPicPr>
          <p:cNvPr id="127" name="Google Shape;127;p17"/>
          <p:cNvPicPr preferRelativeResize="0"/>
          <p:nvPr/>
        </p:nvPicPr>
        <p:blipFill rotWithShape="1">
          <a:blip r:embed="rId2">
            <a:alphaModFix/>
          </a:blip>
          <a:srcRect/>
          <a:stretch/>
        </p:blipFill>
        <p:spPr>
          <a:xfrm>
            <a:off x="5214833" y="2016100"/>
            <a:ext cx="1762334" cy="1314433"/>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747"/>
        <p:cNvGrpSpPr/>
        <p:nvPr/>
      </p:nvGrpSpPr>
      <p:grpSpPr>
        <a:xfrm>
          <a:off x="0" y="0"/>
          <a:ext cx="0" cy="0"/>
          <a:chOff x="0" y="0"/>
          <a:chExt cx="0" cy="0"/>
        </a:xfrm>
      </p:grpSpPr>
      <p:cxnSp>
        <p:nvCxnSpPr>
          <p:cNvPr id="748" name="Google Shape;748;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749" name="Google Shape;749;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750" name="Google Shape;750;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751" name="Google Shape;751;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752" name="Google Shape;752;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53" name="Google Shape;753;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E5E73"/>
                </a:solidFill>
                <a:latin typeface="Roboto"/>
                <a:ea typeface="Roboto"/>
                <a:cs typeface="Roboto"/>
                <a:sym typeface="Roboto"/>
              </a:rPr>
              <a:t>Step 5 Goes Here: </a:t>
            </a:r>
            <a:br>
              <a:rPr lang="en-US" sz="1300" b="1" i="0" u="none" strike="noStrike" cap="none">
                <a:solidFill>
                  <a:srgbClr val="2E5E73"/>
                </a:solidFill>
                <a:latin typeface="Roboto"/>
                <a:ea typeface="Roboto"/>
                <a:cs typeface="Roboto"/>
                <a:sym typeface="Roboto"/>
              </a:rPr>
            </a:br>
            <a:r>
              <a:rPr lang="en-US" sz="13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2E5E73"/>
              </a:solidFill>
              <a:latin typeface="Roboto"/>
              <a:ea typeface="Roboto"/>
              <a:cs typeface="Roboto"/>
              <a:sym typeface="Roboto"/>
            </a:endParaRPr>
          </a:p>
          <a:p>
            <a:pPr marL="0" marR="0" lvl="0" indent="0" algn="l" rtl="0">
              <a:lnSpc>
                <a:spcPct val="100000"/>
              </a:lnSpc>
              <a:spcBef>
                <a:spcPts val="2100"/>
              </a:spcBef>
              <a:spcAft>
                <a:spcPts val="0"/>
              </a:spcAft>
              <a:buClr>
                <a:srgbClr val="000000"/>
              </a:buClr>
              <a:buSzPts val="1100"/>
              <a:buFont typeface="Arial"/>
              <a:buNone/>
            </a:pPr>
            <a:endParaRPr sz="1100" b="1" i="0" u="none" strike="noStrike" cap="none">
              <a:solidFill>
                <a:srgbClr val="2E5E73"/>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2E5E73"/>
              </a:solidFill>
              <a:latin typeface="Roboto"/>
              <a:ea typeface="Roboto"/>
              <a:cs typeface="Roboto"/>
              <a:sym typeface="Roboto"/>
            </a:endParaRPr>
          </a:p>
        </p:txBody>
      </p:sp>
      <p:sp>
        <p:nvSpPr>
          <p:cNvPr id="769" name="Google Shape;769;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2100"/>
              </a:spcAft>
              <a:buClr>
                <a:srgbClr val="000000"/>
              </a:buClr>
              <a:buSzPts val="1300"/>
              <a:buFont typeface="Arial"/>
              <a:buNone/>
            </a:pPr>
            <a:r>
              <a:rPr lang="en-US" sz="1300" b="1" i="0" u="none" strike="noStrike" cap="none">
                <a:solidFill>
                  <a:srgbClr val="2E5E73"/>
                </a:solidFill>
                <a:latin typeface="Roboto"/>
                <a:ea typeface="Roboto"/>
                <a:cs typeface="Roboto"/>
                <a:sym typeface="Roboto"/>
              </a:rPr>
              <a:t>Step 1 Goes Here: </a:t>
            </a:r>
            <a:br>
              <a:rPr lang="en-US" sz="1300" b="1" i="0" u="none" strike="noStrike" cap="none">
                <a:solidFill>
                  <a:srgbClr val="2E5E73"/>
                </a:solidFill>
                <a:latin typeface="Roboto"/>
                <a:ea typeface="Roboto"/>
                <a:cs typeface="Roboto"/>
                <a:sym typeface="Roboto"/>
              </a:rPr>
            </a:br>
            <a:r>
              <a:rPr lang="en-US" sz="13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2E5E73"/>
              </a:solidFill>
              <a:latin typeface="Roboto"/>
              <a:ea typeface="Roboto"/>
              <a:cs typeface="Roboto"/>
              <a:sym typeface="Roboto"/>
            </a:endParaRPr>
          </a:p>
        </p:txBody>
      </p:sp>
      <p:sp>
        <p:nvSpPr>
          <p:cNvPr id="770" name="Google Shape;770;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E5E73"/>
                </a:solidFill>
                <a:latin typeface="Roboto"/>
                <a:ea typeface="Roboto"/>
                <a:cs typeface="Roboto"/>
                <a:sym typeface="Roboto"/>
              </a:rPr>
              <a:t>Step 2 Goes Here: </a:t>
            </a:r>
            <a:br>
              <a:rPr lang="en-US" sz="1300" b="1" i="0" u="none" strike="noStrike" cap="none">
                <a:solidFill>
                  <a:srgbClr val="2E5E73"/>
                </a:solidFill>
                <a:latin typeface="Roboto"/>
                <a:ea typeface="Roboto"/>
                <a:cs typeface="Roboto"/>
                <a:sym typeface="Roboto"/>
              </a:rPr>
            </a:br>
            <a:r>
              <a:rPr lang="en-US" sz="13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2E5E73"/>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2E5E73"/>
              </a:solidFill>
              <a:latin typeface="Roboto"/>
              <a:ea typeface="Roboto"/>
              <a:cs typeface="Roboto"/>
              <a:sym typeface="Roboto"/>
            </a:endParaRPr>
          </a:p>
        </p:txBody>
      </p:sp>
      <p:sp>
        <p:nvSpPr>
          <p:cNvPr id="771" name="Google Shape;771;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E5E73"/>
                </a:solidFill>
                <a:latin typeface="Roboto"/>
                <a:ea typeface="Roboto"/>
                <a:cs typeface="Roboto"/>
                <a:sym typeface="Roboto"/>
              </a:rPr>
              <a:t>Step 3 Goes Here: </a:t>
            </a:r>
            <a:br>
              <a:rPr lang="en-US" sz="1300" b="1" i="0" u="none" strike="noStrike" cap="none">
                <a:solidFill>
                  <a:srgbClr val="2E5E73"/>
                </a:solidFill>
                <a:latin typeface="Roboto"/>
                <a:ea typeface="Roboto"/>
                <a:cs typeface="Roboto"/>
                <a:sym typeface="Roboto"/>
              </a:rPr>
            </a:br>
            <a:r>
              <a:rPr lang="en-US" sz="13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2E5E73"/>
              </a:solidFill>
              <a:latin typeface="Roboto"/>
              <a:ea typeface="Roboto"/>
              <a:cs typeface="Roboto"/>
              <a:sym typeface="Roboto"/>
            </a:endParaRPr>
          </a:p>
          <a:p>
            <a:pPr marL="0" marR="0" lvl="0" indent="0" algn="l" rtl="0">
              <a:lnSpc>
                <a:spcPct val="100000"/>
              </a:lnSpc>
              <a:spcBef>
                <a:spcPts val="2100"/>
              </a:spcBef>
              <a:spcAft>
                <a:spcPts val="0"/>
              </a:spcAft>
              <a:buClr>
                <a:srgbClr val="000000"/>
              </a:buClr>
              <a:buSzPts val="1100"/>
              <a:buFont typeface="Arial"/>
              <a:buNone/>
            </a:pPr>
            <a:endParaRPr sz="1100" b="1" i="0" u="none" strike="noStrike" cap="none">
              <a:solidFill>
                <a:srgbClr val="2E5E73"/>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2E5E73"/>
              </a:solidFill>
              <a:latin typeface="Roboto"/>
              <a:ea typeface="Roboto"/>
              <a:cs typeface="Roboto"/>
              <a:sym typeface="Roboto"/>
            </a:endParaRPr>
          </a:p>
        </p:txBody>
      </p:sp>
      <p:sp>
        <p:nvSpPr>
          <p:cNvPr id="772" name="Google Shape;772;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chemeClr val="dk2"/>
                </a:solidFill>
                <a:latin typeface="Roboto"/>
                <a:ea typeface="Roboto"/>
                <a:cs typeface="Roboto"/>
                <a:sym typeface="Roboto"/>
              </a:rPr>
              <a:t>01</a:t>
            </a:r>
            <a:endParaRPr sz="2100" b="1" i="0" u="none" strike="noStrike" cap="none">
              <a:solidFill>
                <a:schemeClr val="dk2"/>
              </a:solidFill>
              <a:latin typeface="Roboto"/>
              <a:ea typeface="Roboto"/>
              <a:cs typeface="Roboto"/>
              <a:sym typeface="Roboto"/>
            </a:endParaRPr>
          </a:p>
        </p:txBody>
      </p:sp>
      <p:sp>
        <p:nvSpPr>
          <p:cNvPr id="773" name="Google Shape;773;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oboto"/>
                <a:ea typeface="Roboto"/>
                <a:cs typeface="Roboto"/>
                <a:sym typeface="Roboto"/>
              </a:rPr>
              <a:t>02</a:t>
            </a:r>
            <a:endParaRPr sz="2100" b="1" i="0" u="none" strike="noStrike" cap="none">
              <a:solidFill>
                <a:srgbClr val="FFFFFF"/>
              </a:solidFill>
              <a:latin typeface="Roboto"/>
              <a:ea typeface="Roboto"/>
              <a:cs typeface="Roboto"/>
              <a:sym typeface="Roboto"/>
            </a:endParaRPr>
          </a:p>
        </p:txBody>
      </p:sp>
      <p:sp>
        <p:nvSpPr>
          <p:cNvPr id="774" name="Google Shape;774;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oboto"/>
                <a:ea typeface="Roboto"/>
                <a:cs typeface="Roboto"/>
                <a:sym typeface="Roboto"/>
              </a:rPr>
              <a:t>03</a:t>
            </a:r>
            <a:endParaRPr sz="2100" b="1" i="0" u="none" strike="noStrike" cap="none">
              <a:solidFill>
                <a:srgbClr val="FFFFFF"/>
              </a:solidFill>
              <a:latin typeface="Roboto"/>
              <a:ea typeface="Roboto"/>
              <a:cs typeface="Roboto"/>
              <a:sym typeface="Roboto"/>
            </a:endParaRPr>
          </a:p>
        </p:txBody>
      </p:sp>
      <p:sp>
        <p:nvSpPr>
          <p:cNvPr id="775" name="Google Shape;775;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FFFFFF"/>
                </a:solidFill>
                <a:latin typeface="Roboto"/>
                <a:ea typeface="Roboto"/>
                <a:cs typeface="Roboto"/>
                <a:sym typeface="Roboto"/>
              </a:rPr>
              <a:t>04</a:t>
            </a:r>
            <a:endParaRPr sz="2100" b="1" i="0" u="none" strike="noStrike" cap="none">
              <a:solidFill>
                <a:srgbClr val="FFFFFF"/>
              </a:solidFill>
              <a:latin typeface="Roboto"/>
              <a:ea typeface="Roboto"/>
              <a:cs typeface="Roboto"/>
              <a:sym typeface="Roboto"/>
            </a:endParaRPr>
          </a:p>
        </p:txBody>
      </p:sp>
      <p:sp>
        <p:nvSpPr>
          <p:cNvPr id="776" name="Google Shape;776;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chemeClr val="dk2"/>
                </a:solidFill>
                <a:latin typeface="Roboto"/>
                <a:ea typeface="Roboto"/>
                <a:cs typeface="Roboto"/>
                <a:sym typeface="Roboto"/>
              </a:rPr>
              <a:t>05</a:t>
            </a:r>
            <a:endParaRPr sz="2100" b="1" i="0" u="none" strike="noStrike" cap="none">
              <a:solidFill>
                <a:schemeClr val="dk2"/>
              </a:solidFill>
              <a:latin typeface="Roboto"/>
              <a:ea typeface="Roboto"/>
              <a:cs typeface="Roboto"/>
              <a:sym typeface="Roboto"/>
            </a:endParaRPr>
          </a:p>
        </p:txBody>
      </p:sp>
      <p:sp>
        <p:nvSpPr>
          <p:cNvPr id="777" name="Google Shape;777;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E5E73"/>
                </a:solidFill>
                <a:latin typeface="Roboto"/>
                <a:ea typeface="Roboto"/>
                <a:cs typeface="Roboto"/>
                <a:sym typeface="Roboto"/>
              </a:rPr>
              <a:t>Step 4 Goes Here: </a:t>
            </a:r>
            <a:br>
              <a:rPr lang="en-US" sz="1300" b="1" i="0" u="none" strike="noStrike" cap="none">
                <a:solidFill>
                  <a:srgbClr val="2E5E73"/>
                </a:solidFill>
                <a:latin typeface="Roboto"/>
                <a:ea typeface="Roboto"/>
                <a:cs typeface="Roboto"/>
                <a:sym typeface="Roboto"/>
              </a:rPr>
            </a:br>
            <a:r>
              <a:rPr lang="en-US" sz="1300" b="0" i="0" u="none" strike="noStrike" cap="none">
                <a:solidFill>
                  <a:srgbClr val="2E5E73"/>
                </a:solidFill>
                <a:latin typeface="Roboto"/>
                <a:ea typeface="Roboto"/>
                <a:cs typeface="Roboto"/>
                <a:sym typeface="Roboto"/>
              </a:rPr>
              <a:t>Gray out the steps that you are not explaining. Make the text gray color a9b7c0ff. Completed steps are black. </a:t>
            </a:r>
            <a:endParaRPr sz="1300" b="0" i="0" u="none" strike="noStrike" cap="none">
              <a:solidFill>
                <a:srgbClr val="2E5E73"/>
              </a:solidFill>
              <a:latin typeface="Roboto"/>
              <a:ea typeface="Roboto"/>
              <a:cs typeface="Roboto"/>
              <a:sym typeface="Roboto"/>
            </a:endParaRPr>
          </a:p>
          <a:p>
            <a:pPr marL="0" marR="0" lvl="0" indent="0" algn="l" rtl="0">
              <a:lnSpc>
                <a:spcPct val="100000"/>
              </a:lnSpc>
              <a:spcBef>
                <a:spcPts val="2100"/>
              </a:spcBef>
              <a:spcAft>
                <a:spcPts val="0"/>
              </a:spcAft>
              <a:buClr>
                <a:srgbClr val="000000"/>
              </a:buClr>
              <a:buSzPts val="1100"/>
              <a:buFont typeface="Arial"/>
              <a:buNone/>
            </a:pPr>
            <a:endParaRPr sz="1100" b="1" i="0" u="none" strike="noStrike" cap="none">
              <a:solidFill>
                <a:srgbClr val="2E5E73"/>
              </a:solidFill>
              <a:latin typeface="Roboto"/>
              <a:ea typeface="Roboto"/>
              <a:cs typeface="Roboto"/>
              <a:sym typeface="Roboto"/>
            </a:endParaRPr>
          </a:p>
          <a:p>
            <a:pPr marL="0" marR="0" lvl="0" indent="0" algn="l" rtl="0">
              <a:lnSpc>
                <a:spcPct val="100000"/>
              </a:lnSpc>
              <a:spcBef>
                <a:spcPts val="2100"/>
              </a:spcBef>
              <a:spcAft>
                <a:spcPts val="2100"/>
              </a:spcAft>
              <a:buClr>
                <a:srgbClr val="000000"/>
              </a:buClr>
              <a:buSzPts val="1100"/>
              <a:buFont typeface="Arial"/>
              <a:buNone/>
            </a:pPr>
            <a:endParaRPr sz="1100" b="1" i="0" u="none" strike="noStrike" cap="none">
              <a:solidFill>
                <a:srgbClr val="2E5E73"/>
              </a:solidFill>
              <a:latin typeface="Roboto"/>
              <a:ea typeface="Roboto"/>
              <a:cs typeface="Roboto"/>
              <a:sym typeface="Roboto"/>
            </a:endParaRPr>
          </a:p>
        </p:txBody>
      </p:sp>
      <p:sp>
        <p:nvSpPr>
          <p:cNvPr id="778" name="Google Shape;778;p72"/>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79" name="Google Shape;779;p72"/>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780"/>
        <p:cNvGrpSpPr/>
        <p:nvPr/>
      </p:nvGrpSpPr>
      <p:grpSpPr>
        <a:xfrm>
          <a:off x="0" y="0"/>
          <a:ext cx="0" cy="0"/>
          <a:chOff x="0" y="0"/>
          <a:chExt cx="0" cy="0"/>
        </a:xfrm>
      </p:grpSpPr>
      <p:sp>
        <p:nvSpPr>
          <p:cNvPr id="781" name="Google Shape;781;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9E9E9E"/>
                </a:solidFill>
                <a:latin typeface="Roboto"/>
                <a:ea typeface="Roboto"/>
                <a:cs typeface="Roboto"/>
                <a:sym typeface="Roboto"/>
              </a:rPr>
              <a:t>This slide has 4 parts. Explain the </a:t>
            </a:r>
            <a:r>
              <a:rPr lang="en-US" sz="1500" b="1" i="0" u="none" strike="noStrike" cap="none">
                <a:solidFill>
                  <a:srgbClr val="9E9E9E"/>
                </a:solidFill>
                <a:latin typeface="Roboto"/>
                <a:ea typeface="Roboto"/>
                <a:cs typeface="Roboto"/>
                <a:sym typeface="Roboto"/>
              </a:rPr>
              <a:t>second</a:t>
            </a:r>
            <a:r>
              <a:rPr lang="en-US" sz="1500" b="0" i="0" u="none" strike="noStrike" cap="non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b="0" i="0" u="none" strike="noStrike" cap="none">
              <a:solidFill>
                <a:srgbClr val="9E9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300" b="0" i="0" u="none" strike="noStrike" cap="none">
              <a:solidFill>
                <a:srgbClr val="A9B7C0"/>
              </a:solidFill>
              <a:latin typeface="Arial"/>
              <a:ea typeface="Arial"/>
              <a:cs typeface="Arial"/>
              <a:sym typeface="Arial"/>
            </a:endParaRPr>
          </a:p>
        </p:txBody>
      </p:sp>
      <p:sp>
        <p:nvSpPr>
          <p:cNvPr id="782" name="Google Shape;782;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9E9E9E"/>
                </a:solidFill>
                <a:latin typeface="Roboto"/>
                <a:ea typeface="Roboto"/>
                <a:cs typeface="Roboto"/>
                <a:sym typeface="Roboto"/>
              </a:rPr>
              <a:t>This slide has 4 parts. Explain the </a:t>
            </a:r>
            <a:r>
              <a:rPr lang="en-US" sz="1500" b="1" i="0" u="none" strike="noStrike" cap="none">
                <a:solidFill>
                  <a:srgbClr val="9E9E9E"/>
                </a:solidFill>
                <a:latin typeface="Roboto"/>
                <a:ea typeface="Roboto"/>
                <a:cs typeface="Roboto"/>
                <a:sym typeface="Roboto"/>
              </a:rPr>
              <a:t>fourth</a:t>
            </a:r>
            <a:r>
              <a:rPr lang="en-US" sz="1500" b="0" i="0" u="none" strike="noStrike" cap="non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b="0" i="0" u="none" strike="noStrike" cap="none">
                <a:solidFill>
                  <a:srgbClr val="9E9E9E"/>
                </a:solidFill>
                <a:latin typeface="Arial"/>
                <a:ea typeface="Arial"/>
                <a:cs typeface="Arial"/>
                <a:sym typeface="Arial"/>
              </a:rPr>
              <a:t> </a:t>
            </a:r>
            <a:endParaRPr sz="1300" b="0" i="0" u="none" strike="noStrike" cap="none">
              <a:solidFill>
                <a:srgbClr val="9E9E9E"/>
              </a:solidFill>
              <a:latin typeface="Arial"/>
              <a:ea typeface="Arial"/>
              <a:cs typeface="Arial"/>
              <a:sym typeface="Arial"/>
            </a:endParaRPr>
          </a:p>
        </p:txBody>
      </p:sp>
      <p:sp>
        <p:nvSpPr>
          <p:cNvPr id="783" name="Google Shape;783;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9E9E9E"/>
                </a:solidFill>
                <a:latin typeface="Roboto"/>
                <a:ea typeface="Roboto"/>
                <a:cs typeface="Roboto"/>
                <a:sym typeface="Roboto"/>
              </a:rPr>
              <a:t>This slide has 4 parts. Explain the </a:t>
            </a:r>
            <a:r>
              <a:rPr lang="en-US" sz="1500" b="1" i="0" u="none" strike="noStrike" cap="none">
                <a:solidFill>
                  <a:srgbClr val="9E9E9E"/>
                </a:solidFill>
                <a:latin typeface="Roboto"/>
                <a:ea typeface="Roboto"/>
                <a:cs typeface="Roboto"/>
                <a:sym typeface="Roboto"/>
              </a:rPr>
              <a:t>third</a:t>
            </a:r>
            <a:r>
              <a:rPr lang="en-US" sz="1500" b="0" i="0" u="none" strike="noStrike" cap="non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b="0" i="0" u="none" strike="noStrike" cap="none">
              <a:solidFill>
                <a:srgbClr val="9E9E9E"/>
              </a:solidFill>
              <a:latin typeface="Roboto"/>
              <a:ea typeface="Roboto"/>
              <a:cs typeface="Roboto"/>
              <a:sym typeface="Roboto"/>
            </a:endParaRPr>
          </a:p>
        </p:txBody>
      </p:sp>
      <p:sp>
        <p:nvSpPr>
          <p:cNvPr id="784" name="Google Shape;784;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Roboto"/>
                <a:ea typeface="Roboto"/>
                <a:cs typeface="Roboto"/>
                <a:sym typeface="Roboto"/>
              </a:rPr>
              <a:t>This slide has 4 parts. Explain the </a:t>
            </a:r>
            <a:r>
              <a:rPr lang="en-US" sz="1500" b="1" i="0" u="none" strike="noStrike" cap="none">
                <a:solidFill>
                  <a:schemeClr val="dk2"/>
                </a:solidFill>
                <a:latin typeface="Roboto"/>
                <a:ea typeface="Roboto"/>
                <a:cs typeface="Roboto"/>
                <a:sym typeface="Roboto"/>
              </a:rPr>
              <a:t>first</a:t>
            </a:r>
            <a:r>
              <a:rPr lang="en-US" sz="1500" b="0" i="0" u="none" strike="noStrike" cap="non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b="0" i="0" u="none" strike="noStrike" cap="none">
              <a:solidFill>
                <a:schemeClr val="dk2"/>
              </a:solidFill>
              <a:latin typeface="Roboto"/>
              <a:ea typeface="Roboto"/>
              <a:cs typeface="Roboto"/>
              <a:sym typeface="Roboto"/>
            </a:endParaRPr>
          </a:p>
        </p:txBody>
      </p:sp>
      <p:sp>
        <p:nvSpPr>
          <p:cNvPr id="785" name="Google Shape;785;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2"/>
                </a:solidFill>
                <a:latin typeface="Roboto"/>
                <a:ea typeface="Roboto"/>
                <a:cs typeface="Roboto"/>
                <a:sym typeface="Roboto"/>
              </a:rPr>
              <a:t>01</a:t>
            </a:r>
            <a:endParaRPr sz="3200" b="1" i="0" u="none" strike="noStrike" cap="none">
              <a:solidFill>
                <a:schemeClr val="dk2"/>
              </a:solidFill>
              <a:latin typeface="Roboto"/>
              <a:ea typeface="Roboto"/>
              <a:cs typeface="Roboto"/>
              <a:sym typeface="Roboto"/>
            </a:endParaRPr>
          </a:p>
        </p:txBody>
      </p:sp>
      <p:sp>
        <p:nvSpPr>
          <p:cNvPr id="786" name="Google Shape;786;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FFFFF"/>
                </a:solidFill>
                <a:latin typeface="Roboto"/>
                <a:ea typeface="Roboto"/>
                <a:cs typeface="Roboto"/>
                <a:sym typeface="Roboto"/>
              </a:rPr>
              <a:t>02</a:t>
            </a:r>
            <a:endParaRPr sz="3200" b="1" i="0" u="none" strike="noStrike" cap="none">
              <a:solidFill>
                <a:srgbClr val="FFFFFF"/>
              </a:solidFill>
              <a:latin typeface="Roboto"/>
              <a:ea typeface="Roboto"/>
              <a:cs typeface="Roboto"/>
              <a:sym typeface="Roboto"/>
            </a:endParaRPr>
          </a:p>
        </p:txBody>
      </p:sp>
      <p:sp>
        <p:nvSpPr>
          <p:cNvPr id="787" name="Google Shape;787;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FFFFF"/>
                </a:solidFill>
                <a:latin typeface="Roboto"/>
                <a:ea typeface="Roboto"/>
                <a:cs typeface="Roboto"/>
                <a:sym typeface="Roboto"/>
              </a:rPr>
              <a:t>04</a:t>
            </a:r>
            <a:endParaRPr sz="3200" b="1" i="0" u="none" strike="noStrike" cap="none">
              <a:solidFill>
                <a:srgbClr val="FFFFFF"/>
              </a:solidFill>
              <a:latin typeface="Roboto"/>
              <a:ea typeface="Roboto"/>
              <a:cs typeface="Roboto"/>
              <a:sym typeface="Roboto"/>
            </a:endParaRPr>
          </a:p>
        </p:txBody>
      </p:sp>
      <p:sp>
        <p:nvSpPr>
          <p:cNvPr id="788" name="Google Shape;788;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FFFFF"/>
                </a:solidFill>
                <a:latin typeface="Roboto"/>
                <a:ea typeface="Roboto"/>
                <a:cs typeface="Roboto"/>
                <a:sym typeface="Roboto"/>
              </a:rPr>
              <a:t>03</a:t>
            </a:r>
            <a:endParaRPr sz="3200" b="1" i="0" u="none" strike="noStrike" cap="none">
              <a:solidFill>
                <a:srgbClr val="FFFFFF"/>
              </a:solidFill>
              <a:latin typeface="Roboto"/>
              <a:ea typeface="Roboto"/>
              <a:cs typeface="Roboto"/>
              <a:sym typeface="Roboto"/>
            </a:endParaRPr>
          </a:p>
        </p:txBody>
      </p:sp>
      <p:sp>
        <p:nvSpPr>
          <p:cNvPr id="789" name="Google Shape;789;p73"/>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90" name="Google Shape;790;p73"/>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791"/>
        <p:cNvGrpSpPr/>
        <p:nvPr/>
      </p:nvGrpSpPr>
      <p:grpSpPr>
        <a:xfrm>
          <a:off x="0" y="0"/>
          <a:ext cx="0" cy="0"/>
          <a:chOff x="0" y="0"/>
          <a:chExt cx="0" cy="0"/>
        </a:xfrm>
      </p:grpSpPr>
      <p:sp>
        <p:nvSpPr>
          <p:cNvPr id="792" name="Google Shape;792;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Roboto"/>
                <a:ea typeface="Roboto"/>
                <a:cs typeface="Roboto"/>
                <a:sym typeface="Roboto"/>
              </a:rPr>
              <a:t>This slide has 4 parts. Explain the </a:t>
            </a:r>
            <a:r>
              <a:rPr lang="en-US" sz="1500" b="1" i="0" u="none" strike="noStrike" cap="none">
                <a:solidFill>
                  <a:schemeClr val="dk2"/>
                </a:solidFill>
                <a:latin typeface="Roboto"/>
                <a:ea typeface="Roboto"/>
                <a:cs typeface="Roboto"/>
                <a:sym typeface="Roboto"/>
              </a:rPr>
              <a:t>second</a:t>
            </a:r>
            <a:r>
              <a:rPr lang="en-US" sz="1500" b="0" i="0" u="none" strike="noStrike" cap="non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b="0" i="0" u="none" strike="noStrike" cap="none">
              <a:solidFill>
                <a:schemeClr val="dk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300" b="0" i="0" u="none" strike="noStrike" cap="none">
              <a:solidFill>
                <a:schemeClr val="dk2"/>
              </a:solidFill>
              <a:latin typeface="Arial"/>
              <a:ea typeface="Arial"/>
              <a:cs typeface="Arial"/>
              <a:sym typeface="Arial"/>
            </a:endParaRPr>
          </a:p>
        </p:txBody>
      </p:sp>
      <p:sp>
        <p:nvSpPr>
          <p:cNvPr id="793" name="Google Shape;793;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Roboto"/>
                <a:ea typeface="Roboto"/>
                <a:cs typeface="Roboto"/>
                <a:sym typeface="Roboto"/>
              </a:rPr>
              <a:t>This slide has 4 parts. Explain the </a:t>
            </a:r>
            <a:r>
              <a:rPr lang="en-US" sz="1500" b="1" i="0" u="none" strike="noStrike" cap="none">
                <a:solidFill>
                  <a:srgbClr val="FFFFFF"/>
                </a:solidFill>
                <a:latin typeface="Roboto"/>
                <a:ea typeface="Roboto"/>
                <a:cs typeface="Roboto"/>
                <a:sym typeface="Roboto"/>
              </a:rPr>
              <a:t>fourth</a:t>
            </a:r>
            <a:r>
              <a:rPr lang="en-US" sz="1500" b="0" i="0" u="none" strike="noStrike" cap="non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b="0" i="0" u="none" strike="noStrike" cap="none">
                <a:solidFill>
                  <a:srgbClr val="FFFFFF"/>
                </a:solidFill>
                <a:latin typeface="Arial"/>
                <a:ea typeface="Arial"/>
                <a:cs typeface="Arial"/>
                <a:sym typeface="Arial"/>
              </a:rPr>
              <a:t> </a:t>
            </a:r>
            <a:endParaRPr sz="1300" b="0" i="0" u="none" strike="noStrike" cap="none">
              <a:solidFill>
                <a:srgbClr val="FFFFFF"/>
              </a:solidFill>
              <a:latin typeface="Arial"/>
              <a:ea typeface="Arial"/>
              <a:cs typeface="Arial"/>
              <a:sym typeface="Arial"/>
            </a:endParaRPr>
          </a:p>
        </p:txBody>
      </p:sp>
      <p:sp>
        <p:nvSpPr>
          <p:cNvPr id="794" name="Google Shape;794;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Roboto"/>
                <a:ea typeface="Roboto"/>
                <a:cs typeface="Roboto"/>
                <a:sym typeface="Roboto"/>
              </a:rPr>
              <a:t>This slide has 4 parts. Explain the </a:t>
            </a:r>
            <a:r>
              <a:rPr lang="en-US" sz="1500" b="1" i="0" u="none" strike="noStrike" cap="none">
                <a:solidFill>
                  <a:schemeClr val="dk2"/>
                </a:solidFill>
                <a:latin typeface="Roboto"/>
                <a:ea typeface="Roboto"/>
                <a:cs typeface="Roboto"/>
                <a:sym typeface="Roboto"/>
              </a:rPr>
              <a:t>third</a:t>
            </a:r>
            <a:r>
              <a:rPr lang="en-US" sz="1500" b="0" i="0" u="none" strike="noStrike" cap="non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b="0" i="0" u="none" strike="noStrike" cap="none">
              <a:solidFill>
                <a:schemeClr val="dk2"/>
              </a:solidFill>
              <a:latin typeface="Roboto"/>
              <a:ea typeface="Roboto"/>
              <a:cs typeface="Roboto"/>
              <a:sym typeface="Roboto"/>
            </a:endParaRPr>
          </a:p>
        </p:txBody>
      </p:sp>
      <p:sp>
        <p:nvSpPr>
          <p:cNvPr id="795" name="Google Shape;795;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Roboto"/>
                <a:ea typeface="Roboto"/>
                <a:cs typeface="Roboto"/>
                <a:sym typeface="Roboto"/>
              </a:rPr>
              <a:t>This slide has 4 parts. Explain the </a:t>
            </a:r>
            <a:r>
              <a:rPr lang="en-US" sz="1500" b="1" i="0" u="none" strike="noStrike" cap="none">
                <a:solidFill>
                  <a:schemeClr val="dk2"/>
                </a:solidFill>
                <a:latin typeface="Roboto"/>
                <a:ea typeface="Roboto"/>
                <a:cs typeface="Roboto"/>
                <a:sym typeface="Roboto"/>
              </a:rPr>
              <a:t>first</a:t>
            </a:r>
            <a:r>
              <a:rPr lang="en-US" sz="1500" b="0" i="0" u="none" strike="noStrike" cap="non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b="0" i="0" u="none" strike="noStrike" cap="none">
              <a:solidFill>
                <a:schemeClr val="dk2"/>
              </a:solidFill>
              <a:latin typeface="Roboto"/>
              <a:ea typeface="Roboto"/>
              <a:cs typeface="Roboto"/>
              <a:sym typeface="Roboto"/>
            </a:endParaRPr>
          </a:p>
        </p:txBody>
      </p:sp>
      <p:sp>
        <p:nvSpPr>
          <p:cNvPr id="796" name="Google Shape;796;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2"/>
                </a:solidFill>
                <a:latin typeface="Roboto"/>
                <a:ea typeface="Roboto"/>
                <a:cs typeface="Roboto"/>
                <a:sym typeface="Roboto"/>
              </a:rPr>
              <a:t>01</a:t>
            </a:r>
            <a:endParaRPr sz="3200" b="1" i="0" u="none" strike="noStrike" cap="none">
              <a:solidFill>
                <a:schemeClr val="dk2"/>
              </a:solidFill>
              <a:latin typeface="Roboto"/>
              <a:ea typeface="Roboto"/>
              <a:cs typeface="Roboto"/>
              <a:sym typeface="Roboto"/>
            </a:endParaRPr>
          </a:p>
        </p:txBody>
      </p:sp>
      <p:sp>
        <p:nvSpPr>
          <p:cNvPr id="797" name="Google Shape;797;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2"/>
                </a:solidFill>
                <a:latin typeface="Roboto"/>
                <a:ea typeface="Roboto"/>
                <a:cs typeface="Roboto"/>
                <a:sym typeface="Roboto"/>
              </a:rPr>
              <a:t>02</a:t>
            </a:r>
            <a:endParaRPr sz="3200" b="1" i="0" u="none" strike="noStrike" cap="none">
              <a:solidFill>
                <a:schemeClr val="dk2"/>
              </a:solidFill>
              <a:latin typeface="Roboto"/>
              <a:ea typeface="Roboto"/>
              <a:cs typeface="Roboto"/>
              <a:sym typeface="Roboto"/>
            </a:endParaRPr>
          </a:p>
        </p:txBody>
      </p:sp>
      <p:sp>
        <p:nvSpPr>
          <p:cNvPr id="798" name="Google Shape;798;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FFFFF"/>
                </a:solidFill>
                <a:latin typeface="Roboto"/>
                <a:ea typeface="Roboto"/>
                <a:cs typeface="Roboto"/>
                <a:sym typeface="Roboto"/>
              </a:rPr>
              <a:t>04</a:t>
            </a:r>
            <a:endParaRPr sz="3200" b="1" i="0" u="none" strike="noStrike" cap="none">
              <a:solidFill>
                <a:srgbClr val="FFFFFF"/>
              </a:solidFill>
              <a:latin typeface="Roboto"/>
              <a:ea typeface="Roboto"/>
              <a:cs typeface="Roboto"/>
              <a:sym typeface="Roboto"/>
            </a:endParaRPr>
          </a:p>
        </p:txBody>
      </p:sp>
      <p:sp>
        <p:nvSpPr>
          <p:cNvPr id="799" name="Google Shape;799;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2"/>
                </a:solidFill>
                <a:latin typeface="Roboto"/>
                <a:ea typeface="Roboto"/>
                <a:cs typeface="Roboto"/>
                <a:sym typeface="Roboto"/>
              </a:rPr>
              <a:t>03</a:t>
            </a:r>
            <a:endParaRPr sz="3200" b="1" i="0" u="none" strike="noStrike" cap="none">
              <a:solidFill>
                <a:schemeClr val="dk2"/>
              </a:solidFill>
              <a:latin typeface="Roboto"/>
              <a:ea typeface="Roboto"/>
              <a:cs typeface="Roboto"/>
              <a:sym typeface="Roboto"/>
            </a:endParaRPr>
          </a:p>
        </p:txBody>
      </p:sp>
      <p:sp>
        <p:nvSpPr>
          <p:cNvPr id="800" name="Google Shape;800;p74"/>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801" name="Google Shape;801;p74"/>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02"/>
        <p:cNvGrpSpPr/>
        <p:nvPr/>
      </p:nvGrpSpPr>
      <p:grpSpPr>
        <a:xfrm>
          <a:off x="0" y="0"/>
          <a:ext cx="0" cy="0"/>
          <a:chOff x="0" y="0"/>
          <a:chExt cx="0" cy="0"/>
        </a:xfrm>
      </p:grpSpPr>
      <p:sp>
        <p:nvSpPr>
          <p:cNvPr id="803" name="Google Shape;803;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6" name="Google Shape;806;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07" name="Google Shape;807;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rgbClr val="2E5E73"/>
                </a:solidFill>
                <a:latin typeface="Roboto"/>
                <a:ea typeface="Roboto"/>
                <a:cs typeface="Roboto"/>
                <a:sym typeface="Roboto"/>
              </a:rPr>
              <a:t>Vestibulum congue tempus</a:t>
            </a:r>
            <a:endParaRPr sz="1600" b="1" i="0" u="none" strike="noStrike" cap="none">
              <a:solidFill>
                <a:srgbClr val="2E5E73"/>
              </a:solidFill>
              <a:latin typeface="Roboto"/>
              <a:ea typeface="Roboto"/>
              <a:cs typeface="Roboto"/>
              <a:sym typeface="Roboto"/>
            </a:endParaRPr>
          </a:p>
          <a:p>
            <a:pPr marL="0" marR="0" lvl="0" indent="0" algn="r" rtl="0">
              <a:lnSpc>
                <a:spcPct val="115000"/>
              </a:lnSpc>
              <a:spcBef>
                <a:spcPts val="0"/>
              </a:spcBef>
              <a:spcAft>
                <a:spcPts val="2100"/>
              </a:spcAft>
              <a:buClr>
                <a:srgbClr val="000000"/>
              </a:buClr>
              <a:buSzPts val="1100"/>
              <a:buFont typeface="Arial"/>
              <a:buNone/>
            </a:pPr>
            <a:r>
              <a:rPr lang="en-US" sz="1100" b="0" i="0" u="none" strike="noStrike" cap="none">
                <a:solidFill>
                  <a:srgbClr val="2E5E73"/>
                </a:solidFill>
                <a:latin typeface="Roboto"/>
                <a:ea typeface="Roboto"/>
                <a:cs typeface="Roboto"/>
                <a:sym typeface="Roboto"/>
              </a:rPr>
              <a:t>Lorem ipsum dolor sit amet, consectetur adipiscing elit, sed do eiusmod tempor. Donec facilisis lacus eget mauris.</a:t>
            </a:r>
            <a:endParaRPr sz="1100" b="1" i="0" u="none" strike="noStrike" cap="none">
              <a:solidFill>
                <a:srgbClr val="2E5E73"/>
              </a:solidFill>
              <a:latin typeface="Roboto"/>
              <a:ea typeface="Roboto"/>
              <a:cs typeface="Roboto"/>
              <a:sym typeface="Roboto"/>
            </a:endParaRPr>
          </a:p>
        </p:txBody>
      </p:sp>
      <p:cxnSp>
        <p:nvCxnSpPr>
          <p:cNvPr id="808" name="Google Shape;808;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09" name="Google Shape;809;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rgbClr val="2E5E73"/>
                </a:solidFill>
                <a:latin typeface="Roboto"/>
                <a:ea typeface="Roboto"/>
                <a:cs typeface="Roboto"/>
                <a:sym typeface="Roboto"/>
              </a:rPr>
              <a:t>Vestibulum congue tempus</a:t>
            </a:r>
            <a:endParaRPr sz="1600" b="1" i="0" u="none" strike="noStrike" cap="none">
              <a:solidFill>
                <a:srgbClr val="2E5E73"/>
              </a:solidFill>
              <a:latin typeface="Roboto"/>
              <a:ea typeface="Roboto"/>
              <a:cs typeface="Roboto"/>
              <a:sym typeface="Roboto"/>
            </a:endParaRPr>
          </a:p>
          <a:p>
            <a:pPr marL="0" marR="0" lvl="0" indent="0" algn="r" rtl="0">
              <a:lnSpc>
                <a:spcPct val="115000"/>
              </a:lnSpc>
              <a:spcBef>
                <a:spcPts val="0"/>
              </a:spcBef>
              <a:spcAft>
                <a:spcPts val="2100"/>
              </a:spcAft>
              <a:buClr>
                <a:srgbClr val="000000"/>
              </a:buClr>
              <a:buSzPts val="1100"/>
              <a:buFont typeface="Arial"/>
              <a:buNone/>
            </a:pPr>
            <a:r>
              <a:rPr lang="en-US" sz="1100" b="0" i="0" u="none" strike="noStrike" cap="none">
                <a:solidFill>
                  <a:srgbClr val="2E5E73"/>
                </a:solidFill>
                <a:latin typeface="Roboto"/>
                <a:ea typeface="Roboto"/>
                <a:cs typeface="Roboto"/>
                <a:sym typeface="Roboto"/>
              </a:rPr>
              <a:t>Lorem ipsum dolor sit amet, consectetur adipiscing elit, sed do eiusmod tempor. Donec facilisis lacus eget mauris.</a:t>
            </a:r>
            <a:endParaRPr sz="1100" b="1" i="0" u="none" strike="noStrike" cap="none">
              <a:solidFill>
                <a:srgbClr val="2E5E73"/>
              </a:solidFill>
              <a:latin typeface="Roboto"/>
              <a:ea typeface="Roboto"/>
              <a:cs typeface="Roboto"/>
              <a:sym typeface="Roboto"/>
            </a:endParaRPr>
          </a:p>
        </p:txBody>
      </p:sp>
      <p:cxnSp>
        <p:nvCxnSpPr>
          <p:cNvPr id="810" name="Google Shape;810;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11" name="Google Shape;811;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rgbClr val="CCCCCC"/>
                </a:solidFill>
                <a:latin typeface="Roboto"/>
                <a:ea typeface="Roboto"/>
                <a:cs typeface="Roboto"/>
                <a:sym typeface="Roboto"/>
              </a:rPr>
              <a:t>Vestibulum congue tempus</a:t>
            </a:r>
            <a:endParaRPr sz="1600" b="1" i="0" u="none" strike="noStrike" cap="none">
              <a:solidFill>
                <a:srgbClr val="CCCCCC"/>
              </a:solidFill>
              <a:latin typeface="Roboto"/>
              <a:ea typeface="Roboto"/>
              <a:cs typeface="Roboto"/>
              <a:sym typeface="Roboto"/>
            </a:endParaRPr>
          </a:p>
          <a:p>
            <a:pPr marL="0" marR="0" lvl="0" indent="0" algn="l" rtl="0">
              <a:lnSpc>
                <a:spcPct val="115000"/>
              </a:lnSpc>
              <a:spcBef>
                <a:spcPts val="0"/>
              </a:spcBef>
              <a:spcAft>
                <a:spcPts val="2100"/>
              </a:spcAft>
              <a:buClr>
                <a:srgbClr val="000000"/>
              </a:buClr>
              <a:buSzPts val="1100"/>
              <a:buFont typeface="Arial"/>
              <a:buNone/>
            </a:pPr>
            <a:r>
              <a:rPr lang="en-US" sz="1100" b="0" i="0" u="none" strike="noStrike" cap="none">
                <a:solidFill>
                  <a:srgbClr val="CCCCCC"/>
                </a:solidFill>
                <a:latin typeface="Roboto"/>
                <a:ea typeface="Roboto"/>
                <a:cs typeface="Roboto"/>
                <a:sym typeface="Roboto"/>
              </a:rPr>
              <a:t>Lorem ipsum dolor sit amet, consectetur adipiscing elit, sed do eiusmod tempor. Donec facilisis lacus eget mauris.</a:t>
            </a:r>
            <a:endParaRPr sz="1100" b="1" i="0" u="none" strike="noStrike" cap="none">
              <a:solidFill>
                <a:srgbClr val="CCCCCC"/>
              </a:solidFill>
              <a:latin typeface="Roboto"/>
              <a:ea typeface="Roboto"/>
              <a:cs typeface="Roboto"/>
              <a:sym typeface="Roboto"/>
            </a:endParaRPr>
          </a:p>
        </p:txBody>
      </p:sp>
      <p:cxnSp>
        <p:nvCxnSpPr>
          <p:cNvPr id="812" name="Google Shape;812;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13" name="Google Shape;813;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rgbClr val="CCCCCC"/>
                </a:solidFill>
                <a:latin typeface="Roboto"/>
                <a:ea typeface="Roboto"/>
                <a:cs typeface="Roboto"/>
                <a:sym typeface="Roboto"/>
              </a:rPr>
              <a:t>Vestibulum congue tempus</a:t>
            </a:r>
            <a:endParaRPr sz="1600" b="1" i="0" u="none" strike="noStrike" cap="none">
              <a:solidFill>
                <a:srgbClr val="CCCCCC"/>
              </a:solidFill>
              <a:latin typeface="Roboto"/>
              <a:ea typeface="Roboto"/>
              <a:cs typeface="Roboto"/>
              <a:sym typeface="Roboto"/>
            </a:endParaRPr>
          </a:p>
          <a:p>
            <a:pPr marL="0" marR="0" lvl="0" indent="0" algn="l" rtl="0">
              <a:lnSpc>
                <a:spcPct val="115000"/>
              </a:lnSpc>
              <a:spcBef>
                <a:spcPts val="0"/>
              </a:spcBef>
              <a:spcAft>
                <a:spcPts val="2100"/>
              </a:spcAft>
              <a:buClr>
                <a:srgbClr val="000000"/>
              </a:buClr>
              <a:buSzPts val="1100"/>
              <a:buFont typeface="Arial"/>
              <a:buNone/>
            </a:pPr>
            <a:r>
              <a:rPr lang="en-US" sz="1100" b="0" i="0" u="none" strike="noStrike" cap="none">
                <a:solidFill>
                  <a:srgbClr val="CCCCCC"/>
                </a:solidFill>
                <a:latin typeface="Roboto"/>
                <a:ea typeface="Roboto"/>
                <a:cs typeface="Roboto"/>
                <a:sym typeface="Roboto"/>
              </a:rPr>
              <a:t>Lorem ipsum dolor sit amet, consectetur adipiscing elit, sed do eiusmod tempor. Donec facilisis lacus eget mauris.</a:t>
            </a:r>
            <a:endParaRPr sz="1100" b="1" i="0" u="none" strike="noStrike" cap="none">
              <a:solidFill>
                <a:srgbClr val="CCCCCC"/>
              </a:solidFill>
              <a:latin typeface="Roboto"/>
              <a:ea typeface="Roboto"/>
              <a:cs typeface="Roboto"/>
              <a:sym typeface="Roboto"/>
            </a:endParaRPr>
          </a:p>
        </p:txBody>
      </p:sp>
      <p:cxnSp>
        <p:nvCxnSpPr>
          <p:cNvPr id="814" name="Google Shape;814;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15" name="Google Shape;815;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rgbClr val="CCCCCC"/>
                </a:solidFill>
                <a:latin typeface="Roboto"/>
                <a:ea typeface="Roboto"/>
                <a:cs typeface="Roboto"/>
                <a:sym typeface="Roboto"/>
              </a:rPr>
              <a:t>Vestibulum congue tempus</a:t>
            </a:r>
            <a:endParaRPr sz="1600" b="1" i="0" u="none" strike="noStrike" cap="none">
              <a:solidFill>
                <a:srgbClr val="CCCCCC"/>
              </a:solidFill>
              <a:latin typeface="Roboto"/>
              <a:ea typeface="Roboto"/>
              <a:cs typeface="Roboto"/>
              <a:sym typeface="Roboto"/>
            </a:endParaRPr>
          </a:p>
          <a:p>
            <a:pPr marL="0" marR="0" lvl="0" indent="0" algn="r" rtl="0">
              <a:lnSpc>
                <a:spcPct val="115000"/>
              </a:lnSpc>
              <a:spcBef>
                <a:spcPts val="0"/>
              </a:spcBef>
              <a:spcAft>
                <a:spcPts val="2100"/>
              </a:spcAft>
              <a:buClr>
                <a:srgbClr val="000000"/>
              </a:buClr>
              <a:buSzPts val="1100"/>
              <a:buFont typeface="Arial"/>
              <a:buNone/>
            </a:pPr>
            <a:r>
              <a:rPr lang="en-US" sz="1100" b="0" i="0" u="none" strike="noStrike" cap="none">
                <a:solidFill>
                  <a:srgbClr val="CCCCCC"/>
                </a:solidFill>
                <a:latin typeface="Roboto"/>
                <a:ea typeface="Roboto"/>
                <a:cs typeface="Roboto"/>
                <a:sym typeface="Roboto"/>
              </a:rPr>
              <a:t>Lorem ipsum dolor sit amet, consectetur adipiscing elit, sed do eiusmod tempor. Donec facilisis lacus eget mauris.</a:t>
            </a:r>
            <a:endParaRPr sz="1100" b="1" i="0" u="none" strike="noStrike" cap="none">
              <a:solidFill>
                <a:srgbClr val="CCCCCC"/>
              </a:solidFill>
              <a:latin typeface="Roboto"/>
              <a:ea typeface="Roboto"/>
              <a:cs typeface="Roboto"/>
              <a:sym typeface="Roboto"/>
            </a:endParaRPr>
          </a:p>
        </p:txBody>
      </p:sp>
      <p:cxnSp>
        <p:nvCxnSpPr>
          <p:cNvPr id="816" name="Google Shape;816;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17" name="Google Shape;817;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rgbClr val="2E5E73"/>
                </a:solidFill>
                <a:latin typeface="Roboto"/>
                <a:ea typeface="Roboto"/>
                <a:cs typeface="Roboto"/>
                <a:sym typeface="Roboto"/>
              </a:rPr>
              <a:t>Vestibulum congue tempus</a:t>
            </a:r>
            <a:endParaRPr sz="1600" b="1" i="0" u="none" strike="noStrike" cap="none">
              <a:solidFill>
                <a:srgbClr val="2E5E73"/>
              </a:solidFill>
              <a:latin typeface="Roboto"/>
              <a:ea typeface="Roboto"/>
              <a:cs typeface="Roboto"/>
              <a:sym typeface="Roboto"/>
            </a:endParaRPr>
          </a:p>
          <a:p>
            <a:pPr marL="0" marR="0" lvl="0" indent="0" algn="l" rtl="0">
              <a:lnSpc>
                <a:spcPct val="115000"/>
              </a:lnSpc>
              <a:spcBef>
                <a:spcPts val="0"/>
              </a:spcBef>
              <a:spcAft>
                <a:spcPts val="2100"/>
              </a:spcAft>
              <a:buClr>
                <a:srgbClr val="000000"/>
              </a:buClr>
              <a:buSzPts val="1100"/>
              <a:buFont typeface="Arial"/>
              <a:buNone/>
            </a:pPr>
            <a:r>
              <a:rPr lang="en-US" sz="1100" b="0" i="0" u="none" strike="noStrike" cap="none">
                <a:solidFill>
                  <a:srgbClr val="2E5E73"/>
                </a:solidFill>
                <a:latin typeface="Roboto"/>
                <a:ea typeface="Roboto"/>
                <a:cs typeface="Roboto"/>
                <a:sym typeface="Roboto"/>
              </a:rPr>
              <a:t>Lorem ipsum dolor sit amet, consectetur adipiscing elit, sed do eiusmod tempor. Donec facilisis lacus eget mauris.</a:t>
            </a:r>
            <a:endParaRPr sz="1100" b="1" i="0" u="none" strike="noStrike" cap="none">
              <a:solidFill>
                <a:srgbClr val="2E5E73"/>
              </a:solidFill>
              <a:latin typeface="Roboto"/>
              <a:ea typeface="Roboto"/>
              <a:cs typeface="Roboto"/>
              <a:sym typeface="Roboto"/>
            </a:endParaRPr>
          </a:p>
        </p:txBody>
      </p:sp>
      <p:sp>
        <p:nvSpPr>
          <p:cNvPr id="818" name="Google Shape;818;p75"/>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819" name="Google Shape;819;p75"/>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0"/>
        <p:cNvGrpSpPr/>
        <p:nvPr/>
      </p:nvGrpSpPr>
      <p:grpSpPr>
        <a:xfrm>
          <a:off x="0" y="0"/>
          <a:ext cx="0" cy="0"/>
          <a:chOff x="0" y="0"/>
          <a:chExt cx="0" cy="0"/>
        </a:xfrm>
      </p:grpSpPr>
      <p:sp>
        <p:nvSpPr>
          <p:cNvPr id="821" name="Google Shape;821;p76"/>
          <p:cNvSpPr txBox="1">
            <a:spLocks noGrp="1"/>
          </p:cNvSpPr>
          <p:nvPr>
            <p:ph type="body" idx="1"/>
          </p:nvPr>
        </p:nvSpPr>
        <p:spPr>
          <a:xfrm>
            <a:off x="923067" y="1497267"/>
            <a:ext cx="10853100" cy="45945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822" name="Google Shape;822;p76"/>
          <p:cNvSpPr txBox="1">
            <a:spLocks noGrp="1"/>
          </p:cNvSpPr>
          <p:nvPr>
            <p:ph type="title"/>
          </p:nvPr>
        </p:nvSpPr>
        <p:spPr>
          <a:xfrm>
            <a:off x="67" y="169867"/>
            <a:ext cx="12192000" cy="5247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823" name="Google Shape;823;p76"/>
          <p:cNvSpPr txBox="1">
            <a:spLocks noGrp="1"/>
          </p:cNvSpPr>
          <p:nvPr>
            <p:ph type="title" idx="2"/>
          </p:nvPr>
        </p:nvSpPr>
        <p:spPr>
          <a:xfrm>
            <a:off x="-8000" y="687033"/>
            <a:ext cx="12256800" cy="430800"/>
          </a:xfrm>
          <a:prstGeom prst="rect">
            <a:avLst/>
          </a:prstGeom>
          <a:noFill/>
          <a:ln>
            <a:noFill/>
          </a:ln>
        </p:spPr>
        <p:txBody>
          <a:bodyPr spcFirstLastPara="1" wrap="square" lIns="4876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24"/>
        <p:cNvGrpSpPr/>
        <p:nvPr/>
      </p:nvGrpSpPr>
      <p:grpSpPr>
        <a:xfrm>
          <a:off x="0" y="0"/>
          <a:ext cx="0" cy="0"/>
          <a:chOff x="0" y="0"/>
          <a:chExt cx="0" cy="0"/>
        </a:xfrm>
      </p:grpSpPr>
      <p:sp>
        <p:nvSpPr>
          <p:cNvPr id="825" name="Google Shape;825;p77"/>
          <p:cNvSpPr txBox="1">
            <a:spLocks noGrp="1"/>
          </p:cNvSpPr>
          <p:nvPr>
            <p:ph type="ctrTitle"/>
          </p:nvPr>
        </p:nvSpPr>
        <p:spPr>
          <a:xfrm>
            <a:off x="0" y="992767"/>
            <a:ext cx="12192000" cy="2736900"/>
          </a:xfrm>
          <a:prstGeom prst="rect">
            <a:avLst/>
          </a:prstGeom>
          <a:noFill/>
          <a:ln>
            <a:noFill/>
          </a:ln>
        </p:spPr>
        <p:txBody>
          <a:bodyPr spcFirstLastPara="1" wrap="square" lIns="487675" tIns="121900" rIns="121900" bIns="121900" anchor="b" anchorCtr="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826" name="Google Shape;826;p77"/>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827" name="Google Shape;827;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28"/>
        <p:cNvGrpSpPr/>
        <p:nvPr/>
      </p:nvGrpSpPr>
      <p:grpSpPr>
        <a:xfrm>
          <a:off x="0" y="0"/>
          <a:ext cx="0" cy="0"/>
          <a:chOff x="0" y="0"/>
          <a:chExt cx="0" cy="0"/>
        </a:xfrm>
      </p:grpSpPr>
      <p:sp>
        <p:nvSpPr>
          <p:cNvPr id="129" name="Google Shape;129;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01.</a:t>
            </a:r>
            <a:endParaRPr sz="3200" b="1" i="0" u="none" strike="noStrike" cap="none">
              <a:solidFill>
                <a:srgbClr val="2E5E73"/>
              </a:solidFill>
              <a:latin typeface="Roboto"/>
              <a:ea typeface="Roboto"/>
              <a:cs typeface="Roboto"/>
              <a:sym typeface="Roboto"/>
            </a:endParaRPr>
          </a:p>
        </p:txBody>
      </p:sp>
      <p:sp>
        <p:nvSpPr>
          <p:cNvPr id="131" name="Google Shape;131;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02.</a:t>
            </a:r>
            <a:endParaRPr sz="3200" b="1" i="0" u="none" strike="noStrike" cap="none">
              <a:solidFill>
                <a:srgbClr val="2E5E73"/>
              </a:solidFill>
              <a:latin typeface="Roboto"/>
              <a:ea typeface="Roboto"/>
              <a:cs typeface="Roboto"/>
              <a:sym typeface="Roboto"/>
            </a:endParaRPr>
          </a:p>
        </p:txBody>
      </p:sp>
      <p:sp>
        <p:nvSpPr>
          <p:cNvPr id="132" name="Google Shape;132;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03.</a:t>
            </a:r>
            <a:endParaRPr sz="3200" b="1" i="0" u="none" strike="noStrike" cap="none">
              <a:solidFill>
                <a:srgbClr val="2E5E73"/>
              </a:solidFill>
              <a:latin typeface="Roboto"/>
              <a:ea typeface="Roboto"/>
              <a:cs typeface="Roboto"/>
              <a:sym typeface="Roboto"/>
            </a:endParaRPr>
          </a:p>
        </p:txBody>
      </p:sp>
      <p:sp>
        <p:nvSpPr>
          <p:cNvPr id="133" name="Google Shape;133;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04.</a:t>
            </a:r>
            <a:endParaRPr sz="3200" b="1" i="0" u="none" strike="noStrike" cap="none">
              <a:solidFill>
                <a:srgbClr val="2E5E73"/>
              </a:solidFill>
              <a:latin typeface="Roboto"/>
              <a:ea typeface="Roboto"/>
              <a:cs typeface="Roboto"/>
              <a:sym typeface="Roboto"/>
            </a:endParaRPr>
          </a:p>
        </p:txBody>
      </p:sp>
      <p:sp>
        <p:nvSpPr>
          <p:cNvPr id="134" name="Google Shape;134;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05.</a:t>
            </a:r>
            <a:endParaRPr sz="3200" b="1" i="0" u="none" strike="noStrike" cap="none">
              <a:solidFill>
                <a:srgbClr val="2E5E73"/>
              </a:solidFill>
              <a:latin typeface="Roboto"/>
              <a:ea typeface="Roboto"/>
              <a:cs typeface="Roboto"/>
              <a:sym typeface="Roboto"/>
            </a:endParaRPr>
          </a:p>
        </p:txBody>
      </p:sp>
      <p:sp>
        <p:nvSpPr>
          <p:cNvPr id="135" name="Google Shape;135;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06.</a:t>
            </a:r>
            <a:endParaRPr sz="3200" b="1" i="0" u="none" strike="noStrike" cap="none">
              <a:solidFill>
                <a:srgbClr val="2E5E73"/>
              </a:solidFill>
              <a:latin typeface="Roboto"/>
              <a:ea typeface="Roboto"/>
              <a:cs typeface="Roboto"/>
              <a:sym typeface="Roboto"/>
            </a:endParaRPr>
          </a:p>
        </p:txBody>
      </p:sp>
      <p:sp>
        <p:nvSpPr>
          <p:cNvPr id="136" name="Google Shape;136;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07.</a:t>
            </a:r>
            <a:endParaRPr sz="3200" b="1" i="0" u="none" strike="noStrike" cap="none">
              <a:solidFill>
                <a:srgbClr val="2E5E73"/>
              </a:solidFill>
              <a:latin typeface="Roboto"/>
              <a:ea typeface="Roboto"/>
              <a:cs typeface="Roboto"/>
              <a:sym typeface="Roboto"/>
            </a:endParaRPr>
          </a:p>
        </p:txBody>
      </p:sp>
      <p:sp>
        <p:nvSpPr>
          <p:cNvPr id="137" name="Google Shape;137;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08.</a:t>
            </a:r>
            <a:endParaRPr sz="3200" b="1" i="0" u="none" strike="noStrike" cap="none">
              <a:solidFill>
                <a:srgbClr val="2E5E73"/>
              </a:solidFill>
              <a:latin typeface="Roboto"/>
              <a:ea typeface="Roboto"/>
              <a:cs typeface="Roboto"/>
              <a:sym typeface="Roboto"/>
            </a:endParaRPr>
          </a:p>
        </p:txBody>
      </p:sp>
      <p:sp>
        <p:nvSpPr>
          <p:cNvPr id="138" name="Google Shape;138;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09.</a:t>
            </a:r>
            <a:endParaRPr sz="3200" b="1" i="0" u="none" strike="noStrike" cap="none">
              <a:solidFill>
                <a:srgbClr val="2E5E73"/>
              </a:solidFill>
              <a:latin typeface="Roboto"/>
              <a:ea typeface="Roboto"/>
              <a:cs typeface="Roboto"/>
              <a:sym typeface="Roboto"/>
            </a:endParaRPr>
          </a:p>
        </p:txBody>
      </p:sp>
      <p:sp>
        <p:nvSpPr>
          <p:cNvPr id="139" name="Google Shape;139;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E73"/>
                </a:solidFill>
                <a:latin typeface="Roboto"/>
                <a:ea typeface="Roboto"/>
                <a:cs typeface="Roboto"/>
                <a:sym typeface="Roboto"/>
              </a:rPr>
              <a:t>10.</a:t>
            </a:r>
            <a:endParaRPr sz="3200" b="1" i="0" u="none" strike="noStrike" cap="none">
              <a:solidFill>
                <a:srgbClr val="2E5E73"/>
              </a:solidFill>
              <a:latin typeface="Roboto"/>
              <a:ea typeface="Roboto"/>
              <a:cs typeface="Roboto"/>
              <a:sym typeface="Roboto"/>
            </a:endParaRPr>
          </a:p>
        </p:txBody>
      </p:sp>
      <p:pic>
        <p:nvPicPr>
          <p:cNvPr id="140" name="Google Shape;140;p18"/>
          <p:cNvPicPr preferRelativeResize="0"/>
          <p:nvPr/>
        </p:nvPicPr>
        <p:blipFill rotWithShape="1">
          <a:blip r:embed="rId2">
            <a:alphaModFix/>
          </a:blip>
          <a:srcRect/>
          <a:stretch/>
        </p:blipFill>
        <p:spPr>
          <a:xfrm>
            <a:off x="352783" y="426500"/>
            <a:ext cx="420773" cy="533600"/>
          </a:xfrm>
          <a:prstGeom prst="rect">
            <a:avLst/>
          </a:prstGeom>
          <a:noFill/>
          <a:ln>
            <a:noFill/>
          </a:ln>
        </p:spPr>
      </p:pic>
      <p:sp>
        <p:nvSpPr>
          <p:cNvPr id="141" name="Google Shape;141;p18"/>
          <p:cNvSpPr txBox="1">
            <a:spLocks noGrp="1"/>
          </p:cNvSpPr>
          <p:nvPr>
            <p:ph type="subTitle" idx="1"/>
          </p:nvPr>
        </p:nvSpPr>
        <p:spPr>
          <a:xfrm>
            <a:off x="1632833" y="1505567"/>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2" name="Google Shape;142;p18"/>
          <p:cNvSpPr txBox="1">
            <a:spLocks noGrp="1"/>
          </p:cNvSpPr>
          <p:nvPr>
            <p:ph type="subTitle" idx="2"/>
          </p:nvPr>
        </p:nvSpPr>
        <p:spPr>
          <a:xfrm>
            <a:off x="1632833" y="2343783"/>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3" name="Google Shape;143;p18"/>
          <p:cNvSpPr txBox="1">
            <a:spLocks noGrp="1"/>
          </p:cNvSpPr>
          <p:nvPr>
            <p:ph type="subTitle" idx="3"/>
          </p:nvPr>
        </p:nvSpPr>
        <p:spPr>
          <a:xfrm>
            <a:off x="1632833" y="3199583"/>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4" name="Google Shape;144;p18"/>
          <p:cNvSpPr txBox="1">
            <a:spLocks noGrp="1"/>
          </p:cNvSpPr>
          <p:nvPr>
            <p:ph type="subTitle" idx="4"/>
          </p:nvPr>
        </p:nvSpPr>
        <p:spPr>
          <a:xfrm>
            <a:off x="1632833" y="4041367"/>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5" name="Google Shape;145;p18"/>
          <p:cNvSpPr txBox="1">
            <a:spLocks noGrp="1"/>
          </p:cNvSpPr>
          <p:nvPr>
            <p:ph type="subTitle" idx="5"/>
          </p:nvPr>
        </p:nvSpPr>
        <p:spPr>
          <a:xfrm>
            <a:off x="1632833" y="4883200"/>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6" name="Google Shape;146;p18"/>
          <p:cNvSpPr txBox="1">
            <a:spLocks noGrp="1"/>
          </p:cNvSpPr>
          <p:nvPr>
            <p:ph type="subTitle" idx="6"/>
          </p:nvPr>
        </p:nvSpPr>
        <p:spPr>
          <a:xfrm>
            <a:off x="7985600" y="1505567"/>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7" name="Google Shape;147;p18"/>
          <p:cNvSpPr txBox="1">
            <a:spLocks noGrp="1"/>
          </p:cNvSpPr>
          <p:nvPr>
            <p:ph type="subTitle" idx="7"/>
          </p:nvPr>
        </p:nvSpPr>
        <p:spPr>
          <a:xfrm>
            <a:off x="7985600" y="2343783"/>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8" name="Google Shape;148;p18"/>
          <p:cNvSpPr txBox="1">
            <a:spLocks noGrp="1"/>
          </p:cNvSpPr>
          <p:nvPr>
            <p:ph type="subTitle" idx="8"/>
          </p:nvPr>
        </p:nvSpPr>
        <p:spPr>
          <a:xfrm>
            <a:off x="7985600" y="3199583"/>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49" name="Google Shape;149;p18"/>
          <p:cNvSpPr txBox="1">
            <a:spLocks noGrp="1"/>
          </p:cNvSpPr>
          <p:nvPr>
            <p:ph type="subTitle" idx="9"/>
          </p:nvPr>
        </p:nvSpPr>
        <p:spPr>
          <a:xfrm>
            <a:off x="7985600" y="4041367"/>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50" name="Google Shape;150;p18"/>
          <p:cNvSpPr txBox="1">
            <a:spLocks noGrp="1"/>
          </p:cNvSpPr>
          <p:nvPr>
            <p:ph type="subTitle" idx="13"/>
          </p:nvPr>
        </p:nvSpPr>
        <p:spPr>
          <a:xfrm>
            <a:off x="7985600" y="4883200"/>
            <a:ext cx="52947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51" name="Google Shape;151;p18"/>
          <p:cNvSpPr txBox="1">
            <a:spLocks noGrp="1"/>
          </p:cNvSpPr>
          <p:nvPr>
            <p:ph type="title"/>
          </p:nvPr>
        </p:nvSpPr>
        <p:spPr>
          <a:xfrm>
            <a:off x="67" y="169867"/>
            <a:ext cx="12192000" cy="5247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52" name="Google Shape;152;p18"/>
          <p:cNvSpPr txBox="1">
            <a:spLocks noGrp="1"/>
          </p:cNvSpPr>
          <p:nvPr>
            <p:ph type="title" idx="14"/>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53"/>
        <p:cNvGrpSpPr/>
        <p:nvPr/>
      </p:nvGrpSpPr>
      <p:grpSpPr>
        <a:xfrm>
          <a:off x="0" y="0"/>
          <a:ext cx="0" cy="0"/>
          <a:chOff x="0" y="0"/>
          <a:chExt cx="0" cy="0"/>
        </a:xfrm>
      </p:grpSpPr>
      <p:sp>
        <p:nvSpPr>
          <p:cNvPr id="154" name="Google Shape;154;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1</a:t>
            </a:r>
            <a:endParaRPr sz="1900" b="0" i="0" u="none" strike="noStrike" cap="none">
              <a:solidFill>
                <a:srgbClr val="082D49"/>
              </a:solidFill>
              <a:latin typeface="Arial"/>
              <a:ea typeface="Arial"/>
              <a:cs typeface="Arial"/>
              <a:sym typeface="Arial"/>
            </a:endParaRPr>
          </a:p>
        </p:txBody>
      </p:sp>
      <p:sp>
        <p:nvSpPr>
          <p:cNvPr id="161" name="Google Shape;161;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2</a:t>
            </a:r>
            <a:endParaRPr sz="1900" b="0" i="0" u="none" strike="noStrike" cap="none">
              <a:solidFill>
                <a:srgbClr val="082D49"/>
              </a:solidFill>
              <a:latin typeface="Arial"/>
              <a:ea typeface="Arial"/>
              <a:cs typeface="Arial"/>
              <a:sym typeface="Arial"/>
            </a:endParaRPr>
          </a:p>
        </p:txBody>
      </p:sp>
      <p:sp>
        <p:nvSpPr>
          <p:cNvPr id="162" name="Google Shape;162;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3</a:t>
            </a:r>
            <a:endParaRPr sz="1900" b="0" i="0" u="none" strike="noStrike" cap="none">
              <a:solidFill>
                <a:srgbClr val="082D49"/>
              </a:solidFill>
              <a:latin typeface="Arial"/>
              <a:ea typeface="Arial"/>
              <a:cs typeface="Arial"/>
              <a:sym typeface="Arial"/>
            </a:endParaRPr>
          </a:p>
        </p:txBody>
      </p:sp>
      <p:sp>
        <p:nvSpPr>
          <p:cNvPr id="163" name="Google Shape;163;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4</a:t>
            </a:r>
            <a:endParaRPr sz="1900" b="0" i="0" u="none" strike="noStrike" cap="none">
              <a:solidFill>
                <a:srgbClr val="082D49"/>
              </a:solidFill>
              <a:latin typeface="Arial"/>
              <a:ea typeface="Arial"/>
              <a:cs typeface="Arial"/>
              <a:sym typeface="Arial"/>
            </a:endParaRPr>
          </a:p>
        </p:txBody>
      </p:sp>
      <p:sp>
        <p:nvSpPr>
          <p:cNvPr id="164" name="Google Shape;164;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5</a:t>
            </a:r>
            <a:endParaRPr sz="1900" b="0" i="0" u="none" strike="noStrike" cap="none">
              <a:solidFill>
                <a:srgbClr val="082D49"/>
              </a:solidFill>
              <a:latin typeface="Arial"/>
              <a:ea typeface="Arial"/>
              <a:cs typeface="Arial"/>
              <a:sym typeface="Arial"/>
            </a:endParaRPr>
          </a:p>
        </p:txBody>
      </p:sp>
      <p:sp>
        <p:nvSpPr>
          <p:cNvPr id="165" name="Google Shape;165;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82D49"/>
                </a:solidFill>
                <a:latin typeface="Arial"/>
                <a:ea typeface="Arial"/>
                <a:cs typeface="Arial"/>
                <a:sym typeface="Arial"/>
              </a:rPr>
              <a:t>6</a:t>
            </a:r>
            <a:endParaRPr sz="1900" b="0" i="0" u="none" strike="noStrike" cap="none">
              <a:solidFill>
                <a:srgbClr val="082D49"/>
              </a:solidFill>
              <a:latin typeface="Arial"/>
              <a:ea typeface="Arial"/>
              <a:cs typeface="Arial"/>
              <a:sym typeface="Arial"/>
            </a:endParaRPr>
          </a:p>
        </p:txBody>
      </p:sp>
      <p:sp>
        <p:nvSpPr>
          <p:cNvPr id="166" name="Google Shape;166;p19"/>
          <p:cNvSpPr txBox="1">
            <a:spLocks noGrp="1"/>
          </p:cNvSpPr>
          <p:nvPr>
            <p:ph type="subTitle" idx="1"/>
          </p:nvPr>
        </p:nvSpPr>
        <p:spPr>
          <a:xfrm>
            <a:off x="1632833" y="150556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67" name="Google Shape;167;p19"/>
          <p:cNvSpPr txBox="1">
            <a:spLocks noGrp="1"/>
          </p:cNvSpPr>
          <p:nvPr>
            <p:ph type="subTitle" idx="2"/>
          </p:nvPr>
        </p:nvSpPr>
        <p:spPr>
          <a:xfrm>
            <a:off x="1632833" y="2391583"/>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68" name="Google Shape;168;p19"/>
          <p:cNvSpPr txBox="1">
            <a:spLocks noGrp="1"/>
          </p:cNvSpPr>
          <p:nvPr>
            <p:ph type="subTitle" idx="3"/>
          </p:nvPr>
        </p:nvSpPr>
        <p:spPr>
          <a:xfrm>
            <a:off x="1632833" y="324771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69" name="Google Shape;169;p19"/>
          <p:cNvSpPr txBox="1">
            <a:spLocks noGrp="1"/>
          </p:cNvSpPr>
          <p:nvPr>
            <p:ph type="subTitle" idx="4"/>
          </p:nvPr>
        </p:nvSpPr>
        <p:spPr>
          <a:xfrm>
            <a:off x="1632833" y="4084700"/>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70" name="Google Shape;170;p19"/>
          <p:cNvSpPr txBox="1">
            <a:spLocks noGrp="1"/>
          </p:cNvSpPr>
          <p:nvPr>
            <p:ph type="subTitle" idx="5"/>
          </p:nvPr>
        </p:nvSpPr>
        <p:spPr>
          <a:xfrm>
            <a:off x="1632833" y="4970717"/>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sp>
        <p:nvSpPr>
          <p:cNvPr id="171" name="Google Shape;171;p19"/>
          <p:cNvSpPr txBox="1">
            <a:spLocks noGrp="1"/>
          </p:cNvSpPr>
          <p:nvPr>
            <p:ph type="subTitle" idx="6"/>
          </p:nvPr>
        </p:nvSpPr>
        <p:spPr>
          <a:xfrm>
            <a:off x="1632833" y="5826850"/>
            <a:ext cx="9480300" cy="5337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a:endParaRPr/>
          </a:p>
        </p:txBody>
      </p:sp>
      <p:cxnSp>
        <p:nvCxnSpPr>
          <p:cNvPr id="172" name="Google Shape;172;p19"/>
          <p:cNvCxnSpPr/>
          <p:nvPr/>
        </p:nvCxnSpPr>
        <p:spPr>
          <a:xfrm>
            <a:off x="0" y="1239867"/>
            <a:ext cx="9783300" cy="0"/>
          </a:xfrm>
          <a:prstGeom prst="straightConnector1">
            <a:avLst/>
          </a:prstGeom>
          <a:noFill/>
          <a:ln w="19050" cap="flat" cmpd="sng">
            <a:solidFill>
              <a:srgbClr val="2E5E73"/>
            </a:solidFill>
            <a:prstDash val="solid"/>
            <a:round/>
            <a:headEnd type="none" w="sm" len="sm"/>
            <a:tailEnd type="oval" w="med" len="med"/>
          </a:ln>
        </p:spPr>
      </p:cxnSp>
      <p:sp>
        <p:nvSpPr>
          <p:cNvPr id="173" name="Google Shape;173;p19"/>
          <p:cNvSpPr txBox="1">
            <a:spLocks noGrp="1"/>
          </p:cNvSpPr>
          <p:nvPr>
            <p:ph type="title"/>
          </p:nvPr>
        </p:nvSpPr>
        <p:spPr>
          <a:xfrm>
            <a:off x="67" y="169867"/>
            <a:ext cx="12192000" cy="5247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74" name="Google Shape;174;p19"/>
          <p:cNvSpPr txBox="1">
            <a:spLocks noGrp="1"/>
          </p:cNvSpPr>
          <p:nvPr>
            <p:ph type="title" idx="7"/>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75" name="Google Shape;175;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6" name="Google Shape;176;p19"/>
          <p:cNvPicPr preferRelativeResize="0"/>
          <p:nvPr/>
        </p:nvPicPr>
        <p:blipFill rotWithShape="1">
          <a:blip r:embed="rId2">
            <a:alphaModFix/>
          </a:blip>
          <a:srcRect/>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77"/>
        <p:cNvGrpSpPr/>
        <p:nvPr/>
      </p:nvGrpSpPr>
      <p:grpSpPr>
        <a:xfrm>
          <a:off x="0" y="0"/>
          <a:ext cx="0" cy="0"/>
          <a:chOff x="0" y="0"/>
          <a:chExt cx="0" cy="0"/>
        </a:xfrm>
      </p:grpSpPr>
      <p:cxnSp>
        <p:nvCxnSpPr>
          <p:cNvPr id="178" name="Google Shape;178;p20"/>
          <p:cNvCxnSpPr/>
          <p:nvPr/>
        </p:nvCxnSpPr>
        <p:spPr>
          <a:xfrm>
            <a:off x="0" y="1239867"/>
            <a:ext cx="9783300" cy="0"/>
          </a:xfrm>
          <a:prstGeom prst="straightConnector1">
            <a:avLst/>
          </a:prstGeom>
          <a:noFill/>
          <a:ln w="19050" cap="flat" cmpd="sng">
            <a:solidFill>
              <a:srgbClr val="2E5E73"/>
            </a:solidFill>
            <a:prstDash val="solid"/>
            <a:round/>
            <a:headEnd type="none" w="sm" len="sm"/>
            <a:tailEnd type="oval" w="med" len="med"/>
          </a:ln>
        </p:spPr>
      </p:cxnSp>
      <p:sp>
        <p:nvSpPr>
          <p:cNvPr id="179" name="Google Shape;179;p20"/>
          <p:cNvSpPr txBox="1">
            <a:spLocks noGrp="1"/>
          </p:cNvSpPr>
          <p:nvPr>
            <p:ph type="title"/>
          </p:nvPr>
        </p:nvSpPr>
        <p:spPr>
          <a:xfrm>
            <a:off x="67" y="169867"/>
            <a:ext cx="12192000" cy="5247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80" name="Google Shape;180;p20"/>
          <p:cNvSpPr txBox="1">
            <a:spLocks noGrp="1"/>
          </p:cNvSpPr>
          <p:nvPr>
            <p:ph type="title" idx="2"/>
          </p:nvPr>
        </p:nvSpPr>
        <p:spPr>
          <a:xfrm>
            <a:off x="-8000" y="638200"/>
            <a:ext cx="12224700" cy="430800"/>
          </a:xfrm>
          <a:prstGeom prst="rect">
            <a:avLst/>
          </a:prstGeom>
          <a:noFill/>
          <a:ln>
            <a:noFill/>
          </a:ln>
        </p:spPr>
        <p:txBody>
          <a:bodyPr spcFirstLastPara="1" wrap="square" lIns="1097275" tIns="121900" rIns="121900" bIns="121900" anchor="t" anchorCtr="0">
            <a:noAutofit/>
          </a:bodyPr>
          <a:lstStyle>
            <a:lvl1pPr lvl="0" algn="l">
              <a:lnSpc>
                <a:spcPct val="100000"/>
              </a:lnSpc>
              <a:spcBef>
                <a:spcPts val="0"/>
              </a:spcBef>
              <a:spcAft>
                <a:spcPts val="0"/>
              </a:spcAft>
              <a:buSzPts val="1900"/>
              <a:buFont typeface="Roboto Light"/>
              <a:buNone/>
              <a:defRPr sz="1900" b="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81" name="Google Shape;181;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2" name="Google Shape;182;p20"/>
          <p:cNvPicPr preferRelativeResize="0"/>
          <p:nvPr/>
        </p:nvPicPr>
        <p:blipFill rotWithShape="1">
          <a:blip r:embed="rId2">
            <a:alphaModFix/>
          </a:blip>
          <a:srcRect/>
          <a:stretch/>
        </p:blipFill>
        <p:spPr>
          <a:xfrm>
            <a:off x="257167" y="378933"/>
            <a:ext cx="612000" cy="62872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marR="0" lvl="0" algn="l" rtl="0">
              <a:lnSpc>
                <a:spcPct val="100000"/>
              </a:lnSpc>
              <a:spcBef>
                <a:spcPts val="0"/>
              </a:spcBef>
              <a:spcAft>
                <a:spcPts val="0"/>
              </a:spcAft>
              <a:buClr>
                <a:srgbClr val="2E5E73"/>
              </a:buClr>
              <a:buSzPts val="3200"/>
              <a:buFont typeface="Roboto"/>
              <a:buNone/>
              <a:defRPr sz="3200" b="1" i="0" u="none" strike="noStrike" cap="none">
                <a:solidFill>
                  <a:srgbClr val="2E5E73"/>
                </a:solidFill>
                <a:latin typeface="Roboto"/>
                <a:ea typeface="Roboto"/>
                <a:cs typeface="Roboto"/>
                <a:sym typeface="Roboto"/>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rgbClr val="2E5E73"/>
              </a:buClr>
              <a:buSzPts val="2400"/>
              <a:buFont typeface="Roboto Light"/>
              <a:buChar char="●"/>
              <a:defRPr sz="2400" b="0" i="0" u="none" strike="noStrike" cap="none">
                <a:solidFill>
                  <a:srgbClr val="2E5E73"/>
                </a:solidFill>
                <a:latin typeface="Roboto Light"/>
                <a:ea typeface="Roboto Light"/>
                <a:cs typeface="Roboto Light"/>
                <a:sym typeface="Roboto Light"/>
              </a:defRPr>
            </a:lvl1pPr>
            <a:lvl2pPr marL="914400" marR="0" lvl="1"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2pPr>
            <a:lvl3pPr marL="1371600" marR="0" lvl="2"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3pPr>
            <a:lvl4pPr marL="1828800" marR="0" lvl="3"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4pPr>
            <a:lvl5pPr marL="2286000" marR="0" lvl="4"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5pPr>
            <a:lvl6pPr marL="2743200" marR="0" lvl="5"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6pPr>
            <a:lvl7pPr marL="3200400" marR="0" lvl="6"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7pPr>
            <a:lvl8pPr marL="3657600" marR="0" lvl="7"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8pPr>
            <a:lvl9pPr marL="4114800" marR="0" lvl="8" indent="-349250" algn="l" rtl="0">
              <a:lnSpc>
                <a:spcPct val="115000"/>
              </a:lnSpc>
              <a:spcBef>
                <a:spcPts val="0"/>
              </a:spcBef>
              <a:spcAft>
                <a:spcPts val="0"/>
              </a:spcAft>
              <a:buClr>
                <a:srgbClr val="2E5E73"/>
              </a:buClr>
              <a:buSzPts val="1900"/>
              <a:buFont typeface="Roboto Light"/>
              <a:buChar char="■"/>
              <a:defRPr sz="1900" b="0" i="0" u="none" strike="noStrike" cap="none">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ensus.gov/programs-surveys/household-pulse-survey.html" TargetMode="External"/><Relationship Id="rId7" Type="http://schemas.openxmlformats.org/officeDocument/2006/relationships/hyperlink" Target="https://github.com/crmartella/DIVOC-91"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youtube.com/watch?v=B-lliwc0ZMk" TargetMode="External"/><Relationship Id="rId5" Type="http://schemas.openxmlformats.org/officeDocument/2006/relationships/hyperlink" Target="https://www.census.gov/library/stories/2022/02/frontline-workers-more-likely-to-report-symptoms-of-anxiety-depressive-disorder.html" TargetMode="External"/><Relationship Id="rId4" Type="http://schemas.openxmlformats.org/officeDocument/2006/relationships/hyperlink" Target="https://www.census.gov/programs-surveys/household-pulse-survey/dataset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831"/>
        <p:cNvGrpSpPr/>
        <p:nvPr/>
      </p:nvGrpSpPr>
      <p:grpSpPr>
        <a:xfrm>
          <a:off x="0" y="0"/>
          <a:ext cx="0" cy="0"/>
          <a:chOff x="0" y="0"/>
          <a:chExt cx="0" cy="0"/>
        </a:xfrm>
      </p:grpSpPr>
      <p:sp>
        <p:nvSpPr>
          <p:cNvPr id="832" name="Google Shape;832;p1"/>
          <p:cNvSpPr txBox="1"/>
          <p:nvPr/>
        </p:nvSpPr>
        <p:spPr>
          <a:xfrm>
            <a:off x="5695332" y="2142333"/>
            <a:ext cx="3158100" cy="798640"/>
          </a:xfrm>
          <a:prstGeom prst="rect">
            <a:avLst/>
          </a:prstGeom>
          <a:noFill/>
          <a:ln>
            <a:noFill/>
          </a:ln>
        </p:spPr>
        <p:txBody>
          <a:bodyPr spcFirstLastPara="1" wrap="square" lIns="121900" tIns="121900" rIns="121900" bIns="121900" anchor="t" anchorCtr="0">
            <a:spAutoFit/>
          </a:bodyPr>
          <a:lstStyle/>
          <a:p>
            <a:pPr marL="0" marR="0" lvl="0" indent="0" algn="l" rtl="0">
              <a:lnSpc>
                <a:spcPct val="115000"/>
              </a:lnSpc>
              <a:spcBef>
                <a:spcPts val="0"/>
              </a:spcBef>
              <a:spcAft>
                <a:spcPts val="2100"/>
              </a:spcAft>
              <a:buClr>
                <a:srgbClr val="000000"/>
              </a:buClr>
              <a:buSzPts val="1600"/>
              <a:buFont typeface="Arial"/>
              <a:buNone/>
            </a:pPr>
            <a:r>
              <a:rPr lang="en-US" sz="1600" b="1" i="0" u="none" strike="noStrike" cap="none">
                <a:solidFill>
                  <a:schemeClr val="lt1"/>
                </a:solidFill>
                <a:latin typeface="Roboto"/>
                <a:ea typeface="Roboto"/>
                <a:cs typeface="Roboto"/>
                <a:sym typeface="Roboto"/>
              </a:rPr>
              <a:t>AI Boot Camp </a:t>
            </a:r>
            <a:r>
              <a:rPr lang="en-US" sz="1600" b="1" i="0" u="none" strike="noStrike" cap="none">
                <a:solidFill>
                  <a:srgbClr val="FCB912"/>
                </a:solidFill>
                <a:latin typeface="Roboto"/>
                <a:ea typeface="Roboto"/>
                <a:cs typeface="Roboto"/>
                <a:sym typeface="Roboto"/>
              </a:rPr>
              <a:t>Project 1</a:t>
            </a:r>
            <a:endParaRPr sz="1600" b="1" i="0" u="none" strike="noStrike" cap="none">
              <a:solidFill>
                <a:srgbClr val="FCB912"/>
              </a:solidFill>
              <a:latin typeface="Roboto"/>
              <a:ea typeface="Roboto"/>
              <a:cs typeface="Roboto"/>
              <a:sym typeface="Roboto"/>
            </a:endParaRPr>
          </a:p>
        </p:txBody>
      </p:sp>
      <p:sp>
        <p:nvSpPr>
          <p:cNvPr id="833" name="Google Shape;833;p1"/>
          <p:cNvSpPr txBox="1">
            <a:spLocks noGrp="1"/>
          </p:cNvSpPr>
          <p:nvPr>
            <p:ph type="title"/>
          </p:nvPr>
        </p:nvSpPr>
        <p:spPr>
          <a:xfrm>
            <a:off x="5260258" y="2634724"/>
            <a:ext cx="6669820" cy="2468217"/>
          </a:xfrm>
          <a:prstGeom prst="rect">
            <a:avLst/>
          </a:prstGeom>
          <a:noFill/>
          <a:ln>
            <a:noFill/>
          </a:ln>
        </p:spPr>
        <p:txBody>
          <a:bodyPr spcFirstLastPara="1" wrap="square" lIns="487675" tIns="121900" rIns="121900" bIns="121900" anchor="t" anchorCtr="0">
            <a:noAutofit/>
          </a:bodyPr>
          <a:lstStyle/>
          <a:p>
            <a:pPr marL="0" lvl="0" indent="0" algn="l" rtl="0">
              <a:lnSpc>
                <a:spcPct val="100000"/>
              </a:lnSpc>
              <a:spcBef>
                <a:spcPts val="0"/>
              </a:spcBef>
              <a:spcAft>
                <a:spcPts val="0"/>
              </a:spcAft>
              <a:buSzPts val="1300"/>
              <a:buNone/>
            </a:pPr>
            <a:r>
              <a:rPr lang="en-US" sz="5300" b="0">
                <a:solidFill>
                  <a:schemeClr val="lt1"/>
                </a:solidFill>
                <a:latin typeface="Roboto Medium"/>
                <a:ea typeface="Roboto Medium"/>
                <a:cs typeface="Roboto Medium"/>
                <a:sym typeface="Roboto Medium"/>
              </a:rPr>
              <a:t>Effects of COVID-19 and the Pandemic on Mental Health</a:t>
            </a:r>
            <a:endParaRPr sz="5300" b="0">
              <a:solidFill>
                <a:schemeClr val="lt1"/>
              </a:solidFill>
              <a:latin typeface="Roboto Medium"/>
              <a:ea typeface="Roboto Medium"/>
              <a:cs typeface="Roboto Medium"/>
              <a:sym typeface="Roboto Medium"/>
            </a:endParaRPr>
          </a:p>
        </p:txBody>
      </p:sp>
      <p:sp>
        <p:nvSpPr>
          <p:cNvPr id="834" name="Google Shape;834;p1"/>
          <p:cNvSpPr txBox="1"/>
          <p:nvPr/>
        </p:nvSpPr>
        <p:spPr>
          <a:xfrm>
            <a:off x="533973" y="4223275"/>
            <a:ext cx="5216700" cy="1354176"/>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Roboto Medium"/>
                <a:ea typeface="Roboto Medium"/>
                <a:cs typeface="Roboto Medium"/>
                <a:sym typeface="Roboto Medium"/>
              </a:rPr>
              <a:t>Team DIVOC-91	Thomas Clemons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Roboto Medium"/>
                <a:ea typeface="Roboto Medium"/>
                <a:cs typeface="Roboto Medium"/>
                <a:sym typeface="Roboto Medium"/>
              </a:rPr>
              <a:t>Members:	Chris Martella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Roboto Medium"/>
                <a:ea typeface="Roboto Medium"/>
                <a:cs typeface="Roboto Medium"/>
                <a:sym typeface="Roboto Medium"/>
              </a:rPr>
              <a:t>		Taylor Peterson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Roboto Medium"/>
                <a:ea typeface="Roboto Medium"/>
                <a:cs typeface="Roboto Medium"/>
                <a:sym typeface="Roboto Medium"/>
              </a:rPr>
              <a:t>		Isaac </a:t>
            </a:r>
            <a:r>
              <a:rPr lang="en-US" sz="1800" b="0" i="0" u="none" strike="noStrike" cap="none" dirty="0" err="1">
                <a:solidFill>
                  <a:schemeClr val="lt1"/>
                </a:solidFill>
                <a:latin typeface="Roboto Medium"/>
                <a:ea typeface="Roboto Medium"/>
                <a:cs typeface="Roboto Medium"/>
                <a:sym typeface="Roboto Medium"/>
              </a:rPr>
              <a:t>Pingel</a:t>
            </a:r>
            <a:endParaRPr sz="1800" b="0" i="0" u="none" strike="noStrike" cap="none" dirty="0">
              <a:solidFill>
                <a:schemeClr val="lt1"/>
              </a:solidFill>
              <a:latin typeface="Roboto Medium"/>
              <a:ea typeface="Roboto Medium"/>
              <a:cs typeface="Roboto Medium"/>
              <a:sym typeface="Roboto Medium"/>
            </a:endParaRPr>
          </a:p>
        </p:txBody>
      </p:sp>
      <p:cxnSp>
        <p:nvCxnSpPr>
          <p:cNvPr id="835" name="Google Shape;835;p1"/>
          <p:cNvCxnSpPr/>
          <p:nvPr/>
        </p:nvCxnSpPr>
        <p:spPr>
          <a:xfrm>
            <a:off x="5797000" y="2634733"/>
            <a:ext cx="1291500" cy="0"/>
          </a:xfrm>
          <a:prstGeom prst="straightConnector1">
            <a:avLst/>
          </a:prstGeom>
          <a:noFill/>
          <a:ln w="19050" cap="flat" cmpd="sng">
            <a:solidFill>
              <a:schemeClr val="lt1"/>
            </a:solidFill>
            <a:prstDash val="solid"/>
            <a:round/>
            <a:headEnd type="none" w="sm" len="sm"/>
            <a:tailEnd type="none" w="sm" len="sm"/>
          </a:ln>
        </p:spPr>
      </p:cxnSp>
      <p:cxnSp>
        <p:nvCxnSpPr>
          <p:cNvPr id="836" name="Google Shape;836;p1"/>
          <p:cNvCxnSpPr/>
          <p:nvPr/>
        </p:nvCxnSpPr>
        <p:spPr>
          <a:xfrm>
            <a:off x="5810933" y="2634600"/>
            <a:ext cx="6381067" cy="125"/>
          </a:xfrm>
          <a:prstGeom prst="straightConnector1">
            <a:avLst/>
          </a:prstGeom>
          <a:noFill/>
          <a:ln w="19050" cap="flat" cmpd="sng">
            <a:solidFill>
              <a:schemeClr val="lt1"/>
            </a:solidFill>
            <a:prstDash val="solid"/>
            <a:round/>
            <a:headEnd type="none" w="sm" len="sm"/>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2"/>
                                        </p:tgtEl>
                                        <p:attrNameLst>
                                          <p:attrName>style.visibility</p:attrName>
                                        </p:attrNameLst>
                                      </p:cBhvr>
                                      <p:to>
                                        <p:strVal val="visible"/>
                                      </p:to>
                                    </p:set>
                                    <p:animEffect transition="in" filter="fade">
                                      <p:cBhvr>
                                        <p:cTn id="7" dur="1000"/>
                                        <p:tgtEl>
                                          <p:spTgt spid="832"/>
                                        </p:tgtEl>
                                      </p:cBhvr>
                                    </p:animEffect>
                                  </p:childTnLst>
                                </p:cTn>
                              </p:par>
                              <p:par>
                                <p:cTn id="8" presetID="10" presetClass="entr" presetSubtype="0" fill="hold" nodeType="withEffect">
                                  <p:stCondLst>
                                    <p:cond delay="0"/>
                                  </p:stCondLst>
                                  <p:childTnLst>
                                    <p:set>
                                      <p:cBhvr>
                                        <p:cTn id="9" dur="1" fill="hold">
                                          <p:stCondLst>
                                            <p:cond delay="0"/>
                                          </p:stCondLst>
                                        </p:cTn>
                                        <p:tgtEl>
                                          <p:spTgt spid="833"/>
                                        </p:tgtEl>
                                        <p:attrNameLst>
                                          <p:attrName>style.visibility</p:attrName>
                                        </p:attrNameLst>
                                      </p:cBhvr>
                                      <p:to>
                                        <p:strVal val="visible"/>
                                      </p:to>
                                    </p:set>
                                    <p:animEffect transition="in" filter="fade">
                                      <p:cBhvr>
                                        <p:cTn id="10" dur="1000"/>
                                        <p:tgtEl>
                                          <p:spTgt spid="833"/>
                                        </p:tgtEl>
                                      </p:cBhvr>
                                    </p:animEffect>
                                  </p:childTnLst>
                                </p:cTn>
                              </p:par>
                              <p:par>
                                <p:cTn id="11" presetID="10" presetClass="entr" presetSubtype="0" fill="hold" nodeType="withEffect">
                                  <p:stCondLst>
                                    <p:cond delay="0"/>
                                  </p:stCondLst>
                                  <p:childTnLst>
                                    <p:set>
                                      <p:cBhvr>
                                        <p:cTn id="12" dur="1" fill="hold">
                                          <p:stCondLst>
                                            <p:cond delay="0"/>
                                          </p:stCondLst>
                                        </p:cTn>
                                        <p:tgtEl>
                                          <p:spTgt spid="834"/>
                                        </p:tgtEl>
                                        <p:attrNameLst>
                                          <p:attrName>style.visibility</p:attrName>
                                        </p:attrNameLst>
                                      </p:cBhvr>
                                      <p:to>
                                        <p:strVal val="visible"/>
                                      </p:to>
                                    </p:set>
                                    <p:animEffect transition="in" filter="fade">
                                      <p:cBhvr>
                                        <p:cTn id="13" dur="1000"/>
                                        <p:tgtEl>
                                          <p:spTgt spid="834"/>
                                        </p:tgtEl>
                                      </p:cBhvr>
                                    </p:animEffect>
                                  </p:childTnLst>
                                </p:cTn>
                              </p:par>
                              <p:par>
                                <p:cTn id="14" presetID="10" presetClass="entr" presetSubtype="0" fill="hold" nodeType="withEffect">
                                  <p:stCondLst>
                                    <p:cond delay="0"/>
                                  </p:stCondLst>
                                  <p:childTnLst>
                                    <p:set>
                                      <p:cBhvr>
                                        <p:cTn id="15" dur="1" fill="hold">
                                          <p:stCondLst>
                                            <p:cond delay="0"/>
                                          </p:stCondLst>
                                        </p:cTn>
                                        <p:tgtEl>
                                          <p:spTgt spid="835"/>
                                        </p:tgtEl>
                                        <p:attrNameLst>
                                          <p:attrName>style.visibility</p:attrName>
                                        </p:attrNameLst>
                                      </p:cBhvr>
                                      <p:to>
                                        <p:strVal val="visible"/>
                                      </p:to>
                                    </p:set>
                                    <p:animEffect transition="in" filter="fade">
                                      <p:cBhvr>
                                        <p:cTn id="16" dur="1000"/>
                                        <p:tgtEl>
                                          <p:spTgt spid="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g2ada275c79b_1_172"/>
          <p:cNvSpPr/>
          <p:nvPr/>
        </p:nvSpPr>
        <p:spPr>
          <a:xfrm>
            <a:off x="426000" y="2431200"/>
            <a:ext cx="5497500" cy="3908700"/>
          </a:xfrm>
          <a:prstGeom prst="rect">
            <a:avLst/>
          </a:prstGeom>
          <a:solidFill>
            <a:schemeClr val="lt1"/>
          </a:solidFill>
          <a:ln w="76200" cap="flat" cmpd="sng">
            <a:solidFill>
              <a:srgbClr val="EEEEEE"/>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a:solidFill>
                  <a:srgbClr val="0077DB"/>
                </a:solidFill>
                <a:latin typeface="Arial"/>
                <a:ea typeface="Arial"/>
                <a:cs typeface="Arial"/>
                <a:sym typeface="Arial"/>
              </a:rPr>
              <a:t>Does having COVID-19 increase or decrease a respondent’s level of interest in everyday activities?</a:t>
            </a:r>
            <a:endParaRPr sz="1800" b="1" i="0" u="none" strike="noStrike" cap="none">
              <a:solidFill>
                <a:srgbClr val="0077DB"/>
              </a:solidFill>
              <a:latin typeface="Arial"/>
              <a:ea typeface="Arial"/>
              <a:cs typeface="Arial"/>
              <a:sym typeface="Arial"/>
            </a:endParaRPr>
          </a:p>
        </p:txBody>
      </p:sp>
      <p:sp>
        <p:nvSpPr>
          <p:cNvPr id="925" name="Google Shape;925;g2ada275c79b_1_172"/>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g2ada275c79b_1_172"/>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1</a:t>
            </a:r>
            <a:endParaRPr sz="3000" b="0" i="0" u="none" strike="noStrike" cap="none">
              <a:solidFill>
                <a:srgbClr val="FFFFFF"/>
              </a:solidFill>
              <a:latin typeface="Roboto Light"/>
              <a:ea typeface="Roboto Light"/>
              <a:cs typeface="Roboto Light"/>
              <a:sym typeface="Roboto Light"/>
            </a:endParaRPr>
          </a:p>
        </p:txBody>
      </p:sp>
      <p:sp>
        <p:nvSpPr>
          <p:cNvPr id="927" name="Google Shape;927;g2ada275c79b_1_172"/>
          <p:cNvSpPr txBox="1"/>
          <p:nvPr/>
        </p:nvSpPr>
        <p:spPr>
          <a:xfrm>
            <a:off x="426000" y="1607350"/>
            <a:ext cx="2729100" cy="4617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0077DB"/>
                </a:solidFill>
                <a:latin typeface="Roboto"/>
                <a:ea typeface="Roboto"/>
                <a:cs typeface="Roboto"/>
                <a:sym typeface="Roboto"/>
              </a:rPr>
              <a:t>Interest and Covid-19 </a:t>
            </a:r>
            <a:endParaRPr sz="2000" b="1" i="0" u="none" strike="noStrike" cap="none">
              <a:solidFill>
                <a:srgbClr val="0077DB"/>
              </a:solidFill>
              <a:latin typeface="Roboto"/>
              <a:ea typeface="Roboto"/>
              <a:cs typeface="Roboto"/>
              <a:sym typeface="Roboto"/>
            </a:endParaRPr>
          </a:p>
        </p:txBody>
      </p:sp>
      <p:sp>
        <p:nvSpPr>
          <p:cNvPr id="928" name="Google Shape;928;g2ada275c79b_1_172"/>
          <p:cNvSpPr/>
          <p:nvPr/>
        </p:nvSpPr>
        <p:spPr>
          <a:xfrm>
            <a:off x="6233875" y="2431200"/>
            <a:ext cx="5676000" cy="3908700"/>
          </a:xfrm>
          <a:prstGeom prst="rect">
            <a:avLst/>
          </a:prstGeom>
          <a:solidFill>
            <a:srgbClr val="EEEEEE"/>
          </a:solidFill>
          <a:ln w="76200" cap="flat" cmpd="sng">
            <a:solidFill>
              <a:srgbClr val="EEEEEE"/>
            </a:solidFill>
            <a:prstDash val="solid"/>
            <a:round/>
            <a:headEnd type="none" w="sm" len="sm"/>
            <a:tailEnd type="none" w="sm" len="sm"/>
          </a:ln>
        </p:spPr>
        <p:txBody>
          <a:bodyPr spcFirstLastPara="1" wrap="square" lIns="121900" tIns="121900" rIns="121900" bIns="121900" anchor="t" anchorCtr="0">
            <a:noAutofit/>
          </a:bodyPr>
          <a:lstStyle/>
          <a:p>
            <a:pPr marL="457200" marR="0" lvl="0" indent="-317500" algn="l" rtl="0">
              <a:lnSpc>
                <a:spcPct val="115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It appears that regardless of COVID-19 status, respondents not experiencing loss of interest exceeded those experiencing interest in doing daily activities.</a:t>
            </a:r>
            <a:endParaRPr sz="1400" b="0" i="0" u="none" strike="noStrike" cap="none">
              <a:solidFill>
                <a:schemeClr val="dk2"/>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Although interest is highly similar to feelings of worry in those who reported to not have COVID-19, we can see that interest levels are slowly increasing the gap between those who are not interested in daily activities, amongst COVID-19 positive respondents. Feelings of interest stay above those who experienced loss of interest, with feelings of interest increasing more during the third quarter of 2023.</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br>
              <a:rPr lang="en-US" sz="1400" b="0" i="0" u="none" strike="noStrike" cap="none">
                <a:solidFill>
                  <a:schemeClr val="dk2"/>
                </a:solidFill>
                <a:latin typeface="Arial"/>
                <a:ea typeface="Arial"/>
                <a:cs typeface="Arial"/>
                <a:sym typeface="Arial"/>
              </a:rPr>
            </a:br>
            <a:r>
              <a:rPr lang="en-US" sz="1400" b="0" i="0" u="none" strike="noStrike" cap="none">
                <a:solidFill>
                  <a:schemeClr val="dk2"/>
                </a:solidFill>
                <a:latin typeface="Arial"/>
                <a:ea typeface="Arial"/>
                <a:cs typeface="Arial"/>
                <a:sym typeface="Arial"/>
              </a:rPr>
              <a:t>Just like our graphs of anxiety and worry, we see that towards the end of 2022 and going into 2023, the responses are approaching the median as the pandemic is slowing down.</a:t>
            </a:r>
            <a:endParaRPr sz="1400" b="0" i="0" u="none" strike="noStrike" cap="none">
              <a:solidFill>
                <a:schemeClr val="dk2"/>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929" name="Google Shape;929;g2ada275c79b_1_172"/>
          <p:cNvSpPr txBox="1"/>
          <p:nvPr/>
        </p:nvSpPr>
        <p:spPr>
          <a:xfrm>
            <a:off x="695383" y="796836"/>
            <a:ext cx="110292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3</a:t>
            </a:r>
            <a:endParaRPr sz="3000" b="0" i="0" u="none" strike="noStrike" cap="none">
              <a:solidFill>
                <a:srgbClr val="FFFFFF"/>
              </a:solidFill>
              <a:latin typeface="Roboto Light"/>
              <a:ea typeface="Roboto Light"/>
              <a:cs typeface="Roboto Light"/>
              <a:sym typeface="Roboto Light"/>
            </a:endParaRPr>
          </a:p>
          <a:p>
            <a:pPr marL="0" marR="0" lvl="0" indent="0" algn="l" rtl="0">
              <a:lnSpc>
                <a:spcPct val="115000"/>
              </a:lnSpc>
              <a:spcBef>
                <a:spcPts val="0"/>
              </a:spcBef>
              <a:spcAft>
                <a:spcPts val="0"/>
              </a:spcAft>
              <a:buClr>
                <a:srgbClr val="000000"/>
              </a:buClr>
              <a:buSzPts val="1800"/>
              <a:buFont typeface="Arial"/>
              <a:buNone/>
            </a:pPr>
            <a:r>
              <a:rPr lang="en-US" sz="1800" b="1" i="0" u="none" strike="noStrike" cap="none">
                <a:solidFill>
                  <a:schemeClr val="lt1"/>
                </a:solidFill>
                <a:latin typeface="Roboto"/>
                <a:ea typeface="Roboto"/>
                <a:cs typeface="Roboto"/>
                <a:sym typeface="Roboto"/>
              </a:rPr>
              <a:t>Is there any correlation between the number of positive COVID-19 infections and anxiety / fear over the three (3) year sample period?</a:t>
            </a:r>
            <a:endParaRPr sz="3000" b="0" i="0" u="none" strike="noStrike" cap="none">
              <a:solidFill>
                <a:schemeClr val="lt1"/>
              </a:solidFill>
              <a:latin typeface="Roboto Light"/>
              <a:ea typeface="Roboto Light"/>
              <a:cs typeface="Roboto Light"/>
              <a:sym typeface="Roboto Light"/>
            </a:endParaRPr>
          </a:p>
        </p:txBody>
      </p:sp>
      <p:sp>
        <p:nvSpPr>
          <p:cNvPr id="930" name="Google Shape;930;g2ada275c79b_1_172"/>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g2ada275c79b_1_172"/>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3</a:t>
            </a:r>
            <a:endParaRPr sz="3000" b="0" i="0" u="none" strike="noStrike" cap="none">
              <a:solidFill>
                <a:srgbClr val="FFFFFF"/>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g2ada275c79b_1_63"/>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g2ada275c79b_1_63"/>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3</a:t>
            </a:r>
            <a:endParaRPr sz="3000" b="0" i="0" u="none" strike="noStrike" cap="none">
              <a:solidFill>
                <a:srgbClr val="FFFFFF"/>
              </a:solidFill>
              <a:latin typeface="Roboto Light"/>
              <a:ea typeface="Roboto Light"/>
              <a:cs typeface="Roboto Light"/>
              <a:sym typeface="Roboto Light"/>
            </a:endParaRPr>
          </a:p>
        </p:txBody>
      </p:sp>
      <p:sp>
        <p:nvSpPr>
          <p:cNvPr id="939" name="Google Shape;939;g2ada275c79b_1_63"/>
          <p:cNvSpPr txBox="1"/>
          <p:nvPr/>
        </p:nvSpPr>
        <p:spPr>
          <a:xfrm>
            <a:off x="426000" y="1607350"/>
            <a:ext cx="11298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0077DB"/>
                </a:solidFill>
                <a:latin typeface="Roboto"/>
                <a:ea typeface="Roboto"/>
                <a:cs typeface="Roboto"/>
                <a:sym typeface="Roboto"/>
              </a:rPr>
              <a:t>Interest and Covid-19</a:t>
            </a:r>
            <a:endParaRPr sz="2000" b="1" i="0" u="none" strike="noStrike" cap="none">
              <a:solidFill>
                <a:srgbClr val="0077DB"/>
              </a:solidFill>
              <a:latin typeface="Roboto"/>
              <a:ea typeface="Roboto"/>
              <a:cs typeface="Roboto"/>
              <a:sym typeface="Roboto"/>
            </a:endParaRPr>
          </a:p>
        </p:txBody>
      </p:sp>
      <p:pic>
        <p:nvPicPr>
          <p:cNvPr id="940" name="Google Shape;940;g2ada275c79b_1_63"/>
          <p:cNvPicPr preferRelativeResize="0"/>
          <p:nvPr/>
        </p:nvPicPr>
        <p:blipFill rotWithShape="1">
          <a:blip r:embed="rId3">
            <a:alphaModFix/>
          </a:blip>
          <a:srcRect/>
          <a:stretch/>
        </p:blipFill>
        <p:spPr>
          <a:xfrm>
            <a:off x="238141" y="2695800"/>
            <a:ext cx="6493710" cy="3352574"/>
          </a:xfrm>
          <a:prstGeom prst="rect">
            <a:avLst/>
          </a:prstGeom>
          <a:noFill/>
          <a:ln>
            <a:noFill/>
          </a:ln>
        </p:spPr>
      </p:pic>
      <p:pic>
        <p:nvPicPr>
          <p:cNvPr id="941" name="Google Shape;941;g2ada275c79b_1_63"/>
          <p:cNvPicPr preferRelativeResize="0"/>
          <p:nvPr/>
        </p:nvPicPr>
        <p:blipFill rotWithShape="1">
          <a:blip r:embed="rId4">
            <a:alphaModFix/>
          </a:blip>
          <a:srcRect/>
          <a:stretch/>
        </p:blipFill>
        <p:spPr>
          <a:xfrm>
            <a:off x="6809538" y="2934475"/>
            <a:ext cx="5154368" cy="283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g2ada275c79b_1_190"/>
          <p:cNvSpPr/>
          <p:nvPr/>
        </p:nvSpPr>
        <p:spPr>
          <a:xfrm>
            <a:off x="426000" y="2431200"/>
            <a:ext cx="5497500" cy="3908700"/>
          </a:xfrm>
          <a:prstGeom prst="rect">
            <a:avLst/>
          </a:prstGeom>
          <a:solidFill>
            <a:schemeClr val="lt1"/>
          </a:solidFill>
          <a:ln w="76200" cap="flat" cmpd="sng">
            <a:solidFill>
              <a:srgbClr val="EEEEEE"/>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a:solidFill>
                  <a:srgbClr val="3C78D8"/>
                </a:solidFill>
                <a:latin typeface="Arial"/>
                <a:ea typeface="Arial"/>
                <a:cs typeface="Arial"/>
                <a:sym typeface="Arial"/>
              </a:rPr>
              <a:t>Does having COVID-19 increase or decrease a respondent’s feeling of depression or hopelessness?</a:t>
            </a:r>
            <a:endParaRPr sz="1800" b="1" i="0" u="none" strike="noStrike" cap="none">
              <a:solidFill>
                <a:srgbClr val="3C78D8"/>
              </a:solidFill>
              <a:latin typeface="Arial"/>
              <a:ea typeface="Arial"/>
              <a:cs typeface="Arial"/>
              <a:sym typeface="Arial"/>
            </a:endParaRPr>
          </a:p>
        </p:txBody>
      </p:sp>
      <p:sp>
        <p:nvSpPr>
          <p:cNvPr id="948" name="Google Shape;948;g2ada275c79b_1_190"/>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g2ada275c79b_1_190"/>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1</a:t>
            </a:r>
            <a:endParaRPr sz="3000" b="0" i="0" u="none" strike="noStrike" cap="none">
              <a:solidFill>
                <a:srgbClr val="FFFFFF"/>
              </a:solidFill>
              <a:latin typeface="Roboto Light"/>
              <a:ea typeface="Roboto Light"/>
              <a:cs typeface="Roboto Light"/>
              <a:sym typeface="Roboto Light"/>
            </a:endParaRPr>
          </a:p>
        </p:txBody>
      </p:sp>
      <p:sp>
        <p:nvSpPr>
          <p:cNvPr id="950" name="Google Shape;950;g2ada275c79b_1_190"/>
          <p:cNvSpPr txBox="1"/>
          <p:nvPr/>
        </p:nvSpPr>
        <p:spPr>
          <a:xfrm>
            <a:off x="426000" y="1607350"/>
            <a:ext cx="3279300" cy="4617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3C78D8"/>
                </a:solidFill>
                <a:latin typeface="Roboto"/>
                <a:ea typeface="Roboto"/>
                <a:cs typeface="Roboto"/>
                <a:sym typeface="Roboto"/>
              </a:rPr>
              <a:t>Depression and Covid-19</a:t>
            </a:r>
            <a:endParaRPr sz="2000" b="1" i="0" u="none" strike="noStrike" cap="none">
              <a:solidFill>
                <a:srgbClr val="3C78D8"/>
              </a:solidFill>
              <a:latin typeface="Roboto"/>
              <a:ea typeface="Roboto"/>
              <a:cs typeface="Roboto"/>
              <a:sym typeface="Roboto"/>
            </a:endParaRPr>
          </a:p>
        </p:txBody>
      </p:sp>
      <p:sp>
        <p:nvSpPr>
          <p:cNvPr id="951" name="Google Shape;951;g2ada275c79b_1_190"/>
          <p:cNvSpPr/>
          <p:nvPr/>
        </p:nvSpPr>
        <p:spPr>
          <a:xfrm>
            <a:off x="6233875" y="2431200"/>
            <a:ext cx="5676000" cy="3908700"/>
          </a:xfrm>
          <a:prstGeom prst="rect">
            <a:avLst/>
          </a:prstGeom>
          <a:solidFill>
            <a:srgbClr val="EEEEEE"/>
          </a:solidFill>
          <a:ln w="76200" cap="flat" cmpd="sng">
            <a:solidFill>
              <a:srgbClr val="EEEEEE"/>
            </a:solidFill>
            <a:prstDash val="solid"/>
            <a:round/>
            <a:headEnd type="none" w="sm" len="sm"/>
            <a:tailEnd type="none" w="sm" len="sm"/>
          </a:ln>
        </p:spPr>
        <p:txBody>
          <a:bodyPr spcFirstLastPara="1" wrap="square" lIns="121900" tIns="121900" rIns="121900" bIns="121900" anchor="b" anchorCtr="0">
            <a:noAutofit/>
          </a:bodyPr>
          <a:lstStyle/>
          <a:p>
            <a:pPr marL="457200" marR="0" lvl="0" indent="-317500" algn="l" rtl="0">
              <a:lnSpc>
                <a:spcPct val="115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Visually, it appears that COVID-19 did not increase feelings of depression to the point where they surpassed those reporting not having intense feelings of depression.</a:t>
            </a:r>
            <a:endParaRPr sz="1400" b="0" i="0" u="none" strike="noStrike" cap="none">
              <a:solidFill>
                <a:schemeClr val="dk2"/>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Compared to levels of anxiety experienced through COVID-19, those who experienced feelings of depression stayed below those that did not experience any feelings of depression. This was true regardless of COVID-19 status, showing no drastic correlation between the two.</a:t>
            </a:r>
            <a:endParaRPr sz="1400" b="0" i="0" u="none" strike="noStrike" cap="none">
              <a:solidFill>
                <a:schemeClr val="dk2"/>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It appears that of the respondents that reported a positive COVID-19 status, depression follows closely with loss of interest. In fact, their trajectories, either with or without COVID-19, are nearly identical.</a:t>
            </a:r>
            <a:endParaRPr sz="1400" b="0" i="0" u="none" strike="noStrike" cap="none">
              <a:solidFill>
                <a:schemeClr val="dk2"/>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952" name="Google Shape;952;g2ada275c79b_1_190"/>
          <p:cNvSpPr txBox="1"/>
          <p:nvPr/>
        </p:nvSpPr>
        <p:spPr>
          <a:xfrm>
            <a:off x="695383" y="796836"/>
            <a:ext cx="110292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3</a:t>
            </a:r>
            <a:endParaRPr sz="3000" b="0" i="0" u="none" strike="noStrike" cap="none">
              <a:solidFill>
                <a:srgbClr val="FFFFFF"/>
              </a:solidFill>
              <a:latin typeface="Roboto Light"/>
              <a:ea typeface="Roboto Light"/>
              <a:cs typeface="Roboto Light"/>
              <a:sym typeface="Roboto Light"/>
            </a:endParaRPr>
          </a:p>
          <a:p>
            <a:pPr marL="0" marR="0" lvl="0" indent="0" algn="l" rtl="0">
              <a:lnSpc>
                <a:spcPct val="115000"/>
              </a:lnSpc>
              <a:spcBef>
                <a:spcPts val="0"/>
              </a:spcBef>
              <a:spcAft>
                <a:spcPts val="0"/>
              </a:spcAft>
              <a:buClr>
                <a:srgbClr val="000000"/>
              </a:buClr>
              <a:buSzPts val="1800"/>
              <a:buFont typeface="Arial"/>
              <a:buNone/>
            </a:pPr>
            <a:r>
              <a:rPr lang="en-US" sz="1800" b="1" i="0" u="none" strike="noStrike" cap="none">
                <a:solidFill>
                  <a:schemeClr val="lt1"/>
                </a:solidFill>
                <a:latin typeface="Roboto"/>
                <a:ea typeface="Roboto"/>
                <a:cs typeface="Roboto"/>
                <a:sym typeface="Roboto"/>
              </a:rPr>
              <a:t>Is there any correlation between the number of positive COVID-19 infections and anxiety / fear over the three (3) year sample period?</a:t>
            </a:r>
            <a:endParaRPr sz="3000" b="0" i="0" u="none" strike="noStrike" cap="none">
              <a:solidFill>
                <a:schemeClr val="lt1"/>
              </a:solidFill>
              <a:latin typeface="Roboto Light"/>
              <a:ea typeface="Roboto Light"/>
              <a:cs typeface="Roboto Light"/>
              <a:sym typeface="Roboto Light"/>
            </a:endParaRPr>
          </a:p>
        </p:txBody>
      </p:sp>
      <p:sp>
        <p:nvSpPr>
          <p:cNvPr id="953" name="Google Shape;953;g2ada275c79b_1_190"/>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g2ada275c79b_1_190"/>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3</a:t>
            </a:r>
            <a:endParaRPr sz="3000" b="0" i="0" u="none" strike="noStrike" cap="none">
              <a:solidFill>
                <a:srgbClr val="FFFFFF"/>
              </a:solidFill>
              <a:latin typeface="Roboto Light"/>
              <a:ea typeface="Roboto Light"/>
              <a:cs typeface="Roboto Light"/>
              <a:sym typeface="Roboto Light"/>
            </a:endParaRPr>
          </a:p>
        </p:txBody>
      </p:sp>
      <p:sp>
        <p:nvSpPr>
          <p:cNvPr id="955" name="Google Shape;955;g2ada275c79b_1_190"/>
          <p:cNvSpPr/>
          <p:nvPr/>
        </p:nvSpPr>
        <p:spPr>
          <a:xfrm>
            <a:off x="425998" y="445800"/>
            <a:ext cx="4779900" cy="902700"/>
          </a:xfrm>
          <a:prstGeom prst="rect">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g2ada275c79b_1_190"/>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4</a:t>
            </a:r>
            <a:endParaRPr sz="3000" b="0" i="0" u="none" strike="noStrike" cap="none">
              <a:solidFill>
                <a:srgbClr val="FFFFFF"/>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g2ada275c79b_1_81"/>
          <p:cNvSpPr/>
          <p:nvPr/>
        </p:nvSpPr>
        <p:spPr>
          <a:xfrm>
            <a:off x="425998" y="445800"/>
            <a:ext cx="4779900" cy="902700"/>
          </a:xfrm>
          <a:prstGeom prst="rect">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g2ada275c79b_1_81"/>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4</a:t>
            </a:r>
            <a:endParaRPr sz="3000" b="0" i="0" u="none" strike="noStrike" cap="none">
              <a:solidFill>
                <a:srgbClr val="FFFFFF"/>
              </a:solidFill>
              <a:latin typeface="Roboto Light"/>
              <a:ea typeface="Roboto Light"/>
              <a:cs typeface="Roboto Light"/>
              <a:sym typeface="Roboto Light"/>
            </a:endParaRPr>
          </a:p>
        </p:txBody>
      </p:sp>
      <p:sp>
        <p:nvSpPr>
          <p:cNvPr id="964" name="Google Shape;964;g2ada275c79b_1_81"/>
          <p:cNvSpPr txBox="1"/>
          <p:nvPr/>
        </p:nvSpPr>
        <p:spPr>
          <a:xfrm>
            <a:off x="426000" y="1607350"/>
            <a:ext cx="11298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3C78D8"/>
                </a:solidFill>
                <a:latin typeface="Roboto"/>
                <a:ea typeface="Roboto"/>
                <a:cs typeface="Roboto"/>
                <a:sym typeface="Roboto"/>
              </a:rPr>
              <a:t>Depression and Covid-19</a:t>
            </a:r>
            <a:endParaRPr sz="2000" b="1" i="0" u="none" strike="noStrike" cap="none">
              <a:solidFill>
                <a:srgbClr val="3C78D8"/>
              </a:solidFill>
              <a:latin typeface="Roboto"/>
              <a:ea typeface="Roboto"/>
              <a:cs typeface="Roboto"/>
              <a:sym typeface="Roboto"/>
            </a:endParaRPr>
          </a:p>
        </p:txBody>
      </p:sp>
      <p:pic>
        <p:nvPicPr>
          <p:cNvPr id="965" name="Google Shape;965;g2ada275c79b_1_81"/>
          <p:cNvPicPr preferRelativeResize="0"/>
          <p:nvPr/>
        </p:nvPicPr>
        <p:blipFill rotWithShape="1">
          <a:blip r:embed="rId3">
            <a:alphaModFix/>
          </a:blip>
          <a:srcRect/>
          <a:stretch/>
        </p:blipFill>
        <p:spPr>
          <a:xfrm>
            <a:off x="238162" y="2677300"/>
            <a:ext cx="6586079" cy="3400249"/>
          </a:xfrm>
          <a:prstGeom prst="rect">
            <a:avLst/>
          </a:prstGeom>
          <a:noFill/>
          <a:ln>
            <a:noFill/>
          </a:ln>
        </p:spPr>
      </p:pic>
      <p:pic>
        <p:nvPicPr>
          <p:cNvPr id="966" name="Google Shape;966;g2ada275c79b_1_81"/>
          <p:cNvPicPr preferRelativeResize="0"/>
          <p:nvPr/>
        </p:nvPicPr>
        <p:blipFill rotWithShape="1">
          <a:blip r:embed="rId4">
            <a:alphaModFix/>
          </a:blip>
          <a:srcRect/>
          <a:stretch/>
        </p:blipFill>
        <p:spPr>
          <a:xfrm>
            <a:off x="6809538" y="2936200"/>
            <a:ext cx="5154363" cy="283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9"/>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9"/>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Summary</a:t>
            </a:r>
            <a:endParaRPr sz="3000" b="0" i="0" u="none" strike="noStrike" cap="none">
              <a:solidFill>
                <a:srgbClr val="FFFFFF"/>
              </a:solidFill>
              <a:latin typeface="Roboto Light"/>
              <a:ea typeface="Roboto Light"/>
              <a:cs typeface="Roboto Light"/>
              <a:sym typeface="Roboto Light"/>
            </a:endParaRPr>
          </a:p>
        </p:txBody>
      </p:sp>
      <p:sp>
        <p:nvSpPr>
          <p:cNvPr id="975" name="Google Shape;975;p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82D49"/>
              </a:solidFill>
              <a:latin typeface="Roboto"/>
              <a:ea typeface="Roboto"/>
              <a:cs typeface="Roboto"/>
              <a:sym typeface="Roboto"/>
            </a:endParaRPr>
          </a:p>
        </p:txBody>
      </p:sp>
      <p:sp>
        <p:nvSpPr>
          <p:cNvPr id="976" name="Google Shape;976;p9"/>
          <p:cNvSpPr txBox="1"/>
          <p:nvPr/>
        </p:nvSpPr>
        <p:spPr>
          <a:xfrm>
            <a:off x="3339700" y="1141400"/>
            <a:ext cx="8518800" cy="3177000"/>
          </a:xfrm>
          <a:prstGeom prst="rect">
            <a:avLst/>
          </a:prstGeom>
          <a:noFill/>
          <a:ln>
            <a:noFill/>
          </a:ln>
        </p:spPr>
        <p:txBody>
          <a:bodyPr spcFirstLastPara="1" wrap="square" lIns="91425" tIns="91425" rIns="91425" bIns="91425" anchor="t" anchorCtr="0">
            <a:spAutoFit/>
          </a:bodyPr>
          <a:lstStyle/>
          <a:p>
            <a:pPr marL="320040" marR="0" lvl="0" indent="-205740" algn="l" rtl="0">
              <a:lnSpc>
                <a:spcPct val="90000"/>
              </a:lnSpc>
              <a:spcBef>
                <a:spcPts val="0"/>
              </a:spcBef>
              <a:spcAft>
                <a:spcPts val="0"/>
              </a:spcAft>
              <a:buClr>
                <a:srgbClr val="082D49"/>
              </a:buClr>
              <a:buSzPts val="1800"/>
              <a:buFont typeface="Roboto"/>
              <a:buChar char="➔"/>
            </a:pPr>
            <a:r>
              <a:rPr lang="en-US" sz="1800" b="1" i="0" u="none" strike="noStrike" cap="none">
                <a:solidFill>
                  <a:srgbClr val="082D49"/>
                </a:solidFill>
                <a:latin typeface="Roboto"/>
                <a:ea typeface="Roboto"/>
                <a:cs typeface="Roboto"/>
                <a:sym typeface="Roboto"/>
              </a:rPr>
              <a:t>First</a:t>
            </a:r>
            <a:endParaRPr sz="1800" b="1" i="0" u="none" strike="noStrike" cap="none">
              <a:solidFill>
                <a:srgbClr val="082D49"/>
              </a:solidFill>
              <a:latin typeface="Roboto"/>
              <a:ea typeface="Roboto"/>
              <a:cs typeface="Roboto"/>
              <a:sym typeface="Roboto"/>
            </a:endParaRPr>
          </a:p>
          <a:p>
            <a:pPr marL="914400" marR="0" lvl="0" indent="0" algn="l" rtl="0">
              <a:lnSpc>
                <a:spcPct val="90000"/>
              </a:lnSpc>
              <a:spcBef>
                <a:spcPts val="0"/>
              </a:spcBef>
              <a:spcAft>
                <a:spcPts val="0"/>
              </a:spcAft>
              <a:buClr>
                <a:srgbClr val="000000"/>
              </a:buClr>
              <a:buSzPts val="1800"/>
              <a:buFont typeface="Arial"/>
              <a:buNone/>
            </a:pPr>
            <a:br>
              <a:rPr lang="en-US" sz="1800" b="0" i="0" u="none" strike="noStrike" cap="none">
                <a:solidFill>
                  <a:srgbClr val="082D49"/>
                </a:solidFill>
                <a:latin typeface="Roboto"/>
                <a:ea typeface="Roboto"/>
                <a:cs typeface="Roboto"/>
                <a:sym typeface="Roboto"/>
              </a:rPr>
            </a:br>
            <a:endParaRPr sz="1800" b="0" i="0" u="none" strike="noStrike" cap="none">
              <a:solidFill>
                <a:srgbClr val="082D49"/>
              </a:solidFill>
              <a:latin typeface="Roboto"/>
              <a:ea typeface="Roboto"/>
              <a:cs typeface="Roboto"/>
              <a:sym typeface="Roboto"/>
            </a:endParaRPr>
          </a:p>
          <a:p>
            <a:pPr marL="914400" marR="0" lvl="1" indent="-342900" algn="l" rtl="0">
              <a:lnSpc>
                <a:spcPct val="90000"/>
              </a:lnSpc>
              <a:spcBef>
                <a:spcPts val="0"/>
              </a:spcBef>
              <a:spcAft>
                <a:spcPts val="0"/>
              </a:spcAft>
              <a:buClr>
                <a:srgbClr val="082D49"/>
              </a:buClr>
              <a:buSzPts val="1800"/>
              <a:buFont typeface="Roboto"/>
              <a:buChar char="○"/>
            </a:pPr>
            <a:r>
              <a:rPr lang="en-US" sz="1800" b="0" i="0" u="none" strike="noStrike" cap="none">
                <a:solidFill>
                  <a:srgbClr val="082D49"/>
                </a:solidFill>
                <a:latin typeface="Roboto"/>
                <a:ea typeface="Roboto"/>
                <a:cs typeface="Roboto"/>
                <a:sym typeface="Roboto"/>
              </a:rPr>
              <a:t>There does not appear to be a correlation between COVID-19 infections and depression, anxiety, lack of interest in everyday tasks, and worsening mental health.  The relationship remained constant over the survey period.</a:t>
            </a:r>
            <a:br>
              <a:rPr lang="en-US" sz="1800" b="0" i="0" u="none" strike="noStrike" cap="none">
                <a:solidFill>
                  <a:srgbClr val="082D49"/>
                </a:solidFill>
                <a:latin typeface="Roboto"/>
                <a:ea typeface="Roboto"/>
                <a:cs typeface="Roboto"/>
                <a:sym typeface="Roboto"/>
              </a:rPr>
            </a:br>
            <a:endParaRPr sz="1800" b="0" i="0" u="none" strike="noStrike" cap="none">
              <a:solidFill>
                <a:srgbClr val="082D49"/>
              </a:solidFill>
              <a:latin typeface="Roboto"/>
              <a:ea typeface="Roboto"/>
              <a:cs typeface="Roboto"/>
              <a:sym typeface="Roboto"/>
            </a:endParaRPr>
          </a:p>
          <a:p>
            <a:pPr marL="914400" marR="0" lvl="1" indent="-342900" algn="l" rtl="0">
              <a:lnSpc>
                <a:spcPct val="90000"/>
              </a:lnSpc>
              <a:spcBef>
                <a:spcPts val="0"/>
              </a:spcBef>
              <a:spcAft>
                <a:spcPts val="0"/>
              </a:spcAft>
              <a:buClr>
                <a:srgbClr val="082D49"/>
              </a:buClr>
              <a:buSzPts val="1800"/>
              <a:buFont typeface="Roboto"/>
              <a:buChar char="○"/>
            </a:pPr>
            <a:r>
              <a:rPr lang="en-US" sz="1800" b="0" i="0" u="none" strike="noStrike" cap="none">
                <a:solidFill>
                  <a:srgbClr val="082D49"/>
                </a:solidFill>
                <a:latin typeface="Roboto"/>
                <a:ea typeface="Roboto"/>
                <a:cs typeface="Roboto"/>
                <a:sym typeface="Roboto"/>
              </a:rPr>
              <a:t>Regardless of COVID-19 Status, the resultant effect on mental health approaches a similar median value and trajectory.</a:t>
            </a:r>
            <a:br>
              <a:rPr lang="en-US" sz="1800" b="0" i="0" u="none" strike="noStrike" cap="none">
                <a:solidFill>
                  <a:srgbClr val="082D49"/>
                </a:solidFill>
                <a:latin typeface="Roboto"/>
                <a:ea typeface="Roboto"/>
                <a:cs typeface="Roboto"/>
                <a:sym typeface="Roboto"/>
              </a:rPr>
            </a:br>
            <a:endParaRPr sz="1800" b="0" i="0" u="none" strike="noStrike" cap="none">
              <a:solidFill>
                <a:srgbClr val="082D49"/>
              </a:solidFill>
              <a:latin typeface="Roboto"/>
              <a:ea typeface="Roboto"/>
              <a:cs typeface="Roboto"/>
              <a:sym typeface="Roboto"/>
            </a:endParaRPr>
          </a:p>
          <a:p>
            <a:pPr marL="91440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082D49"/>
              </a:solidFill>
              <a:latin typeface="Roboto"/>
              <a:ea typeface="Roboto"/>
              <a:cs typeface="Roboto"/>
              <a:sym typeface="Roboto"/>
            </a:endParaRPr>
          </a:p>
        </p:txBody>
      </p:sp>
      <p:sp>
        <p:nvSpPr>
          <p:cNvPr id="977" name="Google Shape;977;p9"/>
          <p:cNvSpPr txBox="1"/>
          <p:nvPr/>
        </p:nvSpPr>
        <p:spPr>
          <a:xfrm>
            <a:off x="3295150" y="3839550"/>
            <a:ext cx="8518800" cy="2179500"/>
          </a:xfrm>
          <a:prstGeom prst="rect">
            <a:avLst/>
          </a:prstGeom>
          <a:noFill/>
          <a:ln>
            <a:noFill/>
          </a:ln>
        </p:spPr>
        <p:txBody>
          <a:bodyPr spcFirstLastPara="1" wrap="square" lIns="91425" tIns="91425" rIns="91425" bIns="91425" anchor="t" anchorCtr="0">
            <a:spAutoFit/>
          </a:bodyPr>
          <a:lstStyle/>
          <a:p>
            <a:pPr marL="320040" marR="0" lvl="0" indent="-205740" algn="l" rtl="0">
              <a:lnSpc>
                <a:spcPct val="90000"/>
              </a:lnSpc>
              <a:spcBef>
                <a:spcPts val="0"/>
              </a:spcBef>
              <a:spcAft>
                <a:spcPts val="0"/>
              </a:spcAft>
              <a:buClr>
                <a:srgbClr val="082D49"/>
              </a:buClr>
              <a:buSzPts val="1800"/>
              <a:buFont typeface="Roboto"/>
              <a:buChar char="➔"/>
            </a:pPr>
            <a:r>
              <a:rPr lang="en-US" sz="1800" b="1" i="0" u="none" strike="noStrike" cap="none">
                <a:solidFill>
                  <a:srgbClr val="082D49"/>
                </a:solidFill>
                <a:latin typeface="Roboto"/>
                <a:ea typeface="Roboto"/>
                <a:cs typeface="Roboto"/>
                <a:sym typeface="Roboto"/>
              </a:rPr>
              <a:t>Second</a:t>
            </a:r>
            <a:endParaRPr sz="1800" b="1" i="0" u="none" strike="noStrike" cap="none">
              <a:solidFill>
                <a:srgbClr val="082D49"/>
              </a:solidFill>
              <a:latin typeface="Roboto"/>
              <a:ea typeface="Roboto"/>
              <a:cs typeface="Roboto"/>
              <a:sym typeface="Roboto"/>
            </a:endParaRPr>
          </a:p>
          <a:p>
            <a:pPr marL="91440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a:p>
            <a:pPr marL="91440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a:p>
            <a:pPr marL="914400" marR="0" lvl="1" indent="-342900" algn="l" rtl="0">
              <a:lnSpc>
                <a:spcPct val="90000"/>
              </a:lnSpc>
              <a:spcBef>
                <a:spcPts val="0"/>
              </a:spcBef>
              <a:spcAft>
                <a:spcPts val="0"/>
              </a:spcAft>
              <a:buClr>
                <a:schemeClr val="dk2"/>
              </a:buClr>
              <a:buSzPts val="1800"/>
              <a:buFont typeface="Roboto"/>
              <a:buChar char="○"/>
            </a:pPr>
            <a:r>
              <a:rPr lang="en-US" sz="1800" b="0" i="0" u="none" strike="noStrike" cap="none">
                <a:solidFill>
                  <a:schemeClr val="dk2"/>
                </a:solidFill>
                <a:latin typeface="Roboto"/>
                <a:ea typeface="Roboto"/>
                <a:cs typeface="Roboto"/>
                <a:sym typeface="Roboto"/>
              </a:rPr>
              <a:t>Feelings of anxiety is the only factor seen to have stayed above no feelings of anxiety throughout the three year period. People are generally anxious, with those having a positive COVID-19 status gradually increasing more, especially towards the end of 2023.</a:t>
            </a:r>
            <a:endParaRPr sz="1800" b="0" i="0" u="none" strike="noStrike" cap="none">
              <a:solidFill>
                <a:schemeClr val="dk2"/>
              </a:solidFill>
              <a:latin typeface="Roboto"/>
              <a:ea typeface="Roboto"/>
              <a:cs typeface="Roboto"/>
              <a:sym typeface="Roboto"/>
            </a:endParaRPr>
          </a:p>
          <a:p>
            <a:pPr marL="91440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082D4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10"/>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0"/>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082D49"/>
                </a:solidFill>
                <a:latin typeface="Roboto Light"/>
                <a:ea typeface="Roboto Light"/>
                <a:cs typeface="Roboto Light"/>
                <a:sym typeface="Roboto Light"/>
              </a:rPr>
              <a:t>Problems Encountered</a:t>
            </a:r>
            <a:endParaRPr sz="3000" b="0" i="0" u="none" strike="noStrike" cap="none">
              <a:solidFill>
                <a:srgbClr val="082D49"/>
              </a:solidFill>
              <a:latin typeface="Roboto Light"/>
              <a:ea typeface="Roboto Light"/>
              <a:cs typeface="Roboto Light"/>
              <a:sym typeface="Roboto Light"/>
            </a:endParaRPr>
          </a:p>
        </p:txBody>
      </p:sp>
      <p:sp>
        <p:nvSpPr>
          <p:cNvPr id="986" name="Google Shape;986;p10"/>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82D49"/>
              </a:solidFill>
              <a:latin typeface="Roboto"/>
              <a:ea typeface="Roboto"/>
              <a:cs typeface="Roboto"/>
              <a:sym typeface="Roboto"/>
            </a:endParaRPr>
          </a:p>
        </p:txBody>
      </p:sp>
      <p:sp>
        <p:nvSpPr>
          <p:cNvPr id="987" name="Google Shape;987;p10"/>
          <p:cNvSpPr txBox="1"/>
          <p:nvPr/>
        </p:nvSpPr>
        <p:spPr>
          <a:xfrm>
            <a:off x="3339700" y="1141400"/>
            <a:ext cx="8518800" cy="53073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90000"/>
              </a:lnSpc>
              <a:spcBef>
                <a:spcPts val="0"/>
              </a:spcBef>
              <a:spcAft>
                <a:spcPts val="0"/>
              </a:spcAft>
              <a:buClr>
                <a:srgbClr val="082D49"/>
              </a:buClr>
              <a:buSzPts val="1800"/>
              <a:buFont typeface="Roboto"/>
              <a:buChar char="●"/>
            </a:pPr>
            <a:r>
              <a:rPr lang="en-US" sz="1800" b="0" i="0" u="none" strike="noStrike" cap="none">
                <a:solidFill>
                  <a:srgbClr val="082D49"/>
                </a:solidFill>
                <a:latin typeface="Roboto"/>
                <a:ea typeface="Roboto"/>
                <a:cs typeface="Roboto"/>
                <a:sym typeface="Roboto"/>
              </a:rPr>
              <a:t>Generally COVID-19 has been a limited time period and the Household Pulse Survey questions changed numerous times over the survey period.  At least annually, the survey questions expanded or contracted without true qualification and the weighted averaging modified the raw data making analysis / categorization difficult. </a:t>
            </a:r>
            <a:r>
              <a:rPr lang="en-US" sz="1800" b="0" i="0" u="none" strike="noStrike" cap="none">
                <a:solidFill>
                  <a:schemeClr val="dk2"/>
                </a:solidFill>
                <a:latin typeface="Roboto"/>
                <a:ea typeface="Roboto"/>
                <a:cs typeface="Roboto"/>
                <a:sym typeface="Roboto"/>
              </a:rPr>
              <a:t>In addition, the responses allowed within questions varied over such survey phases. </a:t>
            </a:r>
            <a:endParaRPr sz="1800" b="0" i="0" u="none" strike="noStrike" cap="none">
              <a:solidFill>
                <a:schemeClr val="dk2"/>
              </a:solidFill>
              <a:latin typeface="Roboto"/>
              <a:ea typeface="Roboto"/>
              <a:cs typeface="Roboto"/>
              <a:sym typeface="Roboto"/>
            </a:endParaRPr>
          </a:p>
          <a:p>
            <a:pPr marL="45720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082D49"/>
              </a:solidFill>
              <a:latin typeface="Roboto"/>
              <a:ea typeface="Roboto"/>
              <a:cs typeface="Roboto"/>
              <a:sym typeface="Roboto"/>
            </a:endParaRPr>
          </a:p>
          <a:p>
            <a:pPr marL="457200" marR="0" lvl="0" indent="-342900" algn="l" rtl="0">
              <a:lnSpc>
                <a:spcPct val="90000"/>
              </a:lnSpc>
              <a:spcBef>
                <a:spcPts val="1000"/>
              </a:spcBef>
              <a:spcAft>
                <a:spcPts val="0"/>
              </a:spcAft>
              <a:buClr>
                <a:schemeClr val="dk2"/>
              </a:buClr>
              <a:buSzPts val="1800"/>
              <a:buFont typeface="Roboto"/>
              <a:buChar char="●"/>
            </a:pPr>
            <a:r>
              <a:rPr lang="en-US" sz="1800" b="0" i="0" u="none" strike="noStrike" cap="none">
                <a:solidFill>
                  <a:schemeClr val="dk2"/>
                </a:solidFill>
                <a:latin typeface="Roboto"/>
                <a:ea typeface="Roboto"/>
                <a:cs typeface="Roboto"/>
                <a:sym typeface="Roboto"/>
              </a:rPr>
              <a:t>The amount of survey participants that did not respond to individual questions or the same question over multiple surveys resulted in inconsistent and sometimes inadequate sample sizes.  Additionally, the subjectivity of certain questions allowed for significant variance in responses based on the ontology and perception of the respondent.</a:t>
            </a:r>
            <a:endParaRPr sz="1800" b="0" i="0" u="none" strike="noStrike" cap="none">
              <a:solidFill>
                <a:schemeClr val="dk2"/>
              </a:solidFill>
              <a:latin typeface="Roboto"/>
              <a:ea typeface="Roboto"/>
              <a:cs typeface="Roboto"/>
              <a:sym typeface="Roboto"/>
            </a:endParaRPr>
          </a:p>
          <a:p>
            <a:pPr marL="457200" marR="0" lvl="0" indent="0" algn="l" rtl="0">
              <a:lnSpc>
                <a:spcPct val="90000"/>
              </a:lnSpc>
              <a:spcBef>
                <a:spcPts val="100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a:p>
            <a:pPr marL="457200" marR="0" lvl="0" indent="-342900" algn="l" rtl="0">
              <a:lnSpc>
                <a:spcPct val="90000"/>
              </a:lnSpc>
              <a:spcBef>
                <a:spcPts val="1000"/>
              </a:spcBef>
              <a:spcAft>
                <a:spcPts val="0"/>
              </a:spcAft>
              <a:buClr>
                <a:schemeClr val="dk2"/>
              </a:buClr>
              <a:buSzPts val="1800"/>
              <a:buFont typeface="Roboto"/>
              <a:buChar char="●"/>
            </a:pPr>
            <a:r>
              <a:rPr lang="en-US" sz="1800" b="0" i="0" u="none" strike="noStrike" cap="none">
                <a:solidFill>
                  <a:schemeClr val="dk2"/>
                </a:solidFill>
                <a:latin typeface="Roboto"/>
                <a:ea typeface="Roboto"/>
                <a:cs typeface="Roboto"/>
                <a:sym typeface="Roboto"/>
              </a:rPr>
              <a:t>The Household Pulse Survey contained additional categories and questions (and by correlation responses) that may be dispositive of anxiety levels, worry, interest, and depression (e.g.: job loss, employment status, food scarcity, geographical location, income, and housing status).  Inclusion or plotting of such categories may provide additional insight into our analysis or findings. </a:t>
            </a:r>
            <a:endParaRPr sz="1800" b="0" i="0" u="none" strike="noStrike" cap="none">
              <a:solidFill>
                <a:srgbClr val="082D49"/>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g2ada275c79b_1_111"/>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82D49"/>
              </a:solidFill>
              <a:latin typeface="Roboto"/>
              <a:ea typeface="Roboto"/>
              <a:cs typeface="Roboto"/>
              <a:sym typeface="Roboto"/>
            </a:endParaRPr>
          </a:p>
        </p:txBody>
      </p:sp>
      <p:sp>
        <p:nvSpPr>
          <p:cNvPr id="994" name="Google Shape;994;g2ada275c79b_1_111"/>
          <p:cNvSpPr txBox="1">
            <a:spLocks noGrp="1"/>
          </p:cNvSpPr>
          <p:nvPr>
            <p:ph type="title"/>
          </p:nvPr>
        </p:nvSpPr>
        <p:spPr>
          <a:xfrm>
            <a:off x="-8" y="442042"/>
            <a:ext cx="12192000" cy="524700"/>
          </a:xfrm>
          <a:prstGeom prst="rect">
            <a:avLst/>
          </a:prstGeom>
          <a:noFill/>
          <a:ln>
            <a:noFill/>
          </a:ln>
        </p:spPr>
        <p:txBody>
          <a:bodyPr spcFirstLastPara="1" wrap="square" lIns="487675" tIns="121900" rIns="121900" bIns="121900" anchor="t" anchorCtr="0">
            <a:noAutofit/>
          </a:bodyPr>
          <a:lstStyle/>
          <a:p>
            <a:pPr marL="0" lvl="0" indent="0" algn="l" rtl="0">
              <a:lnSpc>
                <a:spcPct val="100000"/>
              </a:lnSpc>
              <a:spcBef>
                <a:spcPts val="0"/>
              </a:spcBef>
              <a:spcAft>
                <a:spcPts val="0"/>
              </a:spcAft>
              <a:buSzPts val="3200"/>
              <a:buNone/>
            </a:pPr>
            <a:r>
              <a:rPr lang="en-US"/>
              <a:t>Future Considerations</a:t>
            </a:r>
            <a:endParaRPr/>
          </a:p>
        </p:txBody>
      </p:sp>
      <p:sp>
        <p:nvSpPr>
          <p:cNvPr id="995" name="Google Shape;995;g2ada275c79b_1_111"/>
          <p:cNvSpPr/>
          <p:nvPr/>
        </p:nvSpPr>
        <p:spPr>
          <a:xfrm>
            <a:off x="431600" y="1458525"/>
            <a:ext cx="2679000" cy="4896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Light"/>
              <a:ea typeface="Roboto Light"/>
              <a:cs typeface="Roboto Light"/>
              <a:sym typeface="Roboto Light"/>
            </a:endParaRPr>
          </a:p>
        </p:txBody>
      </p:sp>
      <p:sp>
        <p:nvSpPr>
          <p:cNvPr id="996" name="Google Shape;996;g2ada275c79b_1_111"/>
          <p:cNvSpPr/>
          <p:nvPr/>
        </p:nvSpPr>
        <p:spPr>
          <a:xfrm>
            <a:off x="3326750" y="1458525"/>
            <a:ext cx="2679000" cy="4896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Light"/>
              <a:ea typeface="Roboto Light"/>
              <a:cs typeface="Roboto Light"/>
              <a:sym typeface="Roboto Light"/>
            </a:endParaRPr>
          </a:p>
        </p:txBody>
      </p:sp>
      <p:sp>
        <p:nvSpPr>
          <p:cNvPr id="997" name="Google Shape;997;g2ada275c79b_1_111"/>
          <p:cNvSpPr/>
          <p:nvPr/>
        </p:nvSpPr>
        <p:spPr>
          <a:xfrm>
            <a:off x="6221900" y="1458525"/>
            <a:ext cx="2679000" cy="48963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Light"/>
              <a:ea typeface="Roboto Light"/>
              <a:cs typeface="Roboto Light"/>
              <a:sym typeface="Roboto Light"/>
            </a:endParaRPr>
          </a:p>
        </p:txBody>
      </p:sp>
      <p:sp>
        <p:nvSpPr>
          <p:cNvPr id="998" name="Google Shape;998;g2ada275c79b_1_111"/>
          <p:cNvSpPr/>
          <p:nvPr/>
        </p:nvSpPr>
        <p:spPr>
          <a:xfrm>
            <a:off x="9104125" y="1458525"/>
            <a:ext cx="2679000" cy="48963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Light"/>
              <a:ea typeface="Roboto Light"/>
              <a:cs typeface="Roboto Light"/>
              <a:sym typeface="Roboto Light"/>
            </a:endParaRPr>
          </a:p>
        </p:txBody>
      </p:sp>
      <p:sp>
        <p:nvSpPr>
          <p:cNvPr id="999" name="Google Shape;999;g2ada275c79b_1_111"/>
          <p:cNvSpPr txBox="1"/>
          <p:nvPr/>
        </p:nvSpPr>
        <p:spPr>
          <a:xfrm>
            <a:off x="431600" y="3433425"/>
            <a:ext cx="2679000" cy="946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000"/>
              </a:spcBef>
              <a:spcAft>
                <a:spcPts val="0"/>
              </a:spcAft>
              <a:buClr>
                <a:srgbClr val="000000"/>
              </a:buClr>
              <a:buSzPts val="1500"/>
              <a:buFont typeface="Arial"/>
              <a:buNone/>
            </a:pPr>
            <a:r>
              <a:rPr lang="en-US" sz="1500" b="0" i="0" u="none" strike="noStrike" cap="none">
                <a:solidFill>
                  <a:schemeClr val="lt1"/>
                </a:solidFill>
                <a:latin typeface="Roboto"/>
                <a:ea typeface="Roboto"/>
                <a:cs typeface="Roboto"/>
                <a:sym typeface="Roboto"/>
              </a:rPr>
              <a:t>What other societal events affect the level of anxiety with respondents?</a:t>
            </a:r>
            <a:endParaRPr sz="2100" b="0" i="0" u="none" strike="noStrike" cap="none">
              <a:solidFill>
                <a:schemeClr val="lt1"/>
              </a:solidFill>
              <a:latin typeface="Roboto Light"/>
              <a:ea typeface="Roboto Light"/>
              <a:cs typeface="Roboto Light"/>
              <a:sym typeface="Roboto Light"/>
            </a:endParaRPr>
          </a:p>
        </p:txBody>
      </p:sp>
      <p:sp>
        <p:nvSpPr>
          <p:cNvPr id="1000" name="Google Shape;1000;g2ada275c79b_1_111"/>
          <p:cNvSpPr txBox="1"/>
          <p:nvPr/>
        </p:nvSpPr>
        <p:spPr>
          <a:xfrm>
            <a:off x="3318875" y="2515125"/>
            <a:ext cx="2679000" cy="2783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000"/>
              </a:spcBef>
              <a:spcAft>
                <a:spcPts val="0"/>
              </a:spcAft>
              <a:buClr>
                <a:srgbClr val="000000"/>
              </a:buClr>
              <a:buSzPts val="1500"/>
              <a:buFont typeface="Arial"/>
              <a:buNone/>
            </a:pPr>
            <a:r>
              <a:rPr lang="en-US" sz="1500" b="0" i="0" u="none" strike="noStrike" cap="none">
                <a:solidFill>
                  <a:schemeClr val="dk2"/>
                </a:solidFill>
                <a:latin typeface="Roboto"/>
                <a:ea typeface="Roboto"/>
                <a:cs typeface="Roboto"/>
                <a:sym typeface="Roboto"/>
              </a:rPr>
              <a:t>The Household Pulse Survey contained additional categories and questions that may be dispositive of anxiety levels, worry, interest, and depression (e.g.: job loss, employment status, food scarcity, geographical location, income, and housing status).  </a:t>
            </a:r>
            <a:endParaRPr sz="2100" b="0" i="0" u="none" strike="noStrike" cap="none">
              <a:solidFill>
                <a:srgbClr val="2E5E73"/>
              </a:solidFill>
              <a:latin typeface="Roboto Light"/>
              <a:ea typeface="Roboto Light"/>
              <a:cs typeface="Roboto Light"/>
              <a:sym typeface="Roboto Light"/>
            </a:endParaRPr>
          </a:p>
        </p:txBody>
      </p:sp>
      <p:sp>
        <p:nvSpPr>
          <p:cNvPr id="1001" name="Google Shape;1001;g2ada275c79b_1_111"/>
          <p:cNvSpPr txBox="1"/>
          <p:nvPr/>
        </p:nvSpPr>
        <p:spPr>
          <a:xfrm>
            <a:off x="6215425" y="1458525"/>
            <a:ext cx="2679000" cy="4896300"/>
          </a:xfrm>
          <a:prstGeom prst="rect">
            <a:avLst/>
          </a:prstGeom>
          <a:noFill/>
          <a:ln>
            <a:noFill/>
          </a:ln>
        </p:spPr>
        <p:txBody>
          <a:bodyPr spcFirstLastPara="1" wrap="square" lIns="91425" tIns="91425" rIns="91425" bIns="91425" anchor="ctr" anchorCtr="0">
            <a:noAutofit/>
          </a:bodyPr>
          <a:lstStyle/>
          <a:p>
            <a:pPr marL="0" marR="0" lvl="0" indent="0" algn="ctr" rtl="0">
              <a:spcBef>
                <a:spcPts val="1000"/>
              </a:spcBef>
              <a:spcAft>
                <a:spcPts val="0"/>
              </a:spcAft>
              <a:buClr>
                <a:srgbClr val="000000"/>
              </a:buClr>
              <a:buSzPts val="1500"/>
              <a:buFont typeface="Arial"/>
              <a:buNone/>
            </a:pPr>
            <a:endParaRPr lang="en-US" sz="1500" b="0" i="0" u="none" strike="noStrike" cap="none" dirty="0">
              <a:solidFill>
                <a:schemeClr val="lt1"/>
              </a:solidFill>
              <a:latin typeface="Roboto"/>
              <a:ea typeface="Roboto"/>
              <a:cs typeface="Roboto"/>
              <a:sym typeface="Roboto"/>
            </a:endParaRPr>
          </a:p>
          <a:p>
            <a:pPr marL="0" marR="0" lvl="0" indent="0" algn="ctr" rtl="0">
              <a:spcBef>
                <a:spcPts val="1000"/>
              </a:spcBef>
              <a:spcAft>
                <a:spcPts val="0"/>
              </a:spcAft>
              <a:buClr>
                <a:srgbClr val="000000"/>
              </a:buClr>
              <a:buSzPts val="1500"/>
              <a:buFont typeface="Arial"/>
              <a:buNone/>
            </a:pPr>
            <a:r>
              <a:rPr lang="en-US" sz="1500" b="0" i="0" u="none" strike="noStrike" cap="none" dirty="0">
                <a:solidFill>
                  <a:schemeClr val="lt1"/>
                </a:solidFill>
                <a:latin typeface="Roboto"/>
                <a:ea typeface="Roboto"/>
                <a:cs typeface="Roboto"/>
                <a:sym typeface="Roboto"/>
              </a:rPr>
              <a:t>A portion of the Household Pulse Survey included a variety of questions about children’s educational access in the home after the effects of COVID-19 (the shift to distanced learning, computer availability in the home for educational purposes, accessible internet services, and homeschooling). We focused strictly on adults for our analysis, but with the added stress of children and their education style drastically changing, could this result in a correlation to their mental well-being?</a:t>
            </a:r>
            <a:endParaRPr sz="1500" b="0" i="0" u="none" strike="noStrike" cap="none"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2E5E73"/>
              </a:solidFill>
              <a:latin typeface="Roboto Light"/>
              <a:ea typeface="Roboto Light"/>
              <a:cs typeface="Roboto Light"/>
              <a:sym typeface="Roboto Light"/>
            </a:endParaRPr>
          </a:p>
        </p:txBody>
      </p:sp>
      <p:sp>
        <p:nvSpPr>
          <p:cNvPr id="1002" name="Google Shape;1002;g2ada275c79b_1_111"/>
          <p:cNvSpPr txBox="1"/>
          <p:nvPr/>
        </p:nvSpPr>
        <p:spPr>
          <a:xfrm>
            <a:off x="9085550" y="2909475"/>
            <a:ext cx="2679000" cy="19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000"/>
              </a:spcBef>
              <a:spcAft>
                <a:spcPts val="0"/>
              </a:spcAft>
              <a:buClr>
                <a:srgbClr val="000000"/>
              </a:buClr>
              <a:buSzPts val="1500"/>
              <a:buFont typeface="Arial"/>
              <a:buNone/>
            </a:pPr>
            <a:r>
              <a:rPr lang="en-US" sz="1500" b="0" i="0" u="none" strike="noStrike" cap="none">
                <a:solidFill>
                  <a:schemeClr val="dk2"/>
                </a:solidFill>
                <a:latin typeface="Roboto"/>
                <a:ea typeface="Roboto"/>
                <a:cs typeface="Roboto"/>
                <a:sym typeface="Roboto"/>
              </a:rPr>
              <a:t>Stimulus payments were distributed throughout the pandemic. Would the portion of the population that received these see a boost to their mental states and a decrease in stress levels?</a:t>
            </a:r>
            <a:endParaRPr sz="2100" b="0" i="0" u="none" strike="noStrike" cap="none">
              <a:solidFill>
                <a:srgbClr val="2E5E73"/>
              </a:solidFill>
              <a:latin typeface="Roboto Light"/>
              <a:ea typeface="Roboto Light"/>
              <a:cs typeface="Roboto Light"/>
              <a:sym typeface="Roboto Light"/>
            </a:endParaRPr>
          </a:p>
        </p:txBody>
      </p:sp>
      <p:pic>
        <p:nvPicPr>
          <p:cNvPr id="1003" name="Google Shape;1003;g2ada275c79b_1_111"/>
          <p:cNvPicPr preferRelativeResize="0"/>
          <p:nvPr/>
        </p:nvPicPr>
        <p:blipFill rotWithShape="1">
          <a:blip r:embed="rId3">
            <a:alphaModFix/>
          </a:blip>
          <a:srcRect/>
          <a:stretch/>
        </p:blipFill>
        <p:spPr>
          <a:xfrm>
            <a:off x="9442750" y="354659"/>
            <a:ext cx="2321802" cy="699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g2ada275c79b_0_1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10" name="Google Shape;1010;g2ada275c79b_0_17"/>
          <p:cNvSpPr/>
          <p:nvPr/>
        </p:nvSpPr>
        <p:spPr>
          <a:xfrm>
            <a:off x="426002" y="445800"/>
            <a:ext cx="2761800" cy="276180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g2ada275c79b_0_17"/>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References</a:t>
            </a:r>
            <a:endParaRPr sz="2800" b="0" i="0" u="none" strike="noStrike" cap="none">
              <a:solidFill>
                <a:schemeClr val="lt1"/>
              </a:solidFill>
              <a:latin typeface="Roboto Light"/>
              <a:ea typeface="Roboto Light"/>
              <a:cs typeface="Roboto Light"/>
              <a:sym typeface="Roboto Light"/>
            </a:endParaRPr>
          </a:p>
        </p:txBody>
      </p:sp>
      <p:sp>
        <p:nvSpPr>
          <p:cNvPr id="1012" name="Google Shape;1012;g2ada275c79b_0_1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82D49"/>
              </a:solidFill>
              <a:latin typeface="Roboto"/>
              <a:ea typeface="Roboto"/>
              <a:cs typeface="Roboto"/>
              <a:sym typeface="Roboto"/>
            </a:endParaRPr>
          </a:p>
        </p:txBody>
      </p:sp>
      <p:sp>
        <p:nvSpPr>
          <p:cNvPr id="1013" name="Google Shape;1013;g2ada275c79b_0_17"/>
          <p:cNvSpPr txBox="1"/>
          <p:nvPr/>
        </p:nvSpPr>
        <p:spPr>
          <a:xfrm>
            <a:off x="3339700" y="1141400"/>
            <a:ext cx="8518800" cy="924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90000"/>
              </a:lnSpc>
              <a:spcBef>
                <a:spcPts val="1000"/>
              </a:spcBef>
              <a:spcAft>
                <a:spcPts val="0"/>
              </a:spcAft>
              <a:buClr>
                <a:srgbClr val="082D49"/>
              </a:buClr>
              <a:buSzPts val="1800"/>
              <a:buFont typeface="Roboto"/>
              <a:buChar char="●"/>
            </a:pPr>
            <a:r>
              <a:rPr lang="en-US" sz="1800" b="1" i="0" u="none" strike="noStrike" cap="none">
                <a:solidFill>
                  <a:srgbClr val="082D49"/>
                </a:solidFill>
                <a:latin typeface="Roboto"/>
                <a:ea typeface="Roboto"/>
                <a:cs typeface="Roboto"/>
                <a:sym typeface="Roboto"/>
              </a:rPr>
              <a:t>U.S. Census Bureau Household Pulse Survey Overview:</a:t>
            </a:r>
            <a:endParaRPr sz="1800" b="1" i="0" u="none" strike="noStrike" cap="none">
              <a:solidFill>
                <a:srgbClr val="082D49"/>
              </a:solidFill>
              <a:latin typeface="Roboto"/>
              <a:ea typeface="Roboto"/>
              <a:cs typeface="Roboto"/>
              <a:sym typeface="Roboto"/>
            </a:endParaRPr>
          </a:p>
          <a:p>
            <a:pPr marL="914400" marR="0" lvl="1" indent="-342900" algn="l" rtl="0">
              <a:lnSpc>
                <a:spcPct val="90000"/>
              </a:lnSpc>
              <a:spcBef>
                <a:spcPts val="0"/>
              </a:spcBef>
              <a:spcAft>
                <a:spcPts val="0"/>
              </a:spcAft>
              <a:buClr>
                <a:srgbClr val="082D49"/>
              </a:buClr>
              <a:buSzPts val="1800"/>
              <a:buFont typeface="Roboto"/>
              <a:buChar char="○"/>
            </a:pPr>
            <a:r>
              <a:rPr lang="en-US" sz="1800" b="0" i="0" u="sng" strike="noStrike" cap="none">
                <a:solidFill>
                  <a:schemeClr val="hlink"/>
                </a:solidFill>
                <a:latin typeface="Roboto"/>
                <a:ea typeface="Roboto"/>
                <a:cs typeface="Roboto"/>
                <a:sym typeface="Roboto"/>
                <a:hlinkClick r:id="rId3"/>
              </a:rPr>
              <a:t>https://www.census.gov/programs-surveys/household-pulse-survey.html</a:t>
            </a:r>
            <a:endParaRPr sz="1800">
              <a:solidFill>
                <a:srgbClr val="082D49"/>
              </a:solidFill>
              <a:latin typeface="Roboto"/>
              <a:ea typeface="Roboto"/>
              <a:cs typeface="Roboto"/>
              <a:sym typeface="Roboto"/>
            </a:endParaRPr>
          </a:p>
          <a:p>
            <a:pPr marL="91440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457200" marR="0" lvl="0" indent="-342900" algn="l" rtl="0">
              <a:lnSpc>
                <a:spcPct val="90000"/>
              </a:lnSpc>
              <a:spcBef>
                <a:spcPts val="0"/>
              </a:spcBef>
              <a:spcAft>
                <a:spcPts val="0"/>
              </a:spcAft>
              <a:buClr>
                <a:srgbClr val="082D49"/>
              </a:buClr>
              <a:buSzPts val="1800"/>
              <a:buFont typeface="Roboto"/>
              <a:buChar char="●"/>
            </a:pPr>
            <a:r>
              <a:rPr lang="en-US" sz="1800" b="1" i="0" u="none" strike="noStrike" cap="none">
                <a:solidFill>
                  <a:srgbClr val="082D49"/>
                </a:solidFill>
                <a:latin typeface="Roboto"/>
                <a:ea typeface="Roboto"/>
                <a:cs typeface="Roboto"/>
                <a:sym typeface="Roboto"/>
              </a:rPr>
              <a:t>Household Pulse Survey Dataset:</a:t>
            </a:r>
            <a:endParaRPr sz="1800" b="1" i="0" u="none" strike="noStrike" cap="none">
              <a:solidFill>
                <a:srgbClr val="082D49"/>
              </a:solidFill>
              <a:latin typeface="Roboto"/>
              <a:ea typeface="Roboto"/>
              <a:cs typeface="Roboto"/>
              <a:sym typeface="Roboto"/>
            </a:endParaRPr>
          </a:p>
          <a:p>
            <a:pPr marL="914400" marR="0" lvl="1" indent="-342900" algn="l" rtl="0">
              <a:lnSpc>
                <a:spcPct val="90000"/>
              </a:lnSpc>
              <a:spcBef>
                <a:spcPts val="0"/>
              </a:spcBef>
              <a:spcAft>
                <a:spcPts val="0"/>
              </a:spcAft>
              <a:buClr>
                <a:srgbClr val="082D49"/>
              </a:buClr>
              <a:buSzPts val="1800"/>
              <a:buFont typeface="Roboto"/>
              <a:buChar char="○"/>
            </a:pPr>
            <a:r>
              <a:rPr lang="en-US" sz="1800" b="0" i="0" u="sng" strike="noStrike" cap="none">
                <a:solidFill>
                  <a:schemeClr val="hlink"/>
                </a:solidFill>
                <a:latin typeface="Roboto"/>
                <a:ea typeface="Roboto"/>
                <a:cs typeface="Roboto"/>
                <a:sym typeface="Roboto"/>
                <a:hlinkClick r:id="rId4"/>
              </a:rPr>
              <a:t>https://www.census.gov/programs-surveys/household-pulse-survey/datasets.html</a:t>
            </a:r>
            <a:r>
              <a:rPr lang="en-US" sz="1800" b="0" i="0" u="none" strike="noStrike" cap="none">
                <a:solidFill>
                  <a:srgbClr val="082D49"/>
                </a:solidFill>
                <a:latin typeface="Roboto"/>
                <a:ea typeface="Roboto"/>
                <a:cs typeface="Roboto"/>
                <a:sym typeface="Roboto"/>
              </a:rPr>
              <a:t> </a:t>
            </a:r>
            <a:endParaRPr sz="1800" b="0" i="0" u="none" strike="noStrike" cap="none">
              <a:solidFill>
                <a:srgbClr val="082D49"/>
              </a:solidFill>
              <a:latin typeface="Roboto"/>
              <a:ea typeface="Roboto"/>
              <a:cs typeface="Roboto"/>
              <a:sym typeface="Roboto"/>
            </a:endParaRPr>
          </a:p>
          <a:p>
            <a:pPr marL="91440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457200" marR="0" lvl="0" indent="-342900" algn="l" rtl="0">
              <a:lnSpc>
                <a:spcPct val="90000"/>
              </a:lnSpc>
              <a:spcBef>
                <a:spcPts val="0"/>
              </a:spcBef>
              <a:spcAft>
                <a:spcPts val="0"/>
              </a:spcAft>
              <a:buClr>
                <a:srgbClr val="082D49"/>
              </a:buClr>
              <a:buSzPts val="1800"/>
              <a:buFont typeface="Roboto"/>
              <a:buChar char="●"/>
            </a:pPr>
            <a:r>
              <a:rPr lang="en-US" sz="1800" b="1" i="0" u="none" strike="noStrike" cap="none">
                <a:solidFill>
                  <a:srgbClr val="082D49"/>
                </a:solidFill>
                <a:latin typeface="Roboto"/>
                <a:ea typeface="Roboto"/>
                <a:cs typeface="Roboto"/>
                <a:sym typeface="Roboto"/>
              </a:rPr>
              <a:t>U.S. Census Bureau Article on Anxiety and Frontline Health Workers during COVID-19:</a:t>
            </a:r>
            <a:endParaRPr sz="1800" b="1" i="0" u="none" strike="noStrike" cap="none">
              <a:solidFill>
                <a:srgbClr val="082D49"/>
              </a:solidFill>
              <a:latin typeface="Roboto"/>
              <a:ea typeface="Roboto"/>
              <a:cs typeface="Roboto"/>
              <a:sym typeface="Roboto"/>
            </a:endParaRPr>
          </a:p>
          <a:p>
            <a:pPr marL="914400" marR="0" lvl="1" indent="-342900" algn="l" rtl="0">
              <a:lnSpc>
                <a:spcPct val="90000"/>
              </a:lnSpc>
              <a:spcBef>
                <a:spcPts val="0"/>
              </a:spcBef>
              <a:spcAft>
                <a:spcPts val="0"/>
              </a:spcAft>
              <a:buClr>
                <a:srgbClr val="082D49"/>
              </a:buClr>
              <a:buSzPts val="1800"/>
              <a:buFont typeface="Roboto"/>
              <a:buChar char="○"/>
            </a:pPr>
            <a:r>
              <a:rPr lang="en-US" sz="1800" b="0" i="0" u="sng" strike="noStrike" cap="none">
                <a:solidFill>
                  <a:schemeClr val="hlink"/>
                </a:solidFill>
                <a:latin typeface="Roboto"/>
                <a:ea typeface="Roboto"/>
                <a:cs typeface="Roboto"/>
                <a:sym typeface="Roboto"/>
                <a:hlinkClick r:id="rId5"/>
              </a:rPr>
              <a:t>https://www.census.gov/library/stories/2022/02/frontline-workers-more-likely-to-report-symptoms-of-anxiety-depressive-disorder.html</a:t>
            </a:r>
            <a:endParaRPr sz="1800">
              <a:solidFill>
                <a:srgbClr val="082D49"/>
              </a:solidFill>
              <a:latin typeface="Roboto"/>
              <a:ea typeface="Roboto"/>
              <a:cs typeface="Roboto"/>
              <a:sym typeface="Roboto"/>
            </a:endParaRPr>
          </a:p>
          <a:p>
            <a:pPr marL="91440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457200" marR="0" lvl="0" indent="-342900" algn="l" rtl="0">
              <a:lnSpc>
                <a:spcPct val="90000"/>
              </a:lnSpc>
              <a:spcBef>
                <a:spcPts val="0"/>
              </a:spcBef>
              <a:spcAft>
                <a:spcPts val="0"/>
              </a:spcAft>
              <a:buClr>
                <a:srgbClr val="082D49"/>
              </a:buClr>
              <a:buSzPts val="1800"/>
              <a:buFont typeface="Roboto"/>
              <a:buChar char="●"/>
            </a:pPr>
            <a:r>
              <a:rPr lang="en-US" sz="1800" b="0" i="0" u="none" strike="noStrike" cap="none">
                <a:solidFill>
                  <a:srgbClr val="082D49"/>
                </a:solidFill>
                <a:latin typeface="Roboto"/>
                <a:ea typeface="Roboto"/>
                <a:cs typeface="Roboto"/>
                <a:sym typeface="Roboto"/>
              </a:rPr>
              <a:t> </a:t>
            </a:r>
            <a:r>
              <a:rPr lang="en-US" sz="1800" b="1" i="0" u="none" strike="noStrike" cap="none">
                <a:solidFill>
                  <a:srgbClr val="082D49"/>
                </a:solidFill>
                <a:latin typeface="Roboto"/>
                <a:ea typeface="Roboto"/>
                <a:cs typeface="Roboto"/>
                <a:sym typeface="Roboto"/>
              </a:rPr>
              <a:t>Analyze Survey Data with Python for Beginners (reference video):</a:t>
            </a:r>
            <a:endParaRPr sz="1800" b="1" i="0" u="none" strike="noStrike" cap="none">
              <a:solidFill>
                <a:srgbClr val="082D49"/>
              </a:solidFill>
              <a:latin typeface="Roboto"/>
              <a:ea typeface="Roboto"/>
              <a:cs typeface="Roboto"/>
              <a:sym typeface="Roboto"/>
            </a:endParaRPr>
          </a:p>
          <a:p>
            <a:pPr marL="914400" marR="0" lvl="1" indent="-342900" algn="l" rtl="0">
              <a:lnSpc>
                <a:spcPct val="90000"/>
              </a:lnSpc>
              <a:spcBef>
                <a:spcPts val="0"/>
              </a:spcBef>
              <a:spcAft>
                <a:spcPts val="0"/>
              </a:spcAft>
              <a:buClr>
                <a:srgbClr val="082D49"/>
              </a:buClr>
              <a:buSzPts val="1800"/>
              <a:buFont typeface="Roboto"/>
              <a:buChar char="○"/>
            </a:pPr>
            <a:r>
              <a:rPr lang="en-US" sz="1800" b="0" i="0" u="sng" strike="noStrike" cap="none">
                <a:solidFill>
                  <a:schemeClr val="hlink"/>
                </a:solidFill>
                <a:latin typeface="Roboto"/>
                <a:ea typeface="Roboto"/>
                <a:cs typeface="Roboto"/>
                <a:sym typeface="Roboto"/>
                <a:hlinkClick r:id="rId6"/>
              </a:rPr>
              <a:t>https://www.youtube.com/watch?v=B-lliwc0ZMk</a:t>
            </a:r>
            <a:endParaRPr sz="1800">
              <a:solidFill>
                <a:srgbClr val="082D49"/>
              </a:solidFill>
              <a:latin typeface="Roboto"/>
              <a:ea typeface="Roboto"/>
              <a:cs typeface="Roboto"/>
              <a:sym typeface="Roboto"/>
            </a:endParaRPr>
          </a:p>
          <a:p>
            <a:pPr marL="91440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914400" marR="0" lvl="0" indent="0" algn="l" rtl="0">
              <a:lnSpc>
                <a:spcPct val="90000"/>
              </a:lnSpc>
              <a:spcBef>
                <a:spcPts val="0"/>
              </a:spcBef>
              <a:spcAft>
                <a:spcPts val="0"/>
              </a:spcAft>
              <a:buNone/>
            </a:pPr>
            <a:endParaRPr sz="1800">
              <a:solidFill>
                <a:srgbClr val="082D49"/>
              </a:solidFill>
              <a:latin typeface="Roboto"/>
              <a:ea typeface="Roboto"/>
              <a:cs typeface="Roboto"/>
              <a:sym typeface="Roboto"/>
            </a:endParaRPr>
          </a:p>
          <a:p>
            <a:pPr marL="457200" marR="0" lvl="0" indent="0" algn="l" rtl="0">
              <a:lnSpc>
                <a:spcPct val="90000"/>
              </a:lnSpc>
              <a:spcBef>
                <a:spcPts val="0"/>
              </a:spcBef>
              <a:spcAft>
                <a:spcPts val="0"/>
              </a:spcAft>
              <a:buNone/>
            </a:pPr>
            <a:r>
              <a:rPr lang="en-US" sz="1800" b="1" i="0" u="none" strike="noStrike" cap="none">
                <a:solidFill>
                  <a:srgbClr val="082D49"/>
                </a:solidFill>
                <a:latin typeface="Roboto"/>
                <a:ea typeface="Roboto"/>
                <a:cs typeface="Roboto"/>
                <a:sym typeface="Roboto"/>
              </a:rPr>
              <a:t>Link to repository:</a:t>
            </a:r>
            <a:r>
              <a:rPr lang="en-US" sz="1800" b="0" i="0" u="none" strike="noStrike" cap="none">
                <a:solidFill>
                  <a:srgbClr val="082D49"/>
                </a:solidFill>
                <a:latin typeface="Roboto"/>
                <a:ea typeface="Roboto"/>
                <a:cs typeface="Roboto"/>
                <a:sym typeface="Roboto"/>
              </a:rPr>
              <a:t> </a:t>
            </a:r>
            <a:r>
              <a:rPr lang="en-US" sz="1800" b="0" i="0" u="sng" strike="noStrike" cap="none">
                <a:solidFill>
                  <a:schemeClr val="hlink"/>
                </a:solidFill>
                <a:latin typeface="Roboto"/>
                <a:ea typeface="Roboto"/>
                <a:cs typeface="Roboto"/>
                <a:sym typeface="Roboto"/>
                <a:hlinkClick r:id="rId7"/>
              </a:rPr>
              <a:t>https://github.com/crmartella/DIVOC-91</a:t>
            </a:r>
            <a:endParaRPr sz="1800" b="0" i="0" u="none" strike="noStrike" cap="none">
              <a:solidFill>
                <a:srgbClr val="082D49"/>
              </a:solidFill>
              <a:latin typeface="Roboto"/>
              <a:ea typeface="Roboto"/>
              <a:cs typeface="Roboto"/>
              <a:sym typeface="Roboto"/>
            </a:endParaRPr>
          </a:p>
          <a:p>
            <a:pPr marL="0" marR="0" lvl="0" indent="0" algn="l" rtl="0">
              <a:lnSpc>
                <a:spcPct val="90000"/>
              </a:lnSpc>
              <a:spcBef>
                <a:spcPts val="1000"/>
              </a:spcBef>
              <a:spcAft>
                <a:spcPts val="0"/>
              </a:spcAft>
              <a:buClr>
                <a:srgbClr val="000000"/>
              </a:buClr>
              <a:buSzPts val="1800"/>
              <a:buFont typeface="Arial"/>
              <a:buNone/>
            </a:pPr>
            <a:r>
              <a:rPr lang="en-US" sz="1800" b="0" i="0" u="none" strike="noStrike" cap="none">
                <a:solidFill>
                  <a:srgbClr val="082D49"/>
                </a:solidFill>
                <a:latin typeface="Roboto"/>
                <a:ea typeface="Roboto"/>
                <a:cs typeface="Roboto"/>
                <a:sym typeface="Roboto"/>
              </a:rPr>
              <a:t> </a:t>
            </a:r>
            <a:endParaRPr sz="1800" b="0" i="0" u="none" strike="noStrike" cap="none">
              <a:solidFill>
                <a:srgbClr val="082D49"/>
              </a:solidFill>
              <a:latin typeface="Roboto"/>
              <a:ea typeface="Roboto"/>
              <a:cs typeface="Roboto"/>
              <a:sym typeface="Roboto"/>
            </a:endParaRPr>
          </a:p>
          <a:p>
            <a:pPr marL="914400" marR="0" lvl="0" indent="0" algn="l" rtl="0">
              <a:lnSpc>
                <a:spcPct val="90000"/>
              </a:lnSpc>
              <a:spcBef>
                <a:spcPts val="1000"/>
              </a:spcBef>
              <a:spcAft>
                <a:spcPts val="0"/>
              </a:spcAft>
              <a:buClr>
                <a:srgbClr val="000000"/>
              </a:buClr>
              <a:buSzPts val="1800"/>
              <a:buFont typeface="Arial"/>
              <a:buNone/>
            </a:pPr>
            <a:endParaRPr sz="1800" b="0" i="0" u="none" strike="noStrike" cap="none">
              <a:solidFill>
                <a:srgbClr val="082D49"/>
              </a:solidFill>
              <a:latin typeface="Roboto"/>
              <a:ea typeface="Roboto"/>
              <a:cs typeface="Roboto"/>
              <a:sym typeface="Roboto"/>
            </a:endParaRPr>
          </a:p>
          <a:p>
            <a:pPr marL="0" marR="0" lvl="0" indent="0" algn="l" rtl="0">
              <a:lnSpc>
                <a:spcPct val="90000"/>
              </a:lnSpc>
              <a:spcBef>
                <a:spcPts val="1000"/>
              </a:spcBef>
              <a:spcAft>
                <a:spcPts val="0"/>
              </a:spcAft>
              <a:buClr>
                <a:srgbClr val="000000"/>
              </a:buClr>
              <a:buSzPts val="1800"/>
              <a:buFont typeface="Arial"/>
              <a:buNone/>
            </a:pPr>
            <a:endParaRPr sz="1800" b="0" i="0" u="none" strike="noStrike" cap="none">
              <a:solidFill>
                <a:srgbClr val="082D49"/>
              </a:solidFill>
              <a:latin typeface="Roboto"/>
              <a:ea typeface="Roboto"/>
              <a:cs typeface="Roboto"/>
              <a:sym typeface="Roboto"/>
            </a:endParaRPr>
          </a:p>
        </p:txBody>
      </p:sp>
      <p:sp>
        <p:nvSpPr>
          <p:cNvPr id="1014" name="Google Shape;1014;g2ada275c79b_0_17"/>
          <p:cNvSpPr txBox="1"/>
          <p:nvPr/>
        </p:nvSpPr>
        <p:spPr>
          <a:xfrm>
            <a:off x="3339700" y="645700"/>
            <a:ext cx="8518800" cy="4341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1800"/>
              <a:buFont typeface="Arial"/>
              <a:buNone/>
            </a:pPr>
            <a:r>
              <a:rPr lang="en-US" sz="1800" b="1" i="0" u="none" strike="noStrike" cap="none">
                <a:solidFill>
                  <a:srgbClr val="082D49"/>
                </a:solidFill>
                <a:latin typeface="Roboto"/>
                <a:ea typeface="Roboto"/>
                <a:cs typeface="Roboto"/>
                <a:sym typeface="Roboto"/>
              </a:rPr>
              <a:t>The following reference sources were used in this project.</a:t>
            </a:r>
            <a:endParaRPr sz="1800" b="1" i="0" u="none" strike="noStrike" cap="none">
              <a:solidFill>
                <a:srgbClr val="082D4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2"/>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Project Overview</a:t>
            </a:r>
            <a:endParaRPr sz="3000" b="0" i="0" u="none" strike="noStrike" cap="none">
              <a:solidFill>
                <a:srgbClr val="FFFFFF"/>
              </a:solidFill>
              <a:latin typeface="Roboto Light"/>
              <a:ea typeface="Roboto Light"/>
              <a:cs typeface="Roboto Light"/>
              <a:sym typeface="Roboto Light"/>
            </a:endParaRPr>
          </a:p>
        </p:txBody>
      </p:sp>
      <p:sp>
        <p:nvSpPr>
          <p:cNvPr id="845" name="Google Shape;845;p2"/>
          <p:cNvSpPr txBox="1"/>
          <p:nvPr/>
        </p:nvSpPr>
        <p:spPr>
          <a:xfrm>
            <a:off x="3339700" y="2805750"/>
            <a:ext cx="85188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US" sz="2400" b="1" i="0" u="none" strike="noStrike" cap="none">
                <a:solidFill>
                  <a:srgbClr val="082D49"/>
                </a:solidFill>
                <a:latin typeface="Roboto"/>
                <a:ea typeface="Roboto"/>
                <a:cs typeface="Roboto"/>
                <a:sym typeface="Roboto"/>
              </a:rPr>
              <a:t>Coronavirus (COVID-19) Effects on Mental Health</a:t>
            </a:r>
            <a:endParaRPr sz="2400" b="1" i="0" u="none" strike="noStrike" cap="none">
              <a:solidFill>
                <a:srgbClr val="082D49"/>
              </a:solidFill>
              <a:latin typeface="Roboto"/>
              <a:ea typeface="Roboto"/>
              <a:cs typeface="Roboto"/>
              <a:sym typeface="Roboto"/>
            </a:endParaRPr>
          </a:p>
        </p:txBody>
      </p:sp>
      <p:sp>
        <p:nvSpPr>
          <p:cNvPr id="846" name="Google Shape;846;p2"/>
          <p:cNvSpPr txBox="1"/>
          <p:nvPr/>
        </p:nvSpPr>
        <p:spPr>
          <a:xfrm>
            <a:off x="3339700" y="3428550"/>
            <a:ext cx="8518800" cy="3092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Our goals were to identify the effects of COVID-19, and the pandemic generally, on mental health of the U.S. Population based upon the standardized survey and reporting of the U.S. Census Bureau’s Household Pulse Survey (HPS)  2021-2023.</a:t>
            </a:r>
            <a:endParaRPr sz="1400" b="0" i="0" u="none" strike="noStrike" cap="none">
              <a:solidFill>
                <a:srgbClr val="082D49"/>
              </a:solidFill>
              <a:latin typeface="Roboto"/>
              <a:ea typeface="Roboto"/>
              <a:cs typeface="Roboto"/>
              <a:sym typeface="Roboto"/>
            </a:endParaRP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82D49"/>
              </a:solidFill>
              <a:latin typeface="Roboto"/>
              <a:ea typeface="Roboto"/>
              <a:cs typeface="Roboto"/>
              <a:sym typeface="Roboto"/>
            </a:endParaRPr>
          </a:p>
          <a:p>
            <a:pPr marL="457200" marR="0" lvl="0" indent="-317500" algn="l" rtl="0">
              <a:lnSpc>
                <a:spcPct val="115000"/>
              </a:lnSpc>
              <a:spcBef>
                <a:spcPts val="120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The intent of our analysis is to provide insight for healthcare professionals, medical institutions, and pharmaceutical companies on COVID-19 and it's effects on Anxiety, Worry, Interest Level, and Depression</a:t>
            </a:r>
            <a:endParaRPr sz="1400" b="0" i="0" u="none" strike="noStrike" cap="none">
              <a:solidFill>
                <a:srgbClr val="082D49"/>
              </a:solidFill>
              <a:latin typeface="Roboto"/>
              <a:ea typeface="Roboto"/>
              <a:cs typeface="Roboto"/>
              <a:sym typeface="Roboto"/>
            </a:endParaRPr>
          </a:p>
          <a:p>
            <a:pPr marL="457200" marR="0" lvl="0" indent="0" algn="l" rtl="0">
              <a:lnSpc>
                <a:spcPct val="115000"/>
              </a:lnSpc>
              <a:spcBef>
                <a:spcPts val="1200"/>
              </a:spcBef>
              <a:spcAft>
                <a:spcPts val="0"/>
              </a:spcAft>
              <a:buClr>
                <a:srgbClr val="000000"/>
              </a:buClr>
              <a:buSzPts val="1400"/>
              <a:buFont typeface="Arial"/>
              <a:buNone/>
            </a:pPr>
            <a:endParaRPr sz="1400" b="0" i="0" u="none" strike="noStrike" cap="none">
              <a:solidFill>
                <a:srgbClr val="082D49"/>
              </a:solidFill>
              <a:latin typeface="Roboto"/>
              <a:ea typeface="Roboto"/>
              <a:cs typeface="Roboto"/>
              <a:sym typeface="Roboto"/>
            </a:endParaRPr>
          </a:p>
          <a:p>
            <a:pPr marL="457200" marR="0" lvl="0" indent="-317500" algn="l" rtl="0">
              <a:lnSpc>
                <a:spcPct val="115000"/>
              </a:lnSpc>
              <a:spcBef>
                <a:spcPts val="120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Our graph and dataframe outputs provide evidence of any correlations between historical contraction of COVID-19 and frequency / intensity of Anxiety, Worry, Interest Level, and Depression.  </a:t>
            </a:r>
            <a:endParaRPr sz="1400" b="0" i="0" u="none" strike="noStrike" cap="none">
              <a:solidFill>
                <a:srgbClr val="082D4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3"/>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US" sz="2400" b="1" i="0" u="none" strike="noStrike" cap="none">
                <a:solidFill>
                  <a:srgbClr val="005E77"/>
                </a:solidFill>
                <a:latin typeface="Roboto"/>
                <a:ea typeface="Roboto"/>
                <a:cs typeface="Roboto"/>
                <a:sym typeface="Roboto"/>
              </a:rPr>
              <a:t>Goals/Questions to be addressed</a:t>
            </a:r>
            <a:endParaRPr sz="2400" b="1" i="0" u="none" strike="noStrike" cap="none">
              <a:solidFill>
                <a:srgbClr val="005E77"/>
              </a:solidFill>
              <a:latin typeface="Roboto"/>
              <a:ea typeface="Roboto"/>
              <a:cs typeface="Roboto"/>
              <a:sym typeface="Roboto"/>
            </a:endParaRPr>
          </a:p>
        </p:txBody>
      </p:sp>
      <p:sp>
        <p:nvSpPr>
          <p:cNvPr id="855" name="Google Shape;855;p3"/>
          <p:cNvSpPr txBox="1"/>
          <p:nvPr/>
        </p:nvSpPr>
        <p:spPr>
          <a:xfrm>
            <a:off x="3339700" y="3522450"/>
            <a:ext cx="8518800" cy="2970600"/>
          </a:xfrm>
          <a:prstGeom prst="rect">
            <a:avLst/>
          </a:prstGeom>
          <a:noFill/>
          <a:ln>
            <a:noFill/>
          </a:ln>
        </p:spPr>
        <p:txBody>
          <a:bodyPr spcFirstLastPara="1" wrap="square" lIns="91425" tIns="91425" rIns="91425" bIns="91425" anchor="t" anchorCtr="0">
            <a:spAutoFit/>
          </a:bodyPr>
          <a:lstStyle/>
          <a:p>
            <a:pPr marL="320040" marR="0" lvl="0" indent="-180340" algn="l" rtl="0">
              <a:lnSpc>
                <a:spcPct val="150000"/>
              </a:lnSpc>
              <a:spcBef>
                <a:spcPts val="0"/>
              </a:spcBef>
              <a:spcAft>
                <a:spcPts val="0"/>
              </a:spcAft>
              <a:buClr>
                <a:srgbClr val="005E77"/>
              </a:buClr>
              <a:buSzPts val="1400"/>
              <a:buFont typeface="Roboto"/>
              <a:buChar char="●"/>
            </a:pPr>
            <a:r>
              <a:rPr lang="en-US" sz="1400" b="1" i="0" u="none" strike="noStrike" cap="none">
                <a:solidFill>
                  <a:srgbClr val="082D49"/>
                </a:solidFill>
                <a:latin typeface="Roboto"/>
                <a:ea typeface="Roboto"/>
                <a:cs typeface="Roboto"/>
                <a:sym typeface="Roboto"/>
              </a:rPr>
              <a:t>Question #1</a:t>
            </a:r>
            <a:r>
              <a:rPr lang="en-US" sz="1400" b="0" i="0" u="none" strike="noStrike" cap="none">
                <a:solidFill>
                  <a:srgbClr val="082D49"/>
                </a:solidFill>
                <a:latin typeface="Roboto"/>
                <a:ea typeface="Roboto"/>
                <a:cs typeface="Roboto"/>
                <a:sym typeface="Roboto"/>
              </a:rPr>
              <a:t>: Is there any correlation between the number of positive COVID-19 infections and anxiety / fear over the three (3) year sample period?</a:t>
            </a:r>
            <a:endParaRPr>
              <a:solidFill>
                <a:srgbClr val="082D49"/>
              </a:solidFill>
              <a:latin typeface="Roboto"/>
              <a:ea typeface="Roboto"/>
              <a:cs typeface="Roboto"/>
              <a:sym typeface="Roboto"/>
            </a:endParaRPr>
          </a:p>
          <a:p>
            <a:pPr marL="320040" marR="0" lvl="0" indent="-180340" algn="l" rtl="0">
              <a:lnSpc>
                <a:spcPct val="150000"/>
              </a:lnSpc>
              <a:spcBef>
                <a:spcPts val="800"/>
              </a:spcBef>
              <a:spcAft>
                <a:spcPts val="0"/>
              </a:spcAft>
              <a:buClr>
                <a:srgbClr val="005E77"/>
              </a:buClr>
              <a:buSzPts val="1400"/>
              <a:buFont typeface="Roboto"/>
              <a:buChar char="●"/>
            </a:pPr>
            <a:r>
              <a:rPr lang="en-US" sz="1400" b="1" i="0" u="none" strike="noStrike" cap="none">
                <a:solidFill>
                  <a:srgbClr val="082D49"/>
                </a:solidFill>
                <a:latin typeface="Roboto"/>
                <a:ea typeface="Roboto"/>
                <a:cs typeface="Roboto"/>
                <a:sym typeface="Roboto"/>
              </a:rPr>
              <a:t>Question #2</a:t>
            </a:r>
            <a:r>
              <a:rPr lang="en-US" sz="1400" b="0" i="0" u="none" strike="noStrike" cap="none">
                <a:solidFill>
                  <a:srgbClr val="082D49"/>
                </a:solidFill>
                <a:latin typeface="Roboto"/>
                <a:ea typeface="Roboto"/>
                <a:cs typeface="Roboto"/>
                <a:sym typeface="Roboto"/>
              </a:rPr>
              <a:t>: What, if any, correlation exists among having COVID-19 and the feeling of worry or mailaize?  </a:t>
            </a:r>
            <a:endParaRPr sz="1400" b="0" i="0" u="none" strike="noStrike" cap="none">
              <a:solidFill>
                <a:srgbClr val="082D49"/>
              </a:solidFill>
              <a:latin typeface="Roboto"/>
              <a:ea typeface="Roboto"/>
              <a:cs typeface="Roboto"/>
              <a:sym typeface="Roboto"/>
            </a:endParaRPr>
          </a:p>
          <a:p>
            <a:pPr marL="320040" marR="0" lvl="0" indent="-180340" algn="l" rtl="0">
              <a:lnSpc>
                <a:spcPct val="150000"/>
              </a:lnSpc>
              <a:spcBef>
                <a:spcPts val="800"/>
              </a:spcBef>
              <a:spcAft>
                <a:spcPts val="0"/>
              </a:spcAft>
              <a:buClr>
                <a:srgbClr val="005E77"/>
              </a:buClr>
              <a:buSzPts val="1400"/>
              <a:buFont typeface="Roboto"/>
              <a:buChar char="●"/>
            </a:pPr>
            <a:r>
              <a:rPr lang="en-US" sz="1400" b="1" i="0" u="none" strike="noStrike" cap="none">
                <a:solidFill>
                  <a:srgbClr val="082D49"/>
                </a:solidFill>
                <a:latin typeface="Roboto"/>
                <a:ea typeface="Roboto"/>
                <a:cs typeface="Roboto"/>
                <a:sym typeface="Roboto"/>
              </a:rPr>
              <a:t>Question #3</a:t>
            </a:r>
            <a:r>
              <a:rPr lang="en-US" sz="1400" b="0" i="0" u="none" strike="noStrike" cap="none">
                <a:solidFill>
                  <a:srgbClr val="082D49"/>
                </a:solidFill>
                <a:latin typeface="Roboto"/>
                <a:ea typeface="Roboto"/>
                <a:cs typeface="Roboto"/>
                <a:sym typeface="Roboto"/>
              </a:rPr>
              <a:t>: Does having COVID-19 increase or decrease a respondent’s level of interest in everyday activities?</a:t>
            </a:r>
            <a:endParaRPr sz="1400" b="0" i="0" u="none" strike="noStrike" cap="none">
              <a:solidFill>
                <a:srgbClr val="082D49"/>
              </a:solidFill>
              <a:latin typeface="Roboto"/>
              <a:ea typeface="Roboto"/>
              <a:cs typeface="Roboto"/>
              <a:sym typeface="Roboto"/>
            </a:endParaRPr>
          </a:p>
          <a:p>
            <a:pPr marL="320040" marR="0" lvl="0" indent="-180340" algn="l" rtl="0">
              <a:lnSpc>
                <a:spcPct val="150000"/>
              </a:lnSpc>
              <a:spcBef>
                <a:spcPts val="800"/>
              </a:spcBef>
              <a:spcAft>
                <a:spcPts val="800"/>
              </a:spcAft>
              <a:buClr>
                <a:srgbClr val="082D49"/>
              </a:buClr>
              <a:buSzPts val="1400"/>
              <a:buFont typeface="Roboto"/>
              <a:buChar char="●"/>
            </a:pPr>
            <a:r>
              <a:rPr lang="en-US" sz="1400" b="1" i="0" u="none" strike="noStrike" cap="none">
                <a:solidFill>
                  <a:srgbClr val="082D49"/>
                </a:solidFill>
                <a:latin typeface="Roboto"/>
                <a:ea typeface="Roboto"/>
                <a:cs typeface="Roboto"/>
                <a:sym typeface="Roboto"/>
              </a:rPr>
              <a:t>Question #4</a:t>
            </a:r>
            <a:r>
              <a:rPr lang="en-US" sz="1400" b="0" i="0" u="none" strike="noStrike" cap="none">
                <a:solidFill>
                  <a:srgbClr val="082D49"/>
                </a:solidFill>
                <a:latin typeface="Roboto"/>
                <a:ea typeface="Roboto"/>
                <a:cs typeface="Roboto"/>
                <a:sym typeface="Roboto"/>
              </a:rPr>
              <a:t>: Does having COVID-19 increase or decrease a respondent’s feeling of depression or hopelessness?</a:t>
            </a:r>
            <a:endParaRPr sz="1400" b="0" i="0" u="none" strike="noStrike" cap="none">
              <a:solidFill>
                <a:srgbClr val="082D49"/>
              </a:solidFill>
              <a:latin typeface="Roboto"/>
              <a:ea typeface="Roboto"/>
              <a:cs typeface="Roboto"/>
              <a:sym typeface="Roboto"/>
            </a:endParaRPr>
          </a:p>
        </p:txBody>
      </p:sp>
      <p:sp>
        <p:nvSpPr>
          <p:cNvPr id="856" name="Google Shape;856;p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Project Overview</a:t>
            </a:r>
            <a:endParaRPr sz="3000" b="0" i="0" u="none" strike="noStrike" cap="none">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4"/>
          <p:cNvSpPr txBox="1"/>
          <p:nvPr/>
        </p:nvSpPr>
        <p:spPr>
          <a:xfrm>
            <a:off x="3339700" y="2812850"/>
            <a:ext cx="8672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FBE8D5"/>
              </a:buClr>
              <a:buSzPts val="3400"/>
              <a:buFont typeface="Calibri"/>
              <a:buNone/>
            </a:pPr>
            <a:r>
              <a:rPr lang="en-US" sz="2400" b="1" i="0" u="none" strike="noStrike" cap="none">
                <a:solidFill>
                  <a:srgbClr val="00C7CC"/>
                </a:solidFill>
                <a:latin typeface="Roboto"/>
                <a:ea typeface="Roboto"/>
                <a:cs typeface="Roboto"/>
                <a:sym typeface="Roboto"/>
              </a:rPr>
              <a:t>Overview of data collection, cleanup, and exploration process</a:t>
            </a:r>
            <a:endParaRPr sz="2400" b="1" i="0" u="none" strike="noStrike" cap="none">
              <a:solidFill>
                <a:srgbClr val="00C7CC"/>
              </a:solidFill>
              <a:latin typeface="Roboto"/>
              <a:ea typeface="Roboto"/>
              <a:cs typeface="Roboto"/>
              <a:sym typeface="Roboto"/>
            </a:endParaRPr>
          </a:p>
        </p:txBody>
      </p:sp>
      <p:sp>
        <p:nvSpPr>
          <p:cNvPr id="865" name="Google Shape;865;p4"/>
          <p:cNvSpPr txBox="1"/>
          <p:nvPr/>
        </p:nvSpPr>
        <p:spPr>
          <a:xfrm>
            <a:off x="3339700" y="3428550"/>
            <a:ext cx="85188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Data sourced from the U.S. Census Bureau’s “Household Pulse Survey” bi-weekly survey 2020-2023.</a:t>
            </a:r>
            <a:endParaRPr sz="1400" b="0" i="0" u="none" strike="noStrike" cap="none">
              <a:solidFill>
                <a:srgbClr val="082D49"/>
              </a:solidFill>
              <a:latin typeface="Roboto"/>
              <a:ea typeface="Roboto"/>
              <a:cs typeface="Roboto"/>
              <a:sym typeface="Roboto"/>
            </a:endParaRPr>
          </a:p>
          <a:p>
            <a:pPr marL="457200" marR="0" lvl="0" indent="-317500" algn="l" rtl="0">
              <a:lnSpc>
                <a:spcPct val="150000"/>
              </a:lnSpc>
              <a:spcBef>
                <a:spcPts val="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Surveys are a collaborative effort of numerous governmental agencies (CDC, FDA, HHS, NCHS).</a:t>
            </a:r>
            <a:endParaRPr sz="1400" b="0" i="0" u="none" strike="noStrike" cap="none">
              <a:solidFill>
                <a:srgbClr val="082D49"/>
              </a:solidFill>
              <a:latin typeface="Roboto"/>
              <a:ea typeface="Roboto"/>
              <a:cs typeface="Roboto"/>
              <a:sym typeface="Roboto"/>
            </a:endParaRPr>
          </a:p>
          <a:p>
            <a:pPr marL="457200" marR="0" lvl="0" indent="-317500" algn="l" rtl="0">
              <a:lnSpc>
                <a:spcPct val="150000"/>
              </a:lnSpc>
              <a:spcBef>
                <a:spcPts val="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The HPS columns changed significantly (from 81 to over 250 questions), survey questions were removed and others added, over the many survey phases through the pandemic lifecycle.</a:t>
            </a:r>
            <a:endParaRPr sz="1400" b="0" i="0" u="none" strike="noStrike" cap="none">
              <a:solidFill>
                <a:srgbClr val="082D49"/>
              </a:solidFill>
              <a:latin typeface="Roboto"/>
              <a:ea typeface="Roboto"/>
              <a:cs typeface="Roboto"/>
              <a:sym typeface="Roboto"/>
            </a:endParaRPr>
          </a:p>
          <a:p>
            <a:pPr marL="457200" marR="0" lvl="0" indent="-317500" algn="l" rtl="0">
              <a:lnSpc>
                <a:spcPct val="150000"/>
              </a:lnSpc>
              <a:spcBef>
                <a:spcPts val="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These changes in survey questions resulted in significant cleaning and organizing of the datasets and dataframes to create uniform and consistent responses to work with.</a:t>
            </a:r>
            <a:endParaRPr sz="1400" b="0" i="0" u="none" strike="noStrike" cap="none">
              <a:solidFill>
                <a:srgbClr val="082D49"/>
              </a:solidFill>
              <a:latin typeface="Roboto"/>
              <a:ea typeface="Roboto"/>
              <a:cs typeface="Roboto"/>
              <a:sym typeface="Roboto"/>
            </a:endParaRPr>
          </a:p>
          <a:p>
            <a:pPr marL="457200" marR="0" lvl="0" indent="-317500" algn="l" rtl="0">
              <a:lnSpc>
                <a:spcPct val="150000"/>
              </a:lnSpc>
              <a:spcBef>
                <a:spcPts val="0"/>
              </a:spcBef>
              <a:spcAft>
                <a:spcPts val="0"/>
              </a:spcAft>
              <a:buClr>
                <a:srgbClr val="082D49"/>
              </a:buClr>
              <a:buSzPts val="1400"/>
              <a:buFont typeface="Roboto"/>
              <a:buChar char="●"/>
            </a:pPr>
            <a:r>
              <a:rPr lang="en-US" sz="1400" b="0" i="0" u="none" strike="noStrike" cap="none">
                <a:solidFill>
                  <a:srgbClr val="082D49"/>
                </a:solidFill>
                <a:latin typeface="Roboto"/>
                <a:ea typeface="Roboto"/>
                <a:cs typeface="Roboto"/>
                <a:sym typeface="Roboto"/>
              </a:rPr>
              <a:t>Our cleaning and standardization of the HPS survey data focused on creating a uniform datasets and response categories over calendar quarters from 2020-2023 (most notably the removal of early 2020 responses as the Survey data and questions were in their infancy).</a:t>
            </a:r>
            <a:endParaRPr sz="1400" b="0" i="0" u="none" strike="noStrike" cap="none">
              <a:solidFill>
                <a:srgbClr val="082D49"/>
              </a:solidFill>
              <a:latin typeface="Roboto"/>
              <a:ea typeface="Roboto"/>
              <a:cs typeface="Roboto"/>
              <a:sym typeface="Roboto"/>
            </a:endParaRPr>
          </a:p>
        </p:txBody>
      </p:sp>
      <p:sp>
        <p:nvSpPr>
          <p:cNvPr id="866" name="Google Shape;866;p4"/>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082D49"/>
                </a:solidFill>
                <a:latin typeface="Roboto Light"/>
                <a:ea typeface="Roboto Light"/>
                <a:cs typeface="Roboto Light"/>
                <a:sym typeface="Roboto Light"/>
              </a:rPr>
              <a:t>Project Overview</a:t>
            </a:r>
            <a:endParaRPr sz="3000" b="0" i="0" u="none" strike="noStrike" cap="none">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5"/>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5"/>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5"/>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US" sz="2400" b="1" i="0" u="none" strike="noStrike" cap="none">
                <a:solidFill>
                  <a:srgbClr val="0077DB"/>
                </a:solidFill>
                <a:latin typeface="Roboto"/>
                <a:ea typeface="Roboto"/>
                <a:cs typeface="Roboto"/>
                <a:sym typeface="Roboto"/>
              </a:rPr>
              <a:t>Approach taken to achieve goals</a:t>
            </a:r>
            <a:endParaRPr sz="2400" b="1" i="0" u="none" strike="noStrike" cap="none">
              <a:solidFill>
                <a:srgbClr val="0077DB"/>
              </a:solidFill>
              <a:latin typeface="Roboto"/>
              <a:ea typeface="Roboto"/>
              <a:cs typeface="Roboto"/>
              <a:sym typeface="Roboto"/>
            </a:endParaRPr>
          </a:p>
        </p:txBody>
      </p:sp>
      <p:sp>
        <p:nvSpPr>
          <p:cNvPr id="875" name="Google Shape;875;p5"/>
          <p:cNvSpPr txBox="1"/>
          <p:nvPr/>
        </p:nvSpPr>
        <p:spPr>
          <a:xfrm>
            <a:off x="3339700" y="3446850"/>
            <a:ext cx="8518800" cy="3126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0"/>
              </a:spcBef>
              <a:spcAft>
                <a:spcPts val="0"/>
              </a:spcAft>
              <a:buClr>
                <a:srgbClr val="000000"/>
              </a:buClr>
              <a:buSzPts val="1400"/>
              <a:buFont typeface="Roboto"/>
              <a:buAutoNum type="arabicPeriod"/>
            </a:pPr>
            <a:r>
              <a:rPr lang="en-US" sz="1400" b="1" i="0" u="none" strike="noStrike" cap="none">
                <a:solidFill>
                  <a:srgbClr val="000000"/>
                </a:solidFill>
                <a:latin typeface="Roboto"/>
                <a:ea typeface="Roboto"/>
                <a:cs typeface="Roboto"/>
                <a:sym typeface="Roboto"/>
              </a:rPr>
              <a:t>Dataset Selection and Modification</a:t>
            </a:r>
            <a:endParaRPr sz="1400" b="1"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Randomized the selection of bi-weekly survey responses over annual quarters.</a:t>
            </a:r>
            <a:endParaRPr sz="1400" b="0"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Imported each selected .CSV survey responses into our project repository.</a:t>
            </a:r>
            <a:endParaRPr sz="1400" b="0"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Standardized / concatenated  quarterly .CSV files into annual databases.</a:t>
            </a:r>
            <a:endParaRPr sz="1400" b="0" i="0" u="none" strike="noStrike" cap="none">
              <a:solidFill>
                <a:srgbClr val="000000"/>
              </a:solidFill>
              <a:latin typeface="Roboto"/>
              <a:ea typeface="Roboto"/>
              <a:cs typeface="Roboto"/>
              <a:sym typeface="Roboto"/>
            </a:endParaRPr>
          </a:p>
          <a:p>
            <a:pPr marL="457200" marR="0" lvl="0" indent="-317500" algn="l" rtl="0">
              <a:lnSpc>
                <a:spcPct val="115000"/>
              </a:lnSpc>
              <a:spcBef>
                <a:spcPts val="0"/>
              </a:spcBef>
              <a:spcAft>
                <a:spcPts val="0"/>
              </a:spcAft>
              <a:buClr>
                <a:srgbClr val="000000"/>
              </a:buClr>
              <a:buSzPts val="1400"/>
              <a:buFont typeface="Roboto"/>
              <a:buAutoNum type="arabicPeriod"/>
            </a:pPr>
            <a:r>
              <a:rPr lang="en-US" sz="1400" b="1" i="0" u="none" strike="noStrike" cap="none">
                <a:solidFill>
                  <a:srgbClr val="000000"/>
                </a:solidFill>
                <a:latin typeface="Roboto"/>
                <a:ea typeface="Roboto"/>
                <a:cs typeface="Roboto"/>
                <a:sym typeface="Roboto"/>
              </a:rPr>
              <a:t>Cleaning and Refining</a:t>
            </a:r>
            <a:endParaRPr sz="1400" b="1"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Analyze, identify, and clean columns to ensure consistency.</a:t>
            </a:r>
            <a:endParaRPr sz="1400" b="0"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Merge similar responses by column and ensure data types are consistent (int, datetime, etc.)</a:t>
            </a:r>
            <a:endParaRPr sz="1400" b="0" i="0" u="none" strike="noStrike" cap="none">
              <a:solidFill>
                <a:srgbClr val="000000"/>
              </a:solidFill>
              <a:latin typeface="Roboto"/>
              <a:ea typeface="Roboto"/>
              <a:cs typeface="Roboto"/>
              <a:sym typeface="Roboto"/>
            </a:endParaRPr>
          </a:p>
          <a:p>
            <a:pPr marL="457200" marR="0" lvl="0" indent="-317500" algn="l" rtl="0">
              <a:lnSpc>
                <a:spcPct val="115000"/>
              </a:lnSpc>
              <a:spcBef>
                <a:spcPts val="0"/>
              </a:spcBef>
              <a:spcAft>
                <a:spcPts val="0"/>
              </a:spcAft>
              <a:buClr>
                <a:srgbClr val="000000"/>
              </a:buClr>
              <a:buSzPts val="1400"/>
              <a:buFont typeface="Roboto"/>
              <a:buAutoNum type="arabicPeriod"/>
            </a:pPr>
            <a:r>
              <a:rPr lang="en-US" sz="1400" b="1" i="0" u="none" strike="noStrike" cap="none">
                <a:solidFill>
                  <a:srgbClr val="000000"/>
                </a:solidFill>
                <a:latin typeface="Roboto"/>
                <a:ea typeface="Roboto"/>
                <a:cs typeface="Roboto"/>
                <a:sym typeface="Roboto"/>
              </a:rPr>
              <a:t>Graphing and Analysis</a:t>
            </a:r>
            <a:endParaRPr sz="1400" b="1"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Graphed data frames based on quarterly data results to make comparisons</a:t>
            </a:r>
            <a:endParaRPr sz="1400" b="0"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Refined and regraphed based on outputs.</a:t>
            </a:r>
            <a:endParaRPr sz="1400" b="0" i="0" u="none" strike="noStrike" cap="none">
              <a:solidFill>
                <a:srgbClr val="000000"/>
              </a:solidFill>
              <a:latin typeface="Roboto"/>
              <a:ea typeface="Roboto"/>
              <a:cs typeface="Roboto"/>
              <a:sym typeface="Roboto"/>
            </a:endParaRPr>
          </a:p>
          <a:p>
            <a:pPr marL="457200" marR="0" lvl="0" indent="-317500" algn="l" rtl="0">
              <a:lnSpc>
                <a:spcPct val="115000"/>
              </a:lnSpc>
              <a:spcBef>
                <a:spcPts val="0"/>
              </a:spcBef>
              <a:spcAft>
                <a:spcPts val="0"/>
              </a:spcAft>
              <a:buClr>
                <a:srgbClr val="000000"/>
              </a:buClr>
              <a:buSzPts val="1400"/>
              <a:buFont typeface="Roboto"/>
              <a:buAutoNum type="arabicPeriod"/>
            </a:pPr>
            <a:r>
              <a:rPr lang="en-US" sz="1400" b="1" i="0" u="none" strike="noStrike" cap="none">
                <a:solidFill>
                  <a:srgbClr val="000000"/>
                </a:solidFill>
                <a:latin typeface="Roboto"/>
                <a:ea typeface="Roboto"/>
                <a:cs typeface="Roboto"/>
                <a:sym typeface="Roboto"/>
              </a:rPr>
              <a:t>Conclusions</a:t>
            </a:r>
            <a:endParaRPr sz="1400" b="1" i="0" u="none" strike="noStrike" cap="none">
              <a:solidFill>
                <a:srgbClr val="000000"/>
              </a:solidFill>
              <a:latin typeface="Roboto"/>
              <a:ea typeface="Roboto"/>
              <a:cs typeface="Roboto"/>
              <a:sym typeface="Roboto"/>
            </a:endParaRPr>
          </a:p>
          <a:p>
            <a:pPr marL="914400" marR="0" lvl="1" indent="-317500" algn="l" rtl="0">
              <a:lnSpc>
                <a:spcPct val="115000"/>
              </a:lnSpc>
              <a:spcBef>
                <a:spcPts val="0"/>
              </a:spcBef>
              <a:spcAft>
                <a:spcPts val="0"/>
              </a:spcAft>
              <a:buClr>
                <a:srgbClr val="000000"/>
              </a:buClr>
              <a:buSzPts val="1400"/>
              <a:buFont typeface="Roboto"/>
              <a:buAutoNum type="alphaLcPeriod"/>
            </a:pPr>
            <a:r>
              <a:rPr lang="en-US" sz="1400" b="0" i="0" u="none" strike="noStrike" cap="none">
                <a:solidFill>
                  <a:srgbClr val="000000"/>
                </a:solidFill>
                <a:latin typeface="Roboto"/>
                <a:ea typeface="Roboto"/>
                <a:cs typeface="Roboto"/>
                <a:sym typeface="Roboto"/>
              </a:rPr>
              <a:t>Made observations based on analysis.</a:t>
            </a:r>
            <a:endParaRPr sz="1400" b="0" i="0" u="none" strike="noStrike" cap="none">
              <a:solidFill>
                <a:srgbClr val="000000"/>
              </a:solidFill>
              <a:latin typeface="Roboto"/>
              <a:ea typeface="Roboto"/>
              <a:cs typeface="Roboto"/>
              <a:sym typeface="Roboto"/>
            </a:endParaRPr>
          </a:p>
        </p:txBody>
      </p:sp>
      <p:sp>
        <p:nvSpPr>
          <p:cNvPr id="876" name="Google Shape;876;p5"/>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Project Overview</a:t>
            </a:r>
            <a:endParaRPr sz="3000" b="0" i="0" u="none" strike="noStrike" cap="none">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g2ada275c79b_1_142"/>
          <p:cNvSpPr/>
          <p:nvPr/>
        </p:nvSpPr>
        <p:spPr>
          <a:xfrm>
            <a:off x="426000" y="2431200"/>
            <a:ext cx="5497500" cy="3908700"/>
          </a:xfrm>
          <a:prstGeom prst="rect">
            <a:avLst/>
          </a:prstGeom>
          <a:solidFill>
            <a:schemeClr val="lt1"/>
          </a:solidFill>
          <a:ln w="76200" cap="flat" cmpd="sng">
            <a:solidFill>
              <a:srgbClr val="EEEEEE"/>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a:solidFill>
                  <a:srgbClr val="082D49"/>
                </a:solidFill>
                <a:latin typeface="Arial"/>
                <a:ea typeface="Arial"/>
                <a:cs typeface="Arial"/>
                <a:sym typeface="Arial"/>
              </a:rPr>
              <a:t>Is there any correlation between the number of positive COVID-19 infections and anxiety / fear over the three (3) year sample period?</a:t>
            </a:r>
            <a:endParaRPr sz="1800" b="1" i="0" u="none" strike="noStrike" cap="none">
              <a:solidFill>
                <a:srgbClr val="082D49"/>
              </a:solidFill>
              <a:latin typeface="Arial"/>
              <a:ea typeface="Arial"/>
              <a:cs typeface="Arial"/>
              <a:sym typeface="Arial"/>
            </a:endParaRPr>
          </a:p>
        </p:txBody>
      </p:sp>
      <p:sp>
        <p:nvSpPr>
          <p:cNvPr id="883" name="Google Shape;883;g2ada275c79b_1_142"/>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g2ada275c79b_1_142"/>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1</a:t>
            </a:r>
            <a:endParaRPr sz="3000" b="0" i="0" u="none" strike="noStrike" cap="none">
              <a:solidFill>
                <a:srgbClr val="FFFFFF"/>
              </a:solidFill>
              <a:latin typeface="Roboto Light"/>
              <a:ea typeface="Roboto Light"/>
              <a:cs typeface="Roboto Light"/>
              <a:sym typeface="Roboto Light"/>
            </a:endParaRPr>
          </a:p>
        </p:txBody>
      </p:sp>
      <p:sp>
        <p:nvSpPr>
          <p:cNvPr id="885" name="Google Shape;885;g2ada275c79b_1_142"/>
          <p:cNvSpPr txBox="1"/>
          <p:nvPr/>
        </p:nvSpPr>
        <p:spPr>
          <a:xfrm>
            <a:off x="426000" y="1607350"/>
            <a:ext cx="2729100" cy="4617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082D49"/>
                </a:solidFill>
                <a:latin typeface="Roboto"/>
                <a:ea typeface="Roboto"/>
                <a:cs typeface="Roboto"/>
                <a:sym typeface="Roboto"/>
              </a:rPr>
              <a:t>Anxiety and COVID-19</a:t>
            </a:r>
            <a:endParaRPr sz="2000" b="1" i="0" u="none" strike="noStrike" cap="none">
              <a:solidFill>
                <a:srgbClr val="082D49"/>
              </a:solidFill>
              <a:latin typeface="Roboto"/>
              <a:ea typeface="Roboto"/>
              <a:cs typeface="Roboto"/>
              <a:sym typeface="Roboto"/>
            </a:endParaRPr>
          </a:p>
        </p:txBody>
      </p:sp>
      <p:sp>
        <p:nvSpPr>
          <p:cNvPr id="886" name="Google Shape;886;g2ada275c79b_1_142"/>
          <p:cNvSpPr/>
          <p:nvPr/>
        </p:nvSpPr>
        <p:spPr>
          <a:xfrm>
            <a:off x="6233875" y="2431200"/>
            <a:ext cx="5676000" cy="3908700"/>
          </a:xfrm>
          <a:prstGeom prst="rect">
            <a:avLst/>
          </a:prstGeom>
          <a:solidFill>
            <a:srgbClr val="EEEEEE"/>
          </a:solidFill>
          <a:ln w="76200" cap="flat" cmpd="sng">
            <a:solidFill>
              <a:srgbClr val="EEEEEE"/>
            </a:solidFill>
            <a:prstDash val="solid"/>
            <a:round/>
            <a:headEnd type="none" w="sm" len="sm"/>
            <a:tailEnd type="none" w="sm" len="sm"/>
          </a:ln>
        </p:spPr>
        <p:txBody>
          <a:bodyPr spcFirstLastPara="1" wrap="square" lIns="121900" tIns="121900" rIns="121900" bIns="121900" anchor="ctr" anchorCtr="0">
            <a:noAutofit/>
          </a:bodyPr>
          <a:lstStyle/>
          <a:p>
            <a:pPr marL="457200" marR="0" lvl="0" indent="-323850" algn="l" rtl="0">
              <a:lnSpc>
                <a:spcPct val="115000"/>
              </a:lnSpc>
              <a:spcBef>
                <a:spcPts val="0"/>
              </a:spcBef>
              <a:spcAft>
                <a:spcPts val="0"/>
              </a:spcAft>
              <a:buClr>
                <a:srgbClr val="082D49"/>
              </a:buClr>
              <a:buSzPts val="1500"/>
              <a:buFont typeface="Arial"/>
              <a:buChar char="●"/>
            </a:pPr>
            <a:r>
              <a:rPr lang="en-US" sz="1500" b="0" i="0" u="none" strike="noStrike" cap="none">
                <a:solidFill>
                  <a:srgbClr val="082D49"/>
                </a:solidFill>
                <a:latin typeface="Arial"/>
                <a:ea typeface="Arial"/>
                <a:cs typeface="Arial"/>
                <a:sym typeface="Arial"/>
              </a:rPr>
              <a:t>Of the survey sample, regardless of COVID-19 status, those reporting having some level of anxiety are greater than those that reported no anxiety.</a:t>
            </a:r>
            <a:endParaRPr sz="1500" b="0" i="0" u="none" strike="noStrike" cap="none">
              <a:solidFill>
                <a:srgbClr val="082D49"/>
              </a:solidFill>
              <a:latin typeface="Arial"/>
              <a:ea typeface="Arial"/>
              <a:cs typeface="Arial"/>
              <a:sym typeface="Arial"/>
            </a:endParaRPr>
          </a:p>
          <a:p>
            <a:pPr marL="137160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082D49"/>
              </a:solidFill>
              <a:latin typeface="Arial"/>
              <a:ea typeface="Arial"/>
              <a:cs typeface="Arial"/>
              <a:sym typeface="Arial"/>
            </a:endParaRPr>
          </a:p>
          <a:p>
            <a:pPr marL="457200" marR="0" lvl="0" indent="-323850" algn="l" rtl="0">
              <a:lnSpc>
                <a:spcPct val="115000"/>
              </a:lnSpc>
              <a:spcBef>
                <a:spcPts val="0"/>
              </a:spcBef>
              <a:spcAft>
                <a:spcPts val="0"/>
              </a:spcAft>
              <a:buClr>
                <a:srgbClr val="082D49"/>
              </a:buClr>
              <a:buSzPts val="1500"/>
              <a:buFont typeface="Arial"/>
              <a:buChar char="●"/>
            </a:pPr>
            <a:r>
              <a:rPr lang="en-US" sz="1500" b="0" i="0" u="none" strike="noStrike" cap="none">
                <a:solidFill>
                  <a:srgbClr val="082D49"/>
                </a:solidFill>
                <a:latin typeface="Arial"/>
                <a:ea typeface="Arial"/>
                <a:cs typeface="Arial"/>
                <a:sym typeface="Arial"/>
              </a:rPr>
              <a:t>It appears that having COVID-19 does not materially change the percentage of those expressing some feeling of anxiety as compared to those that report not being anxious.    </a:t>
            </a:r>
            <a:endParaRPr sz="1500" b="0" i="0" u="none" strike="noStrike" cap="none">
              <a:solidFill>
                <a:srgbClr val="082D49"/>
              </a:solidFill>
              <a:latin typeface="Arial"/>
              <a:ea typeface="Arial"/>
              <a:cs typeface="Arial"/>
              <a:sym typeface="Arial"/>
            </a:endParaRPr>
          </a:p>
          <a:p>
            <a:pPr marL="137160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082D49"/>
              </a:solidFill>
              <a:latin typeface="Arial"/>
              <a:ea typeface="Arial"/>
              <a:cs typeface="Arial"/>
              <a:sym typeface="Arial"/>
            </a:endParaRPr>
          </a:p>
          <a:p>
            <a:pPr marL="457200" marR="0" lvl="0" indent="-323850" algn="l" rtl="0">
              <a:lnSpc>
                <a:spcPct val="115000"/>
              </a:lnSpc>
              <a:spcBef>
                <a:spcPts val="0"/>
              </a:spcBef>
              <a:spcAft>
                <a:spcPts val="0"/>
              </a:spcAft>
              <a:buClr>
                <a:srgbClr val="082D49"/>
              </a:buClr>
              <a:buSzPts val="1500"/>
              <a:buFont typeface="Arial"/>
              <a:buChar char="●"/>
            </a:pPr>
            <a:r>
              <a:rPr lang="en-US" sz="1500" b="0" i="0" u="none" strike="noStrike" cap="none">
                <a:solidFill>
                  <a:srgbClr val="082D49"/>
                </a:solidFill>
                <a:latin typeface="Arial"/>
                <a:ea typeface="Arial"/>
                <a:cs typeface="Arial"/>
                <a:sym typeface="Arial"/>
              </a:rPr>
              <a:t>A larger percentage of those with COVID-19 experience anxiety than those that have not contracted COVID-19.   </a:t>
            </a:r>
            <a:endParaRPr sz="1500" b="0" i="0" u="none" strike="noStrike" cap="none">
              <a:solidFill>
                <a:srgbClr val="082D4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g2ada275c79b_1_36"/>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g2ada275c79b_1_3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1</a:t>
            </a:r>
            <a:endParaRPr sz="3000" b="0" i="0" u="none" strike="noStrike" cap="none">
              <a:solidFill>
                <a:srgbClr val="FFFFFF"/>
              </a:solidFill>
              <a:latin typeface="Roboto Light"/>
              <a:ea typeface="Roboto Light"/>
              <a:cs typeface="Roboto Light"/>
              <a:sym typeface="Roboto Light"/>
            </a:endParaRPr>
          </a:p>
        </p:txBody>
      </p:sp>
      <p:sp>
        <p:nvSpPr>
          <p:cNvPr id="894" name="Google Shape;894;g2ada275c79b_1_36"/>
          <p:cNvSpPr txBox="1"/>
          <p:nvPr/>
        </p:nvSpPr>
        <p:spPr>
          <a:xfrm>
            <a:off x="426000" y="1607350"/>
            <a:ext cx="11298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082D49"/>
                </a:solidFill>
                <a:latin typeface="Roboto"/>
                <a:ea typeface="Roboto"/>
                <a:cs typeface="Roboto"/>
                <a:sym typeface="Roboto"/>
              </a:rPr>
              <a:t>Anxiety and COVID-19</a:t>
            </a:r>
            <a:endParaRPr sz="2000" b="1" i="0" u="none" strike="noStrike" cap="none">
              <a:solidFill>
                <a:srgbClr val="082D49"/>
              </a:solidFill>
              <a:latin typeface="Roboto"/>
              <a:ea typeface="Roboto"/>
              <a:cs typeface="Roboto"/>
              <a:sym typeface="Roboto"/>
            </a:endParaRPr>
          </a:p>
        </p:txBody>
      </p:sp>
      <p:pic>
        <p:nvPicPr>
          <p:cNvPr id="895" name="Google Shape;895;g2ada275c79b_1_36"/>
          <p:cNvPicPr preferRelativeResize="0"/>
          <p:nvPr/>
        </p:nvPicPr>
        <p:blipFill rotWithShape="1">
          <a:blip r:embed="rId3">
            <a:alphaModFix/>
          </a:blip>
          <a:srcRect/>
          <a:stretch/>
        </p:blipFill>
        <p:spPr>
          <a:xfrm>
            <a:off x="6819100" y="2901825"/>
            <a:ext cx="5154295" cy="2904225"/>
          </a:xfrm>
          <a:prstGeom prst="rect">
            <a:avLst/>
          </a:prstGeom>
          <a:noFill/>
          <a:ln>
            <a:noFill/>
          </a:ln>
        </p:spPr>
      </p:pic>
      <p:pic>
        <p:nvPicPr>
          <p:cNvPr id="896" name="Google Shape;896;g2ada275c79b_1_36"/>
          <p:cNvPicPr preferRelativeResize="0"/>
          <p:nvPr/>
        </p:nvPicPr>
        <p:blipFill rotWithShape="1">
          <a:blip r:embed="rId4">
            <a:alphaModFix/>
          </a:blip>
          <a:srcRect/>
          <a:stretch/>
        </p:blipFill>
        <p:spPr>
          <a:xfrm>
            <a:off x="238125" y="2620550"/>
            <a:ext cx="6361266" cy="3466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g2ada275c79b_1_156"/>
          <p:cNvSpPr/>
          <p:nvPr/>
        </p:nvSpPr>
        <p:spPr>
          <a:xfrm>
            <a:off x="426000" y="2431200"/>
            <a:ext cx="5497500" cy="3908700"/>
          </a:xfrm>
          <a:prstGeom prst="rect">
            <a:avLst/>
          </a:prstGeom>
          <a:solidFill>
            <a:schemeClr val="lt1"/>
          </a:solidFill>
          <a:ln w="76200" cap="flat" cmpd="sng">
            <a:solidFill>
              <a:srgbClr val="EEEEEE"/>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a:solidFill>
                  <a:srgbClr val="005E77"/>
                </a:solidFill>
                <a:latin typeface="Arial"/>
                <a:ea typeface="Arial"/>
                <a:cs typeface="Arial"/>
                <a:sym typeface="Arial"/>
              </a:rPr>
              <a:t>What, if any, correlation exists among having COVID-19 and the feeling of worry or mailaize?</a:t>
            </a:r>
            <a:endParaRPr sz="1800" b="1" i="0" u="none" strike="noStrike" cap="none">
              <a:solidFill>
                <a:srgbClr val="005E77"/>
              </a:solidFill>
              <a:latin typeface="Arial"/>
              <a:ea typeface="Arial"/>
              <a:cs typeface="Arial"/>
              <a:sym typeface="Arial"/>
            </a:endParaRPr>
          </a:p>
        </p:txBody>
      </p:sp>
      <p:sp>
        <p:nvSpPr>
          <p:cNvPr id="903" name="Google Shape;903;g2ada275c79b_1_156"/>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2ada275c79b_1_15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1</a:t>
            </a:r>
            <a:endParaRPr sz="3000" b="0" i="0" u="none" strike="noStrike" cap="none">
              <a:solidFill>
                <a:srgbClr val="FFFFFF"/>
              </a:solidFill>
              <a:latin typeface="Roboto Light"/>
              <a:ea typeface="Roboto Light"/>
              <a:cs typeface="Roboto Light"/>
              <a:sym typeface="Roboto Light"/>
            </a:endParaRPr>
          </a:p>
        </p:txBody>
      </p:sp>
      <p:sp>
        <p:nvSpPr>
          <p:cNvPr id="905" name="Google Shape;905;g2ada275c79b_1_156"/>
          <p:cNvSpPr txBox="1"/>
          <p:nvPr/>
        </p:nvSpPr>
        <p:spPr>
          <a:xfrm>
            <a:off x="426000" y="1607350"/>
            <a:ext cx="2729100" cy="4617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005E77"/>
                </a:solidFill>
                <a:latin typeface="Roboto"/>
                <a:ea typeface="Roboto"/>
                <a:cs typeface="Roboto"/>
                <a:sym typeface="Roboto"/>
              </a:rPr>
              <a:t>Worry and COVID-19</a:t>
            </a:r>
            <a:endParaRPr sz="2000" b="1" i="0" u="none" strike="noStrike" cap="none">
              <a:solidFill>
                <a:srgbClr val="082D49"/>
              </a:solidFill>
              <a:latin typeface="Roboto"/>
              <a:ea typeface="Roboto"/>
              <a:cs typeface="Roboto"/>
              <a:sym typeface="Roboto"/>
            </a:endParaRPr>
          </a:p>
        </p:txBody>
      </p:sp>
      <p:sp>
        <p:nvSpPr>
          <p:cNvPr id="906" name="Google Shape;906;g2ada275c79b_1_156"/>
          <p:cNvSpPr/>
          <p:nvPr/>
        </p:nvSpPr>
        <p:spPr>
          <a:xfrm>
            <a:off x="6233875" y="2431200"/>
            <a:ext cx="5676000" cy="3908700"/>
          </a:xfrm>
          <a:prstGeom prst="rect">
            <a:avLst/>
          </a:prstGeom>
          <a:solidFill>
            <a:srgbClr val="EEEEEE"/>
          </a:solidFill>
          <a:ln w="76200" cap="flat" cmpd="sng">
            <a:solidFill>
              <a:srgbClr val="EEEEEE"/>
            </a:solidFill>
            <a:prstDash val="solid"/>
            <a:round/>
            <a:headEnd type="none" w="sm" len="sm"/>
            <a:tailEnd type="none" w="sm" len="sm"/>
          </a:ln>
        </p:spPr>
        <p:txBody>
          <a:bodyPr spcFirstLastPara="1" wrap="square" lIns="121900" tIns="121900" rIns="121900" bIns="121900" anchor="ctr" anchorCtr="0">
            <a:noAutofit/>
          </a:bodyPr>
          <a:lstStyle/>
          <a:p>
            <a:pPr marL="457200" marR="0" lvl="0" indent="-323850" algn="l" rtl="0">
              <a:lnSpc>
                <a:spcPct val="115000"/>
              </a:lnSpc>
              <a:spcBef>
                <a:spcPts val="0"/>
              </a:spcBef>
              <a:spcAft>
                <a:spcPts val="0"/>
              </a:spcAft>
              <a:buClr>
                <a:srgbClr val="082D49"/>
              </a:buClr>
              <a:buSzPts val="1500"/>
              <a:buFont typeface="Arial"/>
              <a:buChar char="●"/>
            </a:pPr>
            <a:r>
              <a:rPr lang="en-US" sz="1500" b="0" i="0" u="none" strike="noStrike" cap="none">
                <a:solidFill>
                  <a:srgbClr val="082D49"/>
                </a:solidFill>
                <a:latin typeface="Arial"/>
                <a:ea typeface="Arial"/>
                <a:cs typeface="Arial"/>
                <a:sym typeface="Arial"/>
              </a:rPr>
              <a:t>It appears that regardless of COVID-19 status, respondents not experiencing worry exceeded those experiencing worry.</a:t>
            </a:r>
            <a:endParaRPr sz="1500" b="0" i="0" u="none" strike="noStrike" cap="none">
              <a:solidFill>
                <a:srgbClr val="082D49"/>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r>
              <a:rPr lang="en-US" sz="1500" b="0" i="0" u="none" strike="noStrike" cap="none">
                <a:solidFill>
                  <a:srgbClr val="082D49"/>
                </a:solidFill>
                <a:latin typeface="Arial"/>
                <a:ea typeface="Arial"/>
                <a:cs typeface="Arial"/>
                <a:sym typeface="Arial"/>
              </a:rPr>
              <a:t>  </a:t>
            </a:r>
            <a:endParaRPr sz="1500" b="0" i="0" u="none" strike="noStrike" cap="none">
              <a:solidFill>
                <a:srgbClr val="082D49"/>
              </a:solidFill>
              <a:latin typeface="Arial"/>
              <a:ea typeface="Arial"/>
              <a:cs typeface="Arial"/>
              <a:sym typeface="Arial"/>
            </a:endParaRPr>
          </a:p>
          <a:p>
            <a:pPr marL="457200" marR="0" lvl="0" indent="-323850" algn="l" rtl="0">
              <a:lnSpc>
                <a:spcPct val="115000"/>
              </a:lnSpc>
              <a:spcBef>
                <a:spcPts val="0"/>
              </a:spcBef>
              <a:spcAft>
                <a:spcPts val="0"/>
              </a:spcAft>
              <a:buClr>
                <a:srgbClr val="082D49"/>
              </a:buClr>
              <a:buSzPts val="1500"/>
              <a:buFont typeface="Arial"/>
              <a:buChar char="●"/>
            </a:pPr>
            <a:r>
              <a:rPr lang="en-US" sz="1500" b="0" i="0" u="none" strike="noStrike" cap="none">
                <a:solidFill>
                  <a:srgbClr val="082D49"/>
                </a:solidFill>
                <a:latin typeface="Arial"/>
                <a:ea typeface="Arial"/>
                <a:cs typeface="Arial"/>
                <a:sym typeface="Arial"/>
              </a:rPr>
              <a:t>Based on the visual plotting, the dataset and levels of worry, whether or not the respondent has COVID-19, are approaching the median.  </a:t>
            </a:r>
            <a:endParaRPr sz="1500" b="0" i="0" u="none" strike="noStrike" cap="none">
              <a:solidFill>
                <a:srgbClr val="082D49"/>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082D49"/>
              </a:solidFill>
              <a:latin typeface="Arial"/>
              <a:ea typeface="Arial"/>
              <a:cs typeface="Arial"/>
              <a:sym typeface="Arial"/>
            </a:endParaRPr>
          </a:p>
          <a:p>
            <a:pPr marL="457200" marR="0" lvl="0" indent="-323850" algn="l" rtl="0">
              <a:lnSpc>
                <a:spcPct val="115000"/>
              </a:lnSpc>
              <a:spcBef>
                <a:spcPts val="0"/>
              </a:spcBef>
              <a:spcAft>
                <a:spcPts val="0"/>
              </a:spcAft>
              <a:buClr>
                <a:srgbClr val="2E5E73"/>
              </a:buClr>
              <a:buSzPts val="1500"/>
              <a:buFont typeface="Arial"/>
              <a:buChar char="●"/>
            </a:pPr>
            <a:r>
              <a:rPr lang="en-US" sz="1500" b="0" i="0" u="none" strike="noStrike" cap="none">
                <a:solidFill>
                  <a:srgbClr val="082D49"/>
                </a:solidFill>
                <a:latin typeface="Arial"/>
                <a:ea typeface="Arial"/>
                <a:cs typeface="Arial"/>
                <a:sym typeface="Arial"/>
              </a:rPr>
              <a:t>Unlike anxiety, of those with COVID-19, the respondents reporting no worry sometimes exceed those experiencing some worry after the infected population increases over the non-infected population numbers.  </a:t>
            </a:r>
            <a:r>
              <a:rPr lang="en-US" sz="1500" b="0" i="0" u="none" strike="noStrike" cap="none">
                <a:solidFill>
                  <a:srgbClr val="2E5E73"/>
                </a:solidFill>
                <a:latin typeface="Arial"/>
                <a:ea typeface="Arial"/>
                <a:cs typeface="Arial"/>
                <a:sym typeface="Arial"/>
              </a:rPr>
              <a:t>  </a:t>
            </a:r>
            <a:endParaRPr sz="1500" b="0" i="0" u="none" strike="noStrike" cap="none">
              <a:solidFill>
                <a:srgbClr val="2E5E73"/>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2E5E73"/>
              </a:solidFill>
              <a:latin typeface="Arial"/>
              <a:ea typeface="Arial"/>
              <a:cs typeface="Arial"/>
              <a:sym typeface="Arial"/>
            </a:endParaRPr>
          </a:p>
        </p:txBody>
      </p:sp>
      <p:sp>
        <p:nvSpPr>
          <p:cNvPr id="907" name="Google Shape;907;g2ada275c79b_1_156"/>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08" name="Google Shape;908;g2ada275c79b_1_15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2</a:t>
            </a:r>
            <a:endParaRPr sz="3000" b="0" i="0" u="none" strike="noStrike" cap="none">
              <a:solidFill>
                <a:srgbClr val="FFFFFF"/>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g2ada275c79b_1_4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g2ada275c79b_1_4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FFFFFF"/>
                </a:solidFill>
                <a:latin typeface="Roboto Light"/>
                <a:ea typeface="Roboto Light"/>
                <a:cs typeface="Roboto Light"/>
                <a:sym typeface="Roboto Light"/>
              </a:rPr>
              <a:t>Result/Conclusion 2</a:t>
            </a:r>
            <a:endParaRPr sz="3000" b="0" i="0" u="none" strike="noStrike" cap="none">
              <a:solidFill>
                <a:srgbClr val="FFFFFF"/>
              </a:solidFill>
              <a:latin typeface="Roboto Light"/>
              <a:ea typeface="Roboto Light"/>
              <a:cs typeface="Roboto Light"/>
              <a:sym typeface="Roboto Light"/>
            </a:endParaRPr>
          </a:p>
        </p:txBody>
      </p:sp>
      <p:sp>
        <p:nvSpPr>
          <p:cNvPr id="916" name="Google Shape;916;g2ada275c79b_1_45"/>
          <p:cNvSpPr txBox="1"/>
          <p:nvPr/>
        </p:nvSpPr>
        <p:spPr>
          <a:xfrm>
            <a:off x="426000" y="1607350"/>
            <a:ext cx="11298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2000" b="1" i="0" u="none" strike="noStrike" cap="none">
                <a:solidFill>
                  <a:srgbClr val="005E77"/>
                </a:solidFill>
                <a:latin typeface="Roboto"/>
                <a:ea typeface="Roboto"/>
                <a:cs typeface="Roboto"/>
                <a:sym typeface="Roboto"/>
              </a:rPr>
              <a:t>Worry and COVID-19</a:t>
            </a:r>
            <a:endParaRPr sz="2000" b="1" i="0" u="none" strike="noStrike" cap="none">
              <a:solidFill>
                <a:srgbClr val="005E77"/>
              </a:solidFill>
              <a:latin typeface="Roboto"/>
              <a:ea typeface="Roboto"/>
              <a:cs typeface="Roboto"/>
              <a:sym typeface="Roboto"/>
            </a:endParaRPr>
          </a:p>
        </p:txBody>
      </p:sp>
      <p:pic>
        <p:nvPicPr>
          <p:cNvPr id="917" name="Google Shape;917;g2ada275c79b_1_45"/>
          <p:cNvPicPr preferRelativeResize="0"/>
          <p:nvPr/>
        </p:nvPicPr>
        <p:blipFill rotWithShape="1">
          <a:blip r:embed="rId3">
            <a:alphaModFix/>
          </a:blip>
          <a:srcRect/>
          <a:stretch/>
        </p:blipFill>
        <p:spPr>
          <a:xfrm>
            <a:off x="238125" y="2676750"/>
            <a:ext cx="6493751" cy="3352574"/>
          </a:xfrm>
          <a:prstGeom prst="rect">
            <a:avLst/>
          </a:prstGeom>
          <a:noFill/>
          <a:ln>
            <a:noFill/>
          </a:ln>
        </p:spPr>
      </p:pic>
      <p:pic>
        <p:nvPicPr>
          <p:cNvPr id="918" name="Google Shape;918;g2ada275c79b_1_45"/>
          <p:cNvPicPr preferRelativeResize="0"/>
          <p:nvPr/>
        </p:nvPicPr>
        <p:blipFill rotWithShape="1">
          <a:blip r:embed="rId4">
            <a:alphaModFix/>
          </a:blip>
          <a:srcRect/>
          <a:stretch/>
        </p:blipFill>
        <p:spPr>
          <a:xfrm>
            <a:off x="6809574" y="2934486"/>
            <a:ext cx="5154301" cy="2837102"/>
          </a:xfrm>
          <a:prstGeom prst="rect">
            <a:avLst/>
          </a:prstGeom>
          <a:noFill/>
          <a:ln>
            <a:noFill/>
          </a:ln>
        </p:spPr>
      </p:pic>
    </p:spTree>
  </p:cSld>
  <p:clrMapOvr>
    <a:masterClrMapping/>
  </p:clrMapOvr>
</p:sld>
</file>

<file path=ppt/theme/theme1.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1710</Words>
  <Application>Microsoft Office PowerPoint</Application>
  <PresentationFormat>Widescreen</PresentationFormat>
  <Paragraphs>163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Roboto Light</vt:lpstr>
      <vt:lpstr>Roboto</vt:lpstr>
      <vt:lpstr>Roboto Medium</vt:lpstr>
      <vt:lpstr>Calibri</vt:lpstr>
      <vt:lpstr>Trilogy Bootcamps Theme</vt:lpstr>
      <vt:lpstr>Effects of COVID-19 and the Pandemic on Mental Health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COVID-19 and the Pandemic on Mental Health</dc:title>
  <dc:creator>C. Martella</dc:creator>
  <cp:lastModifiedBy>C. Martella</cp:lastModifiedBy>
  <cp:revision>1</cp:revision>
  <dcterms:modified xsi:type="dcterms:W3CDTF">2024-01-11T00:43:35Z</dcterms:modified>
</cp:coreProperties>
</file>