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714" r:id="rId2"/>
    <p:sldMasterId id="2147483732" r:id="rId3"/>
  </p:sldMasterIdLst>
  <p:notesMasterIdLst>
    <p:notesMasterId r:id="rId18"/>
  </p:notesMasterIdLst>
  <p:sldIdLst>
    <p:sldId id="265" r:id="rId4"/>
    <p:sldId id="266" r:id="rId5"/>
    <p:sldId id="267" r:id="rId6"/>
    <p:sldId id="268" r:id="rId7"/>
    <p:sldId id="259" r:id="rId8"/>
    <p:sldId id="276" r:id="rId9"/>
    <p:sldId id="269" r:id="rId10"/>
    <p:sldId id="261" r:id="rId11"/>
    <p:sldId id="277" r:id="rId12"/>
    <p:sldId id="275" r:id="rId13"/>
    <p:sldId id="260" r:id="rId14"/>
    <p:sldId id="262" r:id="rId15"/>
    <p:sldId id="274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7366" autoAdjust="0"/>
  </p:normalViewPr>
  <p:slideViewPr>
    <p:cSldViewPr snapToGrid="0">
      <p:cViewPr varScale="1">
        <p:scale>
          <a:sx n="80" d="100"/>
          <a:sy n="80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2501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5102123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740921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611604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1039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59631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49583569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0561162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2960884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6062639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607099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998879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464333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8057892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6566140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4354238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572982-41C4-44DC-908B-125C8D3EC11F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180694204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8453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22176808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16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6358940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62875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321928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42931718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3502688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92041418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04448339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048853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39053444"/>
      </p:ext>
    </p:extLst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03932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61593588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6290482"/>
      </p:ext>
    </p:extLst>
  </p:cSld>
  <p:clrMapOvr>
    <a:masterClrMapping/>
  </p:clrMapOvr>
  <p:hf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769295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9AA10-A0F1-4E39-9A71-38FB40733E7A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9450223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5737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6E8F5E-7C26-4DBA-9CDF-6E3092DFB447}" type="datetime1">
              <a:rPr lang="hr-HR" smtClean="0"/>
              <a:t>24.1.2025.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3256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gramofer.work.gd/" TargetMode="Externa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417" y="995170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3200" noProof="0" dirty="0" err="1"/>
              <a:t>Prezentacija</a:t>
            </a:r>
            <a:r>
              <a:rPr lang="en-GB" sz="3200" noProof="0" dirty="0"/>
              <a:t> </a:t>
            </a:r>
            <a:r>
              <a:rPr lang="en-GB" sz="3200" noProof="0" dirty="0" err="1"/>
              <a:t>projekta</a:t>
            </a:r>
            <a:endParaRPr lang="hr-HR" sz="32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8" y="4836449"/>
            <a:ext cx="7772400" cy="590321"/>
          </a:xfrm>
        </p:spPr>
        <p:txBody>
          <a:bodyPr>
            <a:normAutofit fontScale="85000" lnSpcReduction="20000"/>
          </a:bodyPr>
          <a:lstStyle/>
          <a:p>
            <a:r>
              <a:rPr lang="hr-HR" sz="1400" noProof="0" dirty="0"/>
              <a:t>Tim:  TG </a:t>
            </a:r>
            <a:r>
              <a:rPr lang="en-GB" sz="1400" dirty="0"/>
              <a:t>16.4</a:t>
            </a:r>
            <a:r>
              <a:rPr lang="hr-HR" sz="1400" noProof="0" dirty="0"/>
              <a:t> </a:t>
            </a:r>
            <a:r>
              <a:rPr lang="en-GB" sz="1400" dirty="0" err="1"/>
              <a:t>VinylSwap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22E57-A44C-4313-A651-0214A637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497" y="2942613"/>
            <a:ext cx="4439001" cy="14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Korištene</a:t>
            </a:r>
            <a:r>
              <a:rPr lang="en-GB" noProof="0" dirty="0"/>
              <a:t> </a:t>
            </a:r>
            <a:r>
              <a:rPr lang="en-GB" noProof="0" dirty="0" err="1"/>
              <a:t>tehnologije</a:t>
            </a:r>
            <a:r>
              <a:rPr lang="en-GB" noProof="0" dirty="0"/>
              <a:t>:</a:t>
            </a:r>
          </a:p>
          <a:p>
            <a:r>
              <a:rPr lang="en-GB" dirty="0"/>
              <a:t>     </a:t>
            </a:r>
            <a:r>
              <a:rPr lang="en-GB" dirty="0" err="1"/>
              <a:t>Testiranje</a:t>
            </a:r>
            <a:r>
              <a:rPr lang="en-GB" dirty="0"/>
              <a:t> </a:t>
            </a:r>
            <a:r>
              <a:rPr lang="en-GB" dirty="0" err="1"/>
              <a:t>sustava</a:t>
            </a:r>
            <a:r>
              <a:rPr lang="en-GB" dirty="0"/>
              <a:t>: Selenium</a:t>
            </a:r>
          </a:p>
          <a:p>
            <a:r>
              <a:rPr lang="en-GB" noProof="0" dirty="0"/>
              <a:t>     </a:t>
            </a:r>
            <a:r>
              <a:rPr lang="en-GB" noProof="0" dirty="0" err="1"/>
              <a:t>Testiranje</a:t>
            </a:r>
            <a:r>
              <a:rPr lang="en-GB" noProof="0" dirty="0"/>
              <a:t> </a:t>
            </a:r>
            <a:r>
              <a:rPr lang="en-GB" noProof="0" dirty="0" err="1"/>
              <a:t>komponenti</a:t>
            </a:r>
            <a:r>
              <a:rPr lang="en-GB" noProof="0" dirty="0"/>
              <a:t>: Spring Boot Test</a:t>
            </a:r>
            <a:endParaRPr lang="hr-HR" noProof="0" dirty="0"/>
          </a:p>
          <a:p>
            <a:endParaRPr lang="en-GB" dirty="0"/>
          </a:p>
          <a:p>
            <a:r>
              <a:rPr lang="en-GB" noProof="0" dirty="0" err="1"/>
              <a:t>Ispitni</a:t>
            </a:r>
            <a:r>
              <a:rPr lang="en-GB" noProof="0" dirty="0"/>
              <a:t> </a:t>
            </a:r>
            <a:r>
              <a:rPr lang="en-GB" noProof="0" dirty="0" err="1"/>
              <a:t>slučajevi</a:t>
            </a:r>
            <a:r>
              <a:rPr lang="en-GB" noProof="0" dirty="0"/>
              <a:t>: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/>
              <a:t>Google login (</a:t>
            </a:r>
            <a:r>
              <a:rPr lang="en-GB" dirty="0" err="1"/>
              <a:t>redovni</a:t>
            </a:r>
            <a:r>
              <a:rPr lang="en-GB" dirty="0"/>
              <a:t> </a:t>
            </a:r>
            <a:r>
              <a:rPr lang="en-GB" dirty="0" err="1"/>
              <a:t>slučaj</a:t>
            </a:r>
            <a:r>
              <a:rPr lang="en-GB" dirty="0"/>
              <a:t>)</a:t>
            </a:r>
          </a:p>
          <a:p>
            <a:pPr marL="494100" indent="-457200">
              <a:buFont typeface="+mj-lt"/>
              <a:buAutoNum type="arabicPeriod"/>
            </a:pPr>
            <a:r>
              <a:rPr lang="en-GB" noProof="0" dirty="0" err="1"/>
              <a:t>Dodavanje</a:t>
            </a:r>
            <a:r>
              <a:rPr lang="en-GB" noProof="0" dirty="0"/>
              <a:t> </a:t>
            </a:r>
            <a:r>
              <a:rPr lang="en-GB" noProof="0" dirty="0" err="1"/>
              <a:t>ploče</a:t>
            </a:r>
            <a:r>
              <a:rPr lang="en-GB" noProof="0" dirty="0"/>
              <a:t> (</a:t>
            </a:r>
            <a:r>
              <a:rPr lang="en-GB" noProof="0" dirty="0" err="1"/>
              <a:t>redovni</a:t>
            </a:r>
            <a:r>
              <a:rPr lang="en-GB" noProof="0" dirty="0"/>
              <a:t> </a:t>
            </a:r>
            <a:r>
              <a:rPr lang="en-GB" noProof="0" dirty="0" err="1"/>
              <a:t>slučaj</a:t>
            </a:r>
            <a:r>
              <a:rPr lang="en-GB" noProof="0" dirty="0"/>
              <a:t>)</a:t>
            </a:r>
          </a:p>
          <a:p>
            <a:pPr marL="494100" indent="-457200">
              <a:buFont typeface="+mj-lt"/>
              <a:buAutoNum type="arabicPeriod"/>
            </a:pPr>
            <a:r>
              <a:rPr lang="en-GB" dirty="0" err="1"/>
              <a:t>Dodavanje</a:t>
            </a:r>
            <a:r>
              <a:rPr lang="en-GB" dirty="0"/>
              <a:t> </a:t>
            </a:r>
            <a:r>
              <a:rPr lang="en-GB" dirty="0" err="1"/>
              <a:t>ploče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već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(</a:t>
            </a:r>
            <a:r>
              <a:rPr lang="en-GB" dirty="0" err="1"/>
              <a:t>rubni</a:t>
            </a:r>
            <a:r>
              <a:rPr lang="en-GB" dirty="0"/>
              <a:t> </a:t>
            </a:r>
            <a:r>
              <a:rPr lang="en-GB" dirty="0" err="1"/>
              <a:t>slučaj</a:t>
            </a:r>
            <a:r>
              <a:rPr lang="en-GB" dirty="0"/>
              <a:t>)</a:t>
            </a:r>
          </a:p>
          <a:p>
            <a:pPr marL="494100" indent="-457200">
              <a:buFont typeface="+mj-lt"/>
              <a:buAutoNum type="arabicPeriod"/>
            </a:pPr>
            <a:r>
              <a:rPr lang="en-GB" noProof="0" dirty="0" err="1"/>
              <a:t>Uređivanje</a:t>
            </a:r>
            <a:r>
              <a:rPr lang="en-GB" noProof="0" dirty="0"/>
              <a:t> </a:t>
            </a:r>
            <a:r>
              <a:rPr lang="en-GB" noProof="0" dirty="0" err="1"/>
              <a:t>svojih</a:t>
            </a:r>
            <a:r>
              <a:rPr lang="en-GB" noProof="0" dirty="0"/>
              <a:t> </a:t>
            </a:r>
            <a:r>
              <a:rPr lang="en-GB" noProof="0" dirty="0" err="1"/>
              <a:t>ploča</a:t>
            </a:r>
            <a:r>
              <a:rPr lang="en-GB" noProof="0" dirty="0"/>
              <a:t> (</a:t>
            </a:r>
            <a:r>
              <a:rPr lang="en-GB" noProof="0" dirty="0" err="1"/>
              <a:t>poziv</a:t>
            </a:r>
            <a:r>
              <a:rPr lang="en-GB" noProof="0" dirty="0"/>
              <a:t> </a:t>
            </a:r>
            <a:r>
              <a:rPr lang="en-GB" noProof="0" dirty="0" err="1"/>
              <a:t>nepostojećih</a:t>
            </a:r>
            <a:r>
              <a:rPr lang="en-GB" noProof="0" dirty="0"/>
              <a:t> </a:t>
            </a:r>
            <a:r>
              <a:rPr lang="en-GB" noProof="0" dirty="0" err="1"/>
              <a:t>funkcionalnosti</a:t>
            </a:r>
            <a:r>
              <a:rPr lang="en-GB" noProof="0" dirty="0"/>
              <a:t>)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92067-DD9D-469A-99F0-BE1BE17A6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541" y="1381124"/>
            <a:ext cx="2316113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noProof="0" dirty="0"/>
              <a:t>Azure VM (</a:t>
            </a:r>
            <a:r>
              <a:rPr lang="en-GB" noProof="0" dirty="0" err="1"/>
              <a:t>pokretanje</a:t>
            </a:r>
            <a:r>
              <a:rPr lang="en-GB" noProof="0" dirty="0"/>
              <a:t> </a:t>
            </a:r>
            <a:r>
              <a:rPr lang="en-GB" noProof="0" dirty="0" err="1"/>
              <a:t>aplikacije</a:t>
            </a:r>
            <a:r>
              <a:rPr lang="en-GB" noProof="0" dirty="0"/>
              <a:t>), </a:t>
            </a:r>
            <a:r>
              <a:rPr lang="en-GB" noProof="0" dirty="0" err="1"/>
              <a:t>Cloudinary</a:t>
            </a:r>
            <a:r>
              <a:rPr lang="en-GB" noProof="0" dirty="0"/>
              <a:t> (</a:t>
            </a:r>
            <a:r>
              <a:rPr lang="en-GB" noProof="0" dirty="0" err="1"/>
              <a:t>medijske</a:t>
            </a:r>
            <a:r>
              <a:rPr lang="en-GB" noProof="0" dirty="0"/>
              <a:t> </a:t>
            </a:r>
            <a:r>
              <a:rPr lang="en-GB" noProof="0" dirty="0" err="1"/>
              <a:t>datoteke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cloudu</a:t>
            </a:r>
            <a:r>
              <a:rPr lang="en-GB" noProof="0" dirty="0"/>
              <a:t>), </a:t>
            </a:r>
            <a:r>
              <a:rPr lang="en-GB" noProof="0" dirty="0" err="1"/>
              <a:t>relacijska</a:t>
            </a:r>
            <a:r>
              <a:rPr lang="en-GB" noProof="0" dirty="0"/>
              <a:t> </a:t>
            </a:r>
            <a:r>
              <a:rPr lang="en-GB" noProof="0" dirty="0" err="1"/>
              <a:t>baza</a:t>
            </a:r>
            <a:r>
              <a:rPr lang="en-GB" noProof="0" dirty="0"/>
              <a:t> </a:t>
            </a:r>
            <a:r>
              <a:rPr lang="en-GB" noProof="0" dirty="0" err="1"/>
              <a:t>podata</a:t>
            </a:r>
            <a:r>
              <a:rPr lang="en-GB" noProof="0" dirty="0"/>
              <a:t> PostgreSQL, React (frontend), Spring Boot (backend)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JavaScript (JSON), Java, HTML, CSS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noProof="0" dirty="0" err="1"/>
              <a:t>Astah</a:t>
            </a:r>
            <a:r>
              <a:rPr lang="en-GB" noProof="0" dirty="0"/>
              <a:t>, </a:t>
            </a:r>
            <a:r>
              <a:rPr lang="en-GB" noProof="0" dirty="0" err="1"/>
              <a:t>PlantUML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0CAFA-CC52-4D4D-88E8-B7E19C7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058" y="3787059"/>
            <a:ext cx="1648279" cy="1648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056AA-75D9-45BF-9695-ACAE7CD39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7" y="3787059"/>
            <a:ext cx="4400550" cy="1885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1CF431-909D-46DF-A6C1-1DC93A9A6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37" y="3673581"/>
            <a:ext cx="3000375" cy="18752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F71A8-ADC0-471C-B6BE-CC0F64471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007" y="5548815"/>
            <a:ext cx="43719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noProof="0" dirty="0" err="1"/>
              <a:t>Sveprisutni</a:t>
            </a:r>
            <a:r>
              <a:rPr lang="en-GB" noProof="0" dirty="0"/>
              <a:t> </a:t>
            </a:r>
            <a:r>
              <a:rPr lang="en-GB" noProof="0" dirty="0" err="1"/>
              <a:t>elementi</a:t>
            </a:r>
            <a:r>
              <a:rPr lang="en-GB" noProof="0" dirty="0"/>
              <a:t> </a:t>
            </a:r>
            <a:r>
              <a:rPr lang="en-GB" noProof="0" dirty="0" err="1"/>
              <a:t>procese</a:t>
            </a:r>
            <a:r>
              <a:rPr lang="en-GB" noProof="0" dirty="0"/>
              <a:t> </a:t>
            </a:r>
            <a:r>
              <a:rPr lang="en-GB" noProof="0" dirty="0" err="1"/>
              <a:t>izrade</a:t>
            </a:r>
            <a:r>
              <a:rPr lang="en-GB" noProof="0" dirty="0"/>
              <a:t> </a:t>
            </a:r>
            <a:r>
              <a:rPr lang="en-GB" noProof="0" dirty="0" err="1"/>
              <a:t>aplikacije</a:t>
            </a:r>
            <a:r>
              <a:rPr lang="en-GB" noProof="0" dirty="0"/>
              <a:t>:</a:t>
            </a:r>
            <a:endParaRPr lang="hr-HR" noProof="0" dirty="0"/>
          </a:p>
          <a:p>
            <a:pPr lvl="1"/>
            <a:r>
              <a:rPr lang="en-GB" noProof="0" dirty="0" err="1"/>
              <a:t>Komunikacija</a:t>
            </a:r>
            <a:r>
              <a:rPr lang="en-GB" noProof="0" dirty="0"/>
              <a:t> </a:t>
            </a:r>
            <a:r>
              <a:rPr lang="en-GB" noProof="0" dirty="0" err="1"/>
              <a:t>ostvarivana</a:t>
            </a:r>
            <a:r>
              <a:rPr lang="en-GB" noProof="0" dirty="0"/>
              <a:t> </a:t>
            </a:r>
            <a:r>
              <a:rPr lang="en-GB" noProof="0" dirty="0" err="1"/>
              <a:t>putem</a:t>
            </a:r>
            <a:r>
              <a:rPr lang="en-GB" noProof="0" dirty="0"/>
              <a:t> </a:t>
            </a:r>
            <a:r>
              <a:rPr lang="en-GB" noProof="0" dirty="0" err="1"/>
              <a:t>aplikacija</a:t>
            </a:r>
            <a:r>
              <a:rPr lang="en-GB" noProof="0" dirty="0"/>
              <a:t> WhatsApp </a:t>
            </a:r>
            <a:r>
              <a:rPr lang="en-GB" noProof="0" dirty="0" err="1"/>
              <a:t>i</a:t>
            </a:r>
            <a:r>
              <a:rPr lang="en-GB" noProof="0" dirty="0"/>
              <a:t> Discord</a:t>
            </a:r>
          </a:p>
          <a:p>
            <a:pPr lvl="1"/>
            <a:r>
              <a:rPr lang="en-GB" noProof="0" dirty="0" err="1"/>
              <a:t>Česti</a:t>
            </a:r>
            <a:r>
              <a:rPr lang="en-GB" noProof="0" dirty="0"/>
              <a:t> </a:t>
            </a:r>
            <a:r>
              <a:rPr lang="en-GB" noProof="0" dirty="0" err="1"/>
              <a:t>sastanci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diskusije</a:t>
            </a:r>
            <a:endParaRPr lang="en-GB" noProof="0" dirty="0"/>
          </a:p>
          <a:p>
            <a:pPr lvl="1"/>
            <a:r>
              <a:rPr lang="en-GB" dirty="0" err="1"/>
              <a:t>Učenje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primjena</a:t>
            </a:r>
            <a:r>
              <a:rPr lang="en-GB" dirty="0"/>
              <a:t> </a:t>
            </a:r>
            <a:r>
              <a:rPr lang="en-GB" dirty="0" err="1"/>
              <a:t>osnovnih</a:t>
            </a:r>
            <a:r>
              <a:rPr lang="en-GB" dirty="0"/>
              <a:t> </a:t>
            </a:r>
            <a:r>
              <a:rPr lang="en-GB" dirty="0" err="1"/>
              <a:t>Github</a:t>
            </a:r>
            <a:r>
              <a:rPr lang="en-GB" dirty="0"/>
              <a:t> </a:t>
            </a:r>
            <a:r>
              <a:rPr lang="en-GB" dirty="0" err="1"/>
              <a:t>funkcija</a:t>
            </a:r>
            <a:endParaRPr lang="hr-HR" noProof="0" dirty="0"/>
          </a:p>
          <a:p>
            <a:pPr lvl="1"/>
            <a:r>
              <a:rPr lang="en-GB" noProof="0" dirty="0" err="1"/>
              <a:t>Pisanje</a:t>
            </a:r>
            <a:r>
              <a:rPr lang="en-GB" noProof="0" dirty="0"/>
              <a:t> </a:t>
            </a:r>
            <a:r>
              <a:rPr lang="en-GB" noProof="0" dirty="0" err="1"/>
              <a:t>dokumentacija</a:t>
            </a:r>
            <a:r>
              <a:rPr lang="en-GB" noProof="0" dirty="0"/>
              <a:t> </a:t>
            </a:r>
            <a:r>
              <a:rPr lang="en-GB" noProof="0" dirty="0" err="1"/>
              <a:t>projekta</a:t>
            </a:r>
            <a:endParaRPr lang="hr-HR" noProof="0" dirty="0"/>
          </a:p>
          <a:p>
            <a:pPr lvl="1"/>
            <a:r>
              <a:rPr lang="en-GB" noProof="0" dirty="0" err="1"/>
              <a:t>Podjela</a:t>
            </a:r>
            <a:r>
              <a:rPr lang="en-GB" noProof="0" dirty="0"/>
              <a:t> </a:t>
            </a:r>
            <a:r>
              <a:rPr lang="en-GB" noProof="0" dirty="0" err="1"/>
              <a:t>zadataka</a:t>
            </a:r>
            <a:r>
              <a:rPr lang="en-GB" noProof="0" dirty="0"/>
              <a:t> po </a:t>
            </a:r>
            <a:r>
              <a:rPr lang="en-GB" noProof="0" dirty="0" err="1"/>
              <a:t>području</a:t>
            </a:r>
            <a:r>
              <a:rPr lang="en-GB" noProof="0" dirty="0"/>
              <a:t> (frontend, backend, wiki) s </a:t>
            </a:r>
            <a:r>
              <a:rPr lang="en-GB" noProof="0" dirty="0" err="1"/>
              <a:t>intervencijom</a:t>
            </a:r>
            <a:r>
              <a:rPr lang="en-GB" noProof="0" dirty="0"/>
              <a:t> </a:t>
            </a:r>
            <a:r>
              <a:rPr lang="en-GB" noProof="0" dirty="0" err="1"/>
              <a:t>drugih</a:t>
            </a:r>
            <a:r>
              <a:rPr lang="en-GB" noProof="0" dirty="0"/>
              <a:t> </a:t>
            </a:r>
            <a:r>
              <a:rPr lang="en-GB" noProof="0" dirty="0" err="1"/>
              <a:t>članova</a:t>
            </a:r>
            <a:r>
              <a:rPr lang="en-GB" noProof="0" dirty="0"/>
              <a:t> po </a:t>
            </a:r>
            <a:r>
              <a:rPr lang="en-GB" noProof="0" dirty="0" err="1"/>
              <a:t>potrebi</a:t>
            </a:r>
            <a:endParaRPr lang="en-GB" noProof="0" dirty="0"/>
          </a:p>
          <a:p>
            <a:pPr lvl="1"/>
            <a:r>
              <a:rPr lang="en-GB" noProof="0" dirty="0" err="1"/>
              <a:t>Progresija</a:t>
            </a:r>
            <a:r>
              <a:rPr lang="en-GB" noProof="0" dirty="0"/>
              <a:t> </a:t>
            </a:r>
            <a:r>
              <a:rPr lang="en-GB" noProof="0" dirty="0" err="1"/>
              <a:t>iz</a:t>
            </a:r>
            <a:r>
              <a:rPr lang="en-GB" noProof="0" dirty="0"/>
              <a:t> </a:t>
            </a:r>
            <a:r>
              <a:rPr lang="en-GB" noProof="0" dirty="0" err="1"/>
              <a:t>razvijanja</a:t>
            </a:r>
            <a:r>
              <a:rPr lang="en-GB" noProof="0" dirty="0"/>
              <a:t> </a:t>
            </a:r>
            <a:r>
              <a:rPr lang="en-GB" noProof="0" dirty="0" err="1"/>
              <a:t>koncepta</a:t>
            </a:r>
            <a:r>
              <a:rPr lang="en-GB" noProof="0" dirty="0"/>
              <a:t> </a:t>
            </a:r>
            <a:r>
              <a:rPr lang="en-GB" noProof="0" dirty="0" err="1"/>
              <a:t>aplikacije</a:t>
            </a:r>
            <a:r>
              <a:rPr lang="en-GB" noProof="0" dirty="0"/>
              <a:t> (</a:t>
            </a:r>
            <a:r>
              <a:rPr lang="en-GB" noProof="0" dirty="0" err="1"/>
              <a:t>visoka</a:t>
            </a:r>
            <a:r>
              <a:rPr lang="en-GB" noProof="0" dirty="0"/>
              <a:t> </a:t>
            </a:r>
            <a:r>
              <a:rPr lang="en-GB" noProof="0" dirty="0" err="1"/>
              <a:t>količina</a:t>
            </a:r>
            <a:r>
              <a:rPr lang="en-GB" noProof="0" dirty="0"/>
              <a:t> </a:t>
            </a:r>
            <a:r>
              <a:rPr lang="en-GB" noProof="0" dirty="0" err="1"/>
              <a:t>dokumentacije</a:t>
            </a:r>
            <a:r>
              <a:rPr lang="en-GB" noProof="0" dirty="0"/>
              <a:t> u </a:t>
            </a:r>
            <a:r>
              <a:rPr lang="en-GB" noProof="0" dirty="0" err="1"/>
              <a:t>odnosu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kod</a:t>
            </a:r>
            <a:r>
              <a:rPr lang="en-GB" noProof="0" dirty="0"/>
              <a:t>) do </a:t>
            </a:r>
            <a:r>
              <a:rPr lang="en-GB" noProof="0" dirty="0" err="1"/>
              <a:t>usavršavanja</a:t>
            </a:r>
            <a:r>
              <a:rPr lang="en-GB" noProof="0" dirty="0"/>
              <a:t> </a:t>
            </a:r>
            <a:r>
              <a:rPr lang="en-GB" noProof="0" dirty="0" err="1"/>
              <a:t>programskih</a:t>
            </a:r>
            <a:r>
              <a:rPr lang="en-GB" noProof="0" dirty="0"/>
              <a:t> </a:t>
            </a:r>
            <a:r>
              <a:rPr lang="en-GB" noProof="0" dirty="0" err="1"/>
              <a:t>funkcionalnosti</a:t>
            </a:r>
            <a:r>
              <a:rPr lang="en-GB" dirty="0"/>
              <a:t> </a:t>
            </a:r>
          </a:p>
          <a:p>
            <a:pPr lvl="1"/>
            <a:r>
              <a:rPr lang="en-GB" noProof="0" dirty="0" err="1"/>
              <a:t>Pisanje</a:t>
            </a:r>
            <a:r>
              <a:rPr lang="en-GB" noProof="0" dirty="0"/>
              <a:t> </a:t>
            </a:r>
            <a:r>
              <a:rPr lang="en-GB" noProof="0" dirty="0" err="1"/>
              <a:t>koda</a:t>
            </a:r>
            <a:r>
              <a:rPr lang="en-GB" dirty="0"/>
              <a:t>, </a:t>
            </a:r>
            <a:r>
              <a:rPr lang="en-GB" dirty="0" err="1"/>
              <a:t>testiranje</a:t>
            </a:r>
            <a:r>
              <a:rPr lang="en-GB" dirty="0"/>
              <a:t>, deployment</a:t>
            </a:r>
            <a:endParaRPr lang="hr-HR" noProof="0" dirty="0"/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Prikazat</a:t>
            </a:r>
            <a:r>
              <a:rPr lang="en-GB" dirty="0"/>
              <a:t> </a:t>
            </a:r>
            <a:r>
              <a:rPr lang="en-GB" dirty="0" err="1"/>
              <a:t>ćemo</a:t>
            </a:r>
            <a:r>
              <a:rPr lang="en-GB" dirty="0"/>
              <a:t> </a:t>
            </a:r>
            <a:r>
              <a:rPr lang="en-GB" dirty="0" err="1"/>
              <a:t>trenutne</a:t>
            </a:r>
            <a:r>
              <a:rPr lang="en-GB" dirty="0"/>
              <a:t> </a:t>
            </a:r>
            <a:r>
              <a:rPr lang="en-GB" dirty="0" err="1"/>
              <a:t>funkcionalnosti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linku</a:t>
            </a:r>
            <a:endParaRPr lang="en-GB" dirty="0"/>
          </a:p>
          <a:p>
            <a:r>
              <a:rPr lang="en-GB" dirty="0">
                <a:hlinkClick r:id="rId2"/>
              </a:rPr>
              <a:t>https://gramofer.work.gd/</a:t>
            </a:r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45924A-0D84-4858-BA7C-A37BA7DF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4" y="3274889"/>
            <a:ext cx="8934451" cy="161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390525"/>
            <a:ext cx="7765322" cy="970450"/>
          </a:xfrm>
        </p:spPr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653562"/>
            <a:ext cx="7765322" cy="4412276"/>
          </a:xfrm>
        </p:spPr>
        <p:txBody>
          <a:bodyPr>
            <a:normAutofit fontScale="92500" lnSpcReduction="20000"/>
          </a:bodyPr>
          <a:lstStyle/>
          <a:p>
            <a:r>
              <a:rPr lang="en-GB" noProof="0" dirty="0" err="1"/>
              <a:t>Problemi</a:t>
            </a:r>
            <a:endParaRPr lang="hr-HR" noProof="0" dirty="0"/>
          </a:p>
          <a:p>
            <a:pPr lvl="1"/>
            <a:r>
              <a:rPr lang="en-GB" noProof="0" dirty="0" err="1"/>
              <a:t>Velika</a:t>
            </a:r>
            <a:r>
              <a:rPr lang="en-GB" noProof="0" dirty="0"/>
              <a:t> </a:t>
            </a:r>
            <a:r>
              <a:rPr lang="en-GB" noProof="0" dirty="0" err="1"/>
              <a:t>količina</a:t>
            </a:r>
            <a:r>
              <a:rPr lang="en-GB" noProof="0" dirty="0"/>
              <a:t> </a:t>
            </a:r>
            <a:r>
              <a:rPr lang="en-GB" noProof="0" dirty="0" err="1"/>
              <a:t>novih</a:t>
            </a:r>
            <a:r>
              <a:rPr lang="en-GB" noProof="0" dirty="0"/>
              <a:t> </a:t>
            </a:r>
            <a:r>
              <a:rPr lang="en-GB" noProof="0" dirty="0" err="1"/>
              <a:t>alata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tehnologija</a:t>
            </a:r>
            <a:endParaRPr lang="en-GB" noProof="0" dirty="0"/>
          </a:p>
          <a:p>
            <a:pPr lvl="1"/>
            <a:r>
              <a:rPr lang="en-GB" dirty="0"/>
              <a:t>Mali </a:t>
            </a:r>
            <a:r>
              <a:rPr lang="en-GB" dirty="0" err="1"/>
              <a:t>vremenski</a:t>
            </a:r>
            <a:r>
              <a:rPr lang="en-GB" dirty="0"/>
              <a:t> </a:t>
            </a:r>
            <a:r>
              <a:rPr lang="en-GB" dirty="0" err="1"/>
              <a:t>prozor</a:t>
            </a:r>
            <a:r>
              <a:rPr lang="en-GB" dirty="0"/>
              <a:t> za </a:t>
            </a:r>
            <a:r>
              <a:rPr lang="en-GB" dirty="0" err="1"/>
              <a:t>izradu</a:t>
            </a:r>
            <a:r>
              <a:rPr lang="en-GB" dirty="0"/>
              <a:t> </a:t>
            </a:r>
            <a:r>
              <a:rPr lang="en-GB" dirty="0" err="1"/>
              <a:t>potpune</a:t>
            </a:r>
            <a:r>
              <a:rPr lang="en-GB" dirty="0"/>
              <a:t> </a:t>
            </a:r>
            <a:r>
              <a:rPr lang="en-GB" dirty="0" err="1"/>
              <a:t>aplikacije</a:t>
            </a:r>
            <a:endParaRPr lang="en-GB" dirty="0"/>
          </a:p>
          <a:p>
            <a:pPr lvl="1"/>
            <a:r>
              <a:rPr lang="en-GB" noProof="0" dirty="0"/>
              <a:t>Rad u </a:t>
            </a:r>
            <a:r>
              <a:rPr lang="en-GB" noProof="0" dirty="0" err="1"/>
              <a:t>novoformirano</a:t>
            </a:r>
            <a:r>
              <a:rPr lang="en-GB" dirty="0"/>
              <a:t>j </a:t>
            </a:r>
            <a:r>
              <a:rPr lang="en-GB" dirty="0" err="1"/>
              <a:t>ekipi</a:t>
            </a:r>
            <a:r>
              <a:rPr lang="en-GB" dirty="0"/>
              <a:t> (</a:t>
            </a:r>
            <a:r>
              <a:rPr lang="en-GB" dirty="0" err="1"/>
              <a:t>ljudi</a:t>
            </a:r>
            <a:r>
              <a:rPr lang="en-GB" dirty="0"/>
              <a:t> se ne </a:t>
            </a:r>
            <a:r>
              <a:rPr lang="en-GB" dirty="0" err="1"/>
              <a:t>poznaju</a:t>
            </a:r>
            <a:r>
              <a:rPr lang="en-GB" dirty="0"/>
              <a:t> </a:t>
            </a:r>
            <a:r>
              <a:rPr lang="en-GB" dirty="0" err="1"/>
              <a:t>međusobno</a:t>
            </a:r>
            <a:r>
              <a:rPr lang="en-GB" dirty="0"/>
              <a:t>)</a:t>
            </a:r>
            <a:endParaRPr lang="hr-HR" noProof="0" dirty="0"/>
          </a:p>
          <a:p>
            <a:pPr lvl="1"/>
            <a:r>
              <a:rPr lang="en-GB" noProof="0" dirty="0" err="1"/>
              <a:t>Neiskustvo</a:t>
            </a:r>
            <a:r>
              <a:rPr lang="en-GB" noProof="0" dirty="0"/>
              <a:t> </a:t>
            </a:r>
            <a:r>
              <a:rPr lang="en-GB" noProof="0" dirty="0" err="1"/>
              <a:t>rada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sličnim</a:t>
            </a:r>
            <a:r>
              <a:rPr lang="en-GB" noProof="0" dirty="0"/>
              <a:t> </a:t>
            </a:r>
            <a:r>
              <a:rPr lang="en-GB" noProof="0" dirty="0" err="1"/>
              <a:t>projektima</a:t>
            </a:r>
            <a:endParaRPr lang="en-GB" noProof="0" dirty="0"/>
          </a:p>
          <a:p>
            <a:r>
              <a:rPr lang="en-GB" noProof="0" dirty="0"/>
              <a:t>Nova </a:t>
            </a:r>
            <a:r>
              <a:rPr lang="en-GB" noProof="0" dirty="0" err="1"/>
              <a:t>znan</a:t>
            </a:r>
            <a:r>
              <a:rPr lang="en-GB" dirty="0" err="1"/>
              <a:t>ja</a:t>
            </a:r>
            <a:endParaRPr lang="hr-HR" noProof="0" dirty="0"/>
          </a:p>
          <a:p>
            <a:pPr lvl="1"/>
            <a:r>
              <a:rPr lang="en-GB" noProof="0" dirty="0" err="1"/>
              <a:t>Adekvatna</a:t>
            </a:r>
            <a:r>
              <a:rPr lang="en-GB" noProof="0" dirty="0"/>
              <a:t> </a:t>
            </a:r>
            <a:r>
              <a:rPr lang="en-GB" noProof="0" dirty="0" err="1"/>
              <a:t>i</a:t>
            </a:r>
            <a:r>
              <a:rPr lang="en-GB" noProof="0" dirty="0"/>
              <a:t> </a:t>
            </a:r>
            <a:r>
              <a:rPr lang="en-GB" noProof="0" dirty="0" err="1"/>
              <a:t>praktična</a:t>
            </a:r>
            <a:r>
              <a:rPr lang="en-GB" noProof="0" dirty="0"/>
              <a:t> </a:t>
            </a:r>
            <a:r>
              <a:rPr lang="en-GB" noProof="0" dirty="0" err="1"/>
              <a:t>podjela</a:t>
            </a:r>
            <a:r>
              <a:rPr lang="en-GB" noProof="0" dirty="0"/>
              <a:t> </a:t>
            </a:r>
            <a:r>
              <a:rPr lang="en-GB" noProof="0" dirty="0" err="1"/>
              <a:t>rada</a:t>
            </a:r>
            <a:r>
              <a:rPr lang="en-GB" noProof="0" dirty="0"/>
              <a:t> </a:t>
            </a:r>
            <a:r>
              <a:rPr lang="en-GB" dirty="0" err="1"/>
              <a:t>među</a:t>
            </a:r>
            <a:r>
              <a:rPr lang="en-GB" dirty="0"/>
              <a:t> </a:t>
            </a:r>
            <a:r>
              <a:rPr lang="en-GB" dirty="0" err="1"/>
              <a:t>članovima</a:t>
            </a:r>
            <a:endParaRPr lang="en-GB" noProof="0" dirty="0"/>
          </a:p>
          <a:p>
            <a:pPr lvl="1"/>
            <a:r>
              <a:rPr lang="en-GB" dirty="0" err="1"/>
              <a:t>Komunikacija</a:t>
            </a:r>
            <a:r>
              <a:rPr lang="en-GB" dirty="0"/>
              <a:t> s </a:t>
            </a:r>
            <a:r>
              <a:rPr lang="en-GB" dirty="0" err="1"/>
              <a:t>ostalim</a:t>
            </a:r>
            <a:r>
              <a:rPr lang="en-GB" dirty="0"/>
              <a:t> </a:t>
            </a:r>
            <a:r>
              <a:rPr lang="en-GB" dirty="0" err="1"/>
              <a:t>članovima</a:t>
            </a:r>
            <a:r>
              <a:rPr lang="en-GB" dirty="0"/>
              <a:t> </a:t>
            </a:r>
            <a:r>
              <a:rPr lang="en-GB" dirty="0" err="1"/>
              <a:t>tima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sveobuhvatno</a:t>
            </a:r>
            <a:r>
              <a:rPr lang="en-GB" dirty="0"/>
              <a:t> </a:t>
            </a:r>
            <a:r>
              <a:rPr lang="en-GB" dirty="0" err="1"/>
              <a:t>shvaćanje</a:t>
            </a:r>
            <a:r>
              <a:rPr lang="en-GB" dirty="0"/>
              <a:t> </a:t>
            </a:r>
            <a:r>
              <a:rPr lang="en-GB" dirty="0" err="1"/>
              <a:t>projekta</a:t>
            </a:r>
            <a:endParaRPr lang="en-GB" dirty="0"/>
          </a:p>
          <a:p>
            <a:pPr lvl="1"/>
            <a:r>
              <a:rPr lang="en-GB" dirty="0" err="1"/>
              <a:t>Pažljivost</a:t>
            </a:r>
            <a:r>
              <a:rPr lang="en-GB" dirty="0"/>
              <a:t> </a:t>
            </a:r>
            <a:r>
              <a:rPr lang="en-GB" dirty="0" err="1"/>
              <a:t>oko</a:t>
            </a:r>
            <a:r>
              <a:rPr lang="en-GB" dirty="0"/>
              <a:t> </a:t>
            </a:r>
            <a:r>
              <a:rPr lang="en-GB" dirty="0" err="1"/>
              <a:t>prividno</a:t>
            </a:r>
            <a:r>
              <a:rPr lang="en-GB" dirty="0"/>
              <a:t> </a:t>
            </a:r>
            <a:r>
              <a:rPr lang="en-GB" dirty="0" err="1"/>
              <a:t>nebitnih</a:t>
            </a:r>
            <a:r>
              <a:rPr lang="en-GB" dirty="0"/>
              <a:t> </a:t>
            </a:r>
            <a:r>
              <a:rPr lang="en-GB" dirty="0" err="1"/>
              <a:t>detalja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Utilizacija</a:t>
            </a:r>
            <a:r>
              <a:rPr lang="en-GB" dirty="0"/>
              <a:t> </a:t>
            </a:r>
            <a:r>
              <a:rPr lang="en-GB" dirty="0" err="1"/>
              <a:t>vještina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znanja</a:t>
            </a:r>
            <a:r>
              <a:rPr lang="en-GB" dirty="0"/>
              <a:t> </a:t>
            </a:r>
            <a:r>
              <a:rPr lang="en-GB" dirty="0" err="1"/>
              <a:t>svih</a:t>
            </a:r>
            <a:r>
              <a:rPr lang="en-GB" dirty="0"/>
              <a:t> </a:t>
            </a:r>
            <a:r>
              <a:rPr lang="en-GB" dirty="0" err="1"/>
              <a:t>članova</a:t>
            </a:r>
            <a:r>
              <a:rPr lang="en-GB" dirty="0"/>
              <a:t> </a:t>
            </a:r>
            <a:r>
              <a:rPr lang="en-GB" dirty="0" err="1"/>
              <a:t>tima</a:t>
            </a:r>
            <a:endParaRPr lang="en-GB" dirty="0"/>
          </a:p>
          <a:p>
            <a:pPr lvl="1"/>
            <a:r>
              <a:rPr lang="en-GB" dirty="0" err="1"/>
              <a:t>Vraćanje</a:t>
            </a:r>
            <a:r>
              <a:rPr lang="en-GB" dirty="0"/>
              <a:t> ,,</a:t>
            </a:r>
            <a:r>
              <a:rPr lang="en-GB" dirty="0" err="1"/>
              <a:t>korak</a:t>
            </a:r>
            <a:r>
              <a:rPr lang="en-GB" dirty="0"/>
              <a:t> </a:t>
            </a:r>
            <a:r>
              <a:rPr lang="en-GB" dirty="0" err="1"/>
              <a:t>unazad</a:t>
            </a:r>
            <a:r>
              <a:rPr lang="en-GB" dirty="0"/>
              <a:t>’’ </a:t>
            </a:r>
            <a:r>
              <a:rPr lang="en-GB" dirty="0" err="1"/>
              <a:t>radi</a:t>
            </a:r>
            <a:r>
              <a:rPr lang="en-GB" dirty="0"/>
              <a:t> </a:t>
            </a:r>
            <a:r>
              <a:rPr lang="en-GB" dirty="0" err="1"/>
              <a:t>popravljanja</a:t>
            </a:r>
            <a:r>
              <a:rPr lang="en-GB" dirty="0"/>
              <a:t> </a:t>
            </a:r>
            <a:r>
              <a:rPr lang="en-GB" dirty="0" err="1"/>
              <a:t>naših</a:t>
            </a:r>
            <a:r>
              <a:rPr lang="en-GB" dirty="0"/>
              <a:t> </a:t>
            </a:r>
            <a:r>
              <a:rPr lang="en-GB" dirty="0" err="1"/>
              <a:t>grešaka</a:t>
            </a:r>
            <a:endParaRPr lang="en-GB" dirty="0"/>
          </a:p>
          <a:p>
            <a:pPr lvl="1"/>
            <a:r>
              <a:rPr lang="en-GB" dirty="0" err="1"/>
              <a:t>Daljnja</a:t>
            </a:r>
            <a:r>
              <a:rPr lang="en-GB" dirty="0"/>
              <a:t> </a:t>
            </a:r>
            <a:r>
              <a:rPr lang="en-GB" dirty="0" err="1"/>
              <a:t>poboljšanja</a:t>
            </a:r>
            <a:endParaRPr lang="en-GB" dirty="0"/>
          </a:p>
          <a:p>
            <a:pPr marL="450000" lvl="1" indent="0">
              <a:buNone/>
            </a:pPr>
            <a:endParaRPr lang="en-GB" noProof="0" dirty="0">
              <a:sym typeface="Wingdings" panose="05000000000000000000" pitchFamily="2" charset="2"/>
            </a:endParaRPr>
          </a:p>
          <a:p>
            <a:pPr marL="450000" lvl="1" indent="0">
              <a:buNone/>
            </a:pPr>
            <a:endParaRPr lang="hr-HR" noProof="0" dirty="0">
              <a:effectLst/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96" y="1580050"/>
            <a:ext cx="7765322" cy="4744550"/>
          </a:xfrm>
        </p:spPr>
        <p:txBody>
          <a:bodyPr>
            <a:normAutofit/>
          </a:bodyPr>
          <a:lstStyle/>
          <a:p>
            <a:r>
              <a:rPr lang="hr-HR" sz="2200" noProof="0" dirty="0"/>
              <a:t>Članovi tima</a:t>
            </a:r>
          </a:p>
          <a:p>
            <a:r>
              <a:rPr lang="en-GB" sz="2200" noProof="0" dirty="0"/>
              <a:t>O</a:t>
            </a:r>
            <a:r>
              <a:rPr lang="hr-HR" sz="2200" noProof="0" dirty="0"/>
              <a:t> projekt</a:t>
            </a:r>
            <a:r>
              <a:rPr lang="en-GB" sz="2200" noProof="0" dirty="0"/>
              <a:t>u</a:t>
            </a:r>
            <a:endParaRPr lang="hr-HR" sz="2200" noProof="0" dirty="0"/>
          </a:p>
          <a:p>
            <a:r>
              <a:rPr lang="hr-HR" sz="2200" noProof="0" dirty="0"/>
              <a:t>Analiza i oblikovanje sustava	</a:t>
            </a:r>
          </a:p>
          <a:p>
            <a:pPr lvl="1"/>
            <a:r>
              <a:rPr lang="hr-HR" sz="1900" noProof="0" dirty="0"/>
              <a:t>Zahtjevi</a:t>
            </a:r>
          </a:p>
          <a:p>
            <a:pPr lvl="1"/>
            <a:r>
              <a:rPr lang="hr-HR" sz="1900" noProof="0" dirty="0"/>
              <a:t>Arhitektura</a:t>
            </a:r>
          </a:p>
          <a:p>
            <a:r>
              <a:rPr lang="en-GB" sz="2200" noProof="0" dirty="0" err="1"/>
              <a:t>Ispitivanje</a:t>
            </a:r>
            <a:endParaRPr lang="en-GB" sz="2200" noProof="0" dirty="0"/>
          </a:p>
          <a:p>
            <a:r>
              <a:rPr lang="en-GB" sz="2200" dirty="0" err="1"/>
              <a:t>Korišteni</a:t>
            </a:r>
            <a:r>
              <a:rPr lang="en-GB" sz="2200" dirty="0"/>
              <a:t> </a:t>
            </a:r>
            <a:r>
              <a:rPr lang="en-GB" sz="2200" dirty="0" err="1"/>
              <a:t>alati</a:t>
            </a:r>
            <a:r>
              <a:rPr lang="en-GB" sz="2200" dirty="0"/>
              <a:t> </a:t>
            </a:r>
            <a:r>
              <a:rPr lang="en-GB" sz="2200" dirty="0" err="1"/>
              <a:t>i</a:t>
            </a:r>
            <a:r>
              <a:rPr lang="en-GB" sz="2200" dirty="0"/>
              <a:t> </a:t>
            </a:r>
            <a:r>
              <a:rPr lang="en-GB" sz="2200" dirty="0" err="1"/>
              <a:t>tehnologije</a:t>
            </a:r>
            <a:endParaRPr lang="en-GB" sz="2200" noProof="0" dirty="0"/>
          </a:p>
          <a:p>
            <a:r>
              <a:rPr lang="en-GB" sz="2200" dirty="0" err="1"/>
              <a:t>Organizacija</a:t>
            </a:r>
            <a:r>
              <a:rPr lang="en-GB" sz="2200" dirty="0"/>
              <a:t> </a:t>
            </a:r>
            <a:r>
              <a:rPr lang="en-GB" sz="2200" dirty="0" err="1"/>
              <a:t>rada</a:t>
            </a:r>
            <a:endParaRPr lang="en-GB" sz="2200" dirty="0"/>
          </a:p>
          <a:p>
            <a:r>
              <a:rPr lang="en-GB" sz="2200" noProof="0" dirty="0" err="1"/>
              <a:t>Demonstracija</a:t>
            </a:r>
            <a:r>
              <a:rPr lang="en-GB" sz="2200" noProof="0" dirty="0"/>
              <a:t> </a:t>
            </a:r>
            <a:r>
              <a:rPr lang="en-GB" sz="2200" noProof="0" dirty="0" err="1"/>
              <a:t>aplikacije</a:t>
            </a:r>
            <a:endParaRPr lang="hr-HR" sz="2200" noProof="0" dirty="0"/>
          </a:p>
          <a:p>
            <a:r>
              <a:rPr lang="hr-HR" sz="2200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2</a:t>
            </a:fld>
            <a:endParaRPr lang="hr-H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2C64D6-690D-4ADD-9F65-A475755E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556" y="1943727"/>
            <a:ext cx="4542879" cy="31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Tomislav </a:t>
            </a:r>
            <a:r>
              <a:rPr lang="en-GB" noProof="0" dirty="0" err="1"/>
              <a:t>Peraković</a:t>
            </a:r>
            <a:r>
              <a:rPr lang="en-GB" noProof="0" dirty="0"/>
              <a:t> (</a:t>
            </a:r>
            <a:r>
              <a:rPr lang="en-GB" noProof="0" dirty="0" err="1"/>
              <a:t>voditelj</a:t>
            </a:r>
            <a:r>
              <a:rPr lang="en-GB" noProof="0" dirty="0"/>
              <a:t> </a:t>
            </a:r>
            <a:r>
              <a:rPr lang="en-GB" noProof="0" dirty="0" err="1"/>
              <a:t>tima</a:t>
            </a:r>
            <a:r>
              <a:rPr lang="en-GB" noProof="0" dirty="0"/>
              <a:t>) - backend, full-stack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backendu</a:t>
            </a:r>
            <a:r>
              <a:rPr lang="en-GB" noProof="0" dirty="0"/>
              <a:t>, </a:t>
            </a:r>
            <a:r>
              <a:rPr lang="en-GB" noProof="0" dirty="0" err="1"/>
              <a:t>dokumentacija</a:t>
            </a:r>
            <a:endParaRPr lang="en-GB" noProof="0" dirty="0"/>
          </a:p>
          <a:p>
            <a:r>
              <a:rPr lang="en-GB" dirty="0"/>
              <a:t>Amar </a:t>
            </a:r>
            <a:r>
              <a:rPr lang="en-GB" dirty="0" err="1"/>
              <a:t>Omeragić</a:t>
            </a:r>
            <a:r>
              <a:rPr lang="en-GB" dirty="0"/>
              <a:t> - backend</a:t>
            </a:r>
          </a:p>
          <a:p>
            <a:r>
              <a:rPr lang="en-GB" noProof="0" dirty="0" err="1"/>
              <a:t>Kristijan</a:t>
            </a:r>
            <a:r>
              <a:rPr lang="en-GB" noProof="0" dirty="0"/>
              <a:t> </a:t>
            </a:r>
            <a:r>
              <a:rPr lang="en-GB" noProof="0" dirty="0" err="1"/>
              <a:t>Kozomara</a:t>
            </a:r>
            <a:r>
              <a:rPr lang="en-GB" noProof="0" dirty="0"/>
              <a:t> – CSS, frontend</a:t>
            </a:r>
          </a:p>
          <a:p>
            <a:r>
              <a:rPr lang="en-GB" dirty="0"/>
              <a:t>Josip Rončević - </a:t>
            </a:r>
            <a:r>
              <a:rPr lang="en-GB" dirty="0" err="1"/>
              <a:t>dokumentacija</a:t>
            </a:r>
            <a:endParaRPr lang="en-GB" dirty="0"/>
          </a:p>
          <a:p>
            <a:r>
              <a:rPr lang="en-GB" noProof="0" dirty="0" err="1"/>
              <a:t>Lovro</a:t>
            </a:r>
            <a:r>
              <a:rPr lang="en-GB" noProof="0" dirty="0"/>
              <a:t> </a:t>
            </a:r>
            <a:r>
              <a:rPr lang="en-GB" noProof="0" dirty="0" err="1"/>
              <a:t>Kasunić</a:t>
            </a:r>
            <a:r>
              <a:rPr lang="en-GB" noProof="0" dirty="0"/>
              <a:t> - backend</a:t>
            </a:r>
          </a:p>
          <a:p>
            <a:r>
              <a:rPr lang="en-GB" dirty="0"/>
              <a:t>Sami </a:t>
            </a:r>
            <a:r>
              <a:rPr lang="en-GB" dirty="0" err="1"/>
              <a:t>Perković</a:t>
            </a:r>
            <a:r>
              <a:rPr lang="en-GB" dirty="0"/>
              <a:t> –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, </a:t>
            </a:r>
            <a:r>
              <a:rPr lang="en-GB" dirty="0" err="1"/>
              <a:t>dokumentacija</a:t>
            </a:r>
            <a:endParaRPr lang="en-GB" dirty="0"/>
          </a:p>
          <a:p>
            <a:r>
              <a:rPr lang="en-GB" noProof="0" dirty="0" err="1"/>
              <a:t>Jurica</a:t>
            </a:r>
            <a:r>
              <a:rPr lang="en-GB" noProof="0" dirty="0"/>
              <a:t> </a:t>
            </a:r>
            <a:r>
              <a:rPr lang="en-GB" noProof="0" dirty="0" err="1"/>
              <a:t>Galić</a:t>
            </a:r>
            <a:r>
              <a:rPr lang="en-GB" noProof="0" dirty="0"/>
              <a:t> – frontend, full-stack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frontendu</a:t>
            </a:r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hr-HR" altLang="sr-Latn-RS" dirty="0"/>
              <a:t>Cilj</a:t>
            </a:r>
            <a:r>
              <a:rPr lang="en-GB" altLang="sr-Latn-RS" dirty="0"/>
              <a:t>: </a:t>
            </a:r>
            <a:r>
              <a:rPr lang="en-GB" altLang="sr-Latn-RS" dirty="0" err="1"/>
              <a:t>stvoriti</a:t>
            </a:r>
            <a:r>
              <a:rPr lang="en-GB" altLang="sr-Latn-RS" dirty="0"/>
              <a:t> </a:t>
            </a:r>
            <a:r>
              <a:rPr lang="en-GB" altLang="sr-Latn-RS" dirty="0" err="1"/>
              <a:t>funkcionalnu</a:t>
            </a:r>
            <a:r>
              <a:rPr lang="en-GB" altLang="sr-Latn-RS" dirty="0"/>
              <a:t>, </a:t>
            </a:r>
            <a:r>
              <a:rPr lang="en-GB" altLang="sr-Latn-RS" dirty="0" err="1"/>
              <a:t>intuitivnu</a:t>
            </a:r>
            <a:r>
              <a:rPr lang="en-GB" altLang="sr-Latn-RS" dirty="0"/>
              <a:t> </a:t>
            </a:r>
            <a:r>
              <a:rPr lang="en-GB" altLang="sr-Latn-RS" dirty="0" err="1"/>
              <a:t>i</a:t>
            </a:r>
            <a:r>
              <a:rPr lang="en-GB" altLang="sr-Latn-RS" dirty="0"/>
              <a:t> </a:t>
            </a:r>
            <a:r>
              <a:rPr lang="en-GB" altLang="sr-Latn-RS" dirty="0" err="1"/>
              <a:t>sigurnu</a:t>
            </a:r>
            <a:r>
              <a:rPr lang="en-GB" altLang="sr-Latn-RS" dirty="0"/>
              <a:t> web </a:t>
            </a:r>
            <a:r>
              <a:rPr lang="en-GB" altLang="sr-Latn-RS" dirty="0" err="1"/>
              <a:t>stranicu</a:t>
            </a:r>
            <a:r>
              <a:rPr lang="en-GB" altLang="sr-Latn-RS" dirty="0"/>
              <a:t> </a:t>
            </a:r>
            <a:r>
              <a:rPr lang="en-GB" altLang="sr-Latn-RS" dirty="0" err="1"/>
              <a:t>koja</a:t>
            </a:r>
            <a:r>
              <a:rPr lang="en-GB" altLang="sr-Latn-RS" dirty="0"/>
              <a:t> </a:t>
            </a:r>
            <a:r>
              <a:rPr lang="en-GB" altLang="sr-Latn-RS" dirty="0" err="1"/>
              <a:t>olakšava</a:t>
            </a:r>
            <a:r>
              <a:rPr lang="en-GB" altLang="sr-Latn-RS" dirty="0"/>
              <a:t> </a:t>
            </a:r>
            <a:r>
              <a:rPr lang="en-GB" altLang="sr-Latn-RS" dirty="0" err="1"/>
              <a:t>razmjenu</a:t>
            </a:r>
            <a:r>
              <a:rPr lang="en-GB" altLang="sr-Latn-RS" dirty="0"/>
              <a:t> </a:t>
            </a:r>
            <a:r>
              <a:rPr lang="en-GB" altLang="sr-Latn-RS" dirty="0" err="1"/>
              <a:t>gramofonskih</a:t>
            </a:r>
            <a:r>
              <a:rPr lang="en-GB" altLang="sr-Latn-RS" dirty="0"/>
              <a:t> </a:t>
            </a:r>
            <a:r>
              <a:rPr lang="en-GB" altLang="sr-Latn-RS" dirty="0" err="1"/>
              <a:t>ploča</a:t>
            </a:r>
            <a:r>
              <a:rPr lang="en-GB" altLang="sr-Latn-RS" dirty="0"/>
              <a:t> </a:t>
            </a:r>
            <a:r>
              <a:rPr lang="en-GB" altLang="sr-Latn-RS" dirty="0" err="1"/>
              <a:t>među</a:t>
            </a:r>
            <a:r>
              <a:rPr lang="en-GB" altLang="sr-Latn-RS" dirty="0"/>
              <a:t> </a:t>
            </a:r>
            <a:r>
              <a:rPr lang="en-GB" altLang="sr-Latn-RS" dirty="0" err="1"/>
              <a:t>ljubiteljima</a:t>
            </a:r>
            <a:r>
              <a:rPr lang="en-GB" altLang="sr-Latn-RS" dirty="0"/>
              <a:t> </a:t>
            </a:r>
            <a:r>
              <a:rPr lang="en-GB" altLang="sr-Latn-RS" dirty="0" err="1"/>
              <a:t>glazbe</a:t>
            </a:r>
            <a:endParaRPr lang="en-GB" altLang="sr-Latn-RS" dirty="0"/>
          </a:p>
          <a:p>
            <a:pPr lvl="0"/>
            <a:r>
              <a:rPr lang="en-GB" altLang="sr-Latn-RS" dirty="0" err="1"/>
              <a:t>Pokušaj</a:t>
            </a:r>
            <a:r>
              <a:rPr lang="en-GB" altLang="sr-Latn-RS" dirty="0"/>
              <a:t> </a:t>
            </a:r>
            <a:r>
              <a:rPr lang="en-GB" altLang="sr-Latn-RS" dirty="0" err="1"/>
              <a:t>rješavanja</a:t>
            </a:r>
            <a:r>
              <a:rPr lang="en-GB" altLang="sr-Latn-RS" dirty="0"/>
              <a:t> </a:t>
            </a:r>
            <a:r>
              <a:rPr lang="en-GB" altLang="sr-Latn-RS" dirty="0" err="1"/>
              <a:t>problema</a:t>
            </a:r>
            <a:r>
              <a:rPr lang="en-GB" altLang="sr-Latn-RS" dirty="0"/>
              <a:t> </a:t>
            </a:r>
            <a:r>
              <a:rPr lang="en-GB" altLang="sr-Latn-RS" dirty="0" err="1"/>
              <a:t>ograničenih</a:t>
            </a:r>
            <a:r>
              <a:rPr lang="en-GB" altLang="sr-Latn-RS" dirty="0"/>
              <a:t> </a:t>
            </a:r>
            <a:r>
              <a:rPr lang="en-GB" altLang="sr-Latn-RS" dirty="0" err="1"/>
              <a:t>izdanja</a:t>
            </a:r>
            <a:r>
              <a:rPr lang="en-GB" altLang="sr-Latn-RS" dirty="0"/>
              <a:t> </a:t>
            </a:r>
            <a:r>
              <a:rPr lang="en-GB" altLang="sr-Latn-RS" dirty="0" err="1"/>
              <a:t>i</a:t>
            </a:r>
            <a:r>
              <a:rPr lang="en-GB" altLang="sr-Latn-RS" dirty="0"/>
              <a:t> </a:t>
            </a:r>
            <a:r>
              <a:rPr lang="en-GB" altLang="sr-Latn-RS" dirty="0" err="1"/>
              <a:t>nedostatka</a:t>
            </a:r>
            <a:r>
              <a:rPr lang="en-GB" altLang="sr-Latn-RS" dirty="0"/>
              <a:t> </a:t>
            </a:r>
            <a:r>
              <a:rPr lang="en-GB" altLang="sr-Latn-RS" dirty="0" err="1"/>
              <a:t>povezanosti</a:t>
            </a:r>
            <a:r>
              <a:rPr lang="en-GB" altLang="sr-Latn-RS" dirty="0"/>
              <a:t> </a:t>
            </a:r>
            <a:r>
              <a:rPr lang="en-GB" altLang="sr-Latn-RS" dirty="0" err="1"/>
              <a:t>kolekcionara</a:t>
            </a:r>
            <a:endParaRPr lang="en-GB" altLang="sr-Latn-RS" dirty="0"/>
          </a:p>
          <a:p>
            <a:pPr lvl="0"/>
            <a:r>
              <a:rPr lang="en-GB" altLang="sr-Latn-RS" dirty="0" err="1"/>
              <a:t>Slične</a:t>
            </a:r>
            <a:r>
              <a:rPr lang="en-GB" altLang="sr-Latn-RS" dirty="0"/>
              <a:t> </a:t>
            </a:r>
            <a:r>
              <a:rPr lang="en-GB" altLang="sr-Latn-RS" dirty="0" err="1"/>
              <a:t>stranice</a:t>
            </a:r>
            <a:r>
              <a:rPr lang="en-GB" altLang="sr-Latn-RS" dirty="0"/>
              <a:t> s </a:t>
            </a:r>
            <a:r>
              <a:rPr lang="en-GB" altLang="sr-Latn-RS" dirty="0" err="1"/>
              <a:t>istom</a:t>
            </a:r>
            <a:r>
              <a:rPr lang="en-GB" altLang="sr-Latn-RS" dirty="0"/>
              <a:t> </a:t>
            </a:r>
            <a:r>
              <a:rPr lang="en-GB" altLang="sr-Latn-RS" dirty="0" err="1"/>
              <a:t>idejom</a:t>
            </a:r>
            <a:r>
              <a:rPr lang="en-GB" altLang="sr-Latn-RS" dirty="0"/>
              <a:t>: </a:t>
            </a:r>
            <a:r>
              <a:rPr lang="en-GB" altLang="sr-Latn-RS" i="1" dirty="0" err="1"/>
              <a:t>Disclogs</a:t>
            </a:r>
            <a:r>
              <a:rPr lang="en-GB" altLang="sr-Latn-RS" dirty="0"/>
              <a:t>, </a:t>
            </a:r>
            <a:r>
              <a:rPr lang="en-GB" altLang="sr-Latn-RS" i="1" dirty="0"/>
              <a:t>Vinyl Me, Please</a:t>
            </a:r>
            <a:r>
              <a:rPr lang="en-GB" altLang="sr-Latn-RS" dirty="0"/>
              <a:t>, </a:t>
            </a:r>
            <a:r>
              <a:rPr lang="en-GB" altLang="sr-Latn-RS" i="1" dirty="0"/>
              <a:t>Record Store Day</a:t>
            </a:r>
          </a:p>
          <a:p>
            <a:r>
              <a:rPr lang="en-GB" altLang="sr-Latn-RS" dirty="0" err="1"/>
              <a:t>Prednosti</a:t>
            </a:r>
            <a:r>
              <a:rPr lang="en-GB" altLang="sr-Latn-RS" dirty="0"/>
              <a:t> </a:t>
            </a:r>
            <a:r>
              <a:rPr lang="en-GB" altLang="sr-Latn-RS" dirty="0" err="1"/>
              <a:t>GramoFera</a:t>
            </a:r>
            <a:r>
              <a:rPr lang="en-GB" altLang="sr-Latn-RS" dirty="0"/>
              <a:t> u </a:t>
            </a:r>
            <a:r>
              <a:rPr lang="en-GB" altLang="sr-Latn-RS" dirty="0" err="1"/>
              <a:t>odnosu</a:t>
            </a:r>
            <a:r>
              <a:rPr lang="en-GB" altLang="sr-Latn-RS" dirty="0"/>
              <a:t> </a:t>
            </a:r>
            <a:r>
              <a:rPr lang="en-GB" altLang="sr-Latn-RS" dirty="0" err="1"/>
              <a:t>na</a:t>
            </a:r>
            <a:r>
              <a:rPr lang="en-GB" altLang="sr-Latn-RS" dirty="0"/>
              <a:t> </a:t>
            </a:r>
            <a:r>
              <a:rPr lang="en-GB" altLang="sr-Latn-RS" dirty="0" err="1"/>
              <a:t>navede</a:t>
            </a:r>
            <a:r>
              <a:rPr lang="en-GB" altLang="sr-Latn-RS" dirty="0"/>
              <a:t> </a:t>
            </a:r>
            <a:r>
              <a:rPr lang="en-GB" altLang="sr-Latn-RS" dirty="0" err="1"/>
              <a:t>stranice</a:t>
            </a:r>
            <a:r>
              <a:rPr lang="en-GB" altLang="sr-Latn-RS" dirty="0"/>
              <a:t>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sr-Latn-RS" dirty="0" err="1"/>
              <a:t>Financijski</a:t>
            </a:r>
            <a:r>
              <a:rPr lang="en-GB" altLang="sr-Latn-RS" dirty="0"/>
              <a:t> </a:t>
            </a:r>
            <a:r>
              <a:rPr lang="en-GB" altLang="sr-Latn-RS" dirty="0" err="1"/>
              <a:t>aspekt</a:t>
            </a:r>
            <a:r>
              <a:rPr lang="en-GB" altLang="sr-Latn-RS" dirty="0"/>
              <a:t> mu </a:t>
            </a:r>
            <a:r>
              <a:rPr lang="en-GB" altLang="sr-Latn-RS" dirty="0" err="1"/>
              <a:t>nije</a:t>
            </a:r>
            <a:r>
              <a:rPr lang="en-GB" altLang="sr-Latn-RS" dirty="0"/>
              <a:t> </a:t>
            </a:r>
            <a:r>
              <a:rPr lang="en-GB" altLang="sr-Latn-RS" dirty="0" err="1"/>
              <a:t>glavni</a:t>
            </a:r>
            <a:r>
              <a:rPr lang="en-GB" altLang="sr-Latn-RS" dirty="0"/>
              <a:t> </a:t>
            </a:r>
            <a:r>
              <a:rPr lang="en-GB" altLang="sr-Latn-RS" dirty="0" err="1"/>
              <a:t>fokus</a:t>
            </a:r>
            <a:r>
              <a:rPr lang="en-GB" altLang="sr-Latn-RS" dirty="0"/>
              <a:t> (</a:t>
            </a:r>
            <a:r>
              <a:rPr lang="en-GB" altLang="sr-Latn-RS" dirty="0" err="1"/>
              <a:t>dapače</a:t>
            </a:r>
            <a:r>
              <a:rPr lang="en-GB" altLang="sr-Latn-RS" dirty="0"/>
              <a:t>, </a:t>
            </a:r>
            <a:r>
              <a:rPr lang="en-GB" altLang="sr-Latn-RS" dirty="0" err="1"/>
              <a:t>izostavljen</a:t>
            </a:r>
            <a:r>
              <a:rPr lang="en-GB" altLang="sr-Latn-RS" dirty="0"/>
              <a:t> je)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altLang="sr-Latn-RS" dirty="0" err="1"/>
              <a:t>Omogućuje</a:t>
            </a:r>
            <a:r>
              <a:rPr lang="en-GB" altLang="sr-Latn-RS" dirty="0"/>
              <a:t> </a:t>
            </a:r>
            <a:r>
              <a:rPr lang="en-GB" altLang="sr-Latn-RS" dirty="0" err="1"/>
              <a:t>izravnu</a:t>
            </a:r>
            <a:r>
              <a:rPr lang="en-GB" altLang="sr-Latn-RS" dirty="0"/>
              <a:t> </a:t>
            </a:r>
            <a:r>
              <a:rPr lang="en-GB" altLang="sr-Latn-RS" dirty="0" err="1"/>
              <a:t>razmjenu</a:t>
            </a:r>
            <a:r>
              <a:rPr lang="en-GB" altLang="sr-Latn-RS" dirty="0"/>
              <a:t> </a:t>
            </a:r>
            <a:r>
              <a:rPr lang="en-GB" altLang="sr-Latn-RS" dirty="0" err="1"/>
              <a:t>ploča</a:t>
            </a:r>
            <a:r>
              <a:rPr lang="en-GB" altLang="sr-Latn-RS" dirty="0"/>
              <a:t> </a:t>
            </a:r>
            <a:r>
              <a:rPr lang="en-GB" altLang="sr-Latn-RS" dirty="0" err="1"/>
              <a:t>među</a:t>
            </a:r>
            <a:r>
              <a:rPr lang="en-GB" altLang="sr-Latn-RS" dirty="0"/>
              <a:t> </a:t>
            </a:r>
            <a:r>
              <a:rPr lang="en-GB" altLang="sr-Latn-RS" dirty="0" err="1"/>
              <a:t>korisnicima</a:t>
            </a:r>
            <a:endParaRPr lang="en-GB" altLang="sr-Latn-RS" dirty="0"/>
          </a:p>
          <a:p>
            <a:pPr marL="36900" indent="0">
              <a:buNone/>
            </a:pPr>
            <a:endParaRPr lang="hr-HR" altLang="sr-Latn-R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pPr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Glavni</a:t>
            </a:r>
            <a:r>
              <a:rPr lang="en-GB" dirty="0"/>
              <a:t> </a:t>
            </a:r>
            <a:r>
              <a:rPr lang="en-GB" dirty="0" err="1"/>
              <a:t>funkcionalni</a:t>
            </a:r>
            <a:r>
              <a:rPr lang="en-GB" dirty="0"/>
              <a:t> </a:t>
            </a:r>
            <a:r>
              <a:rPr lang="en-GB" dirty="0" err="1"/>
              <a:t>zahtjevi</a:t>
            </a:r>
            <a:endParaRPr lang="hr-HR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err="1"/>
              <a:t>Pregled</a:t>
            </a:r>
            <a:r>
              <a:rPr lang="en-GB" b="1" dirty="0"/>
              <a:t> </a:t>
            </a:r>
            <a:r>
              <a:rPr lang="en-GB" b="1" dirty="0" err="1"/>
              <a:t>objavljenih</a:t>
            </a:r>
            <a:r>
              <a:rPr lang="en-GB" b="1" dirty="0"/>
              <a:t> </a:t>
            </a:r>
            <a:r>
              <a:rPr lang="en-GB" b="1" dirty="0" err="1"/>
              <a:t>gramofonskih</a:t>
            </a:r>
            <a:r>
              <a:rPr lang="en-GB" b="1" dirty="0"/>
              <a:t> </a:t>
            </a:r>
            <a:r>
              <a:rPr lang="en-GB" b="1" dirty="0" err="1"/>
              <a:t>ploča</a:t>
            </a:r>
            <a:endParaRPr lang="en-GB" b="1" dirty="0"/>
          </a:p>
          <a:p>
            <a:r>
              <a:rPr lang="en-GB" b="1" noProof="0" dirty="0" err="1"/>
              <a:t>Registracija</a:t>
            </a:r>
            <a:r>
              <a:rPr lang="en-GB" b="1" noProof="0" dirty="0"/>
              <a:t> u </a:t>
            </a:r>
            <a:r>
              <a:rPr lang="en-GB" b="1" noProof="0" dirty="0" err="1"/>
              <a:t>sustav</a:t>
            </a:r>
            <a:endParaRPr lang="en-GB" b="1" noProof="0" dirty="0"/>
          </a:p>
          <a:p>
            <a:r>
              <a:rPr lang="en-GB" b="1" dirty="0" err="1"/>
              <a:t>Objava</a:t>
            </a:r>
            <a:r>
              <a:rPr lang="en-GB" b="1" dirty="0"/>
              <a:t> </a:t>
            </a:r>
            <a:r>
              <a:rPr lang="en-GB" b="1" dirty="0" err="1"/>
              <a:t>gramofonskih</a:t>
            </a:r>
            <a:r>
              <a:rPr lang="en-GB" b="1" dirty="0"/>
              <a:t> </a:t>
            </a:r>
            <a:r>
              <a:rPr lang="en-GB" b="1" dirty="0" err="1"/>
              <a:t>ploča</a:t>
            </a:r>
            <a:r>
              <a:rPr lang="en-GB" b="1" dirty="0"/>
              <a:t> s </a:t>
            </a:r>
            <a:r>
              <a:rPr lang="en-GB" b="1" dirty="0" err="1"/>
              <a:t>detaljima</a:t>
            </a:r>
            <a:endParaRPr lang="en-GB" b="1" dirty="0"/>
          </a:p>
          <a:p>
            <a:r>
              <a:rPr lang="en-GB" b="1" noProof="0" dirty="0" err="1"/>
              <a:t>Pregled</a:t>
            </a:r>
            <a:r>
              <a:rPr lang="en-GB" b="1" noProof="0" dirty="0"/>
              <a:t> ,,Moje </a:t>
            </a:r>
            <a:r>
              <a:rPr lang="en-GB" b="1" noProof="0" dirty="0" err="1"/>
              <a:t>ploče</a:t>
            </a:r>
            <a:r>
              <a:rPr lang="en-GB" b="1" dirty="0"/>
              <a:t>”</a:t>
            </a:r>
          </a:p>
          <a:p>
            <a:r>
              <a:rPr lang="en-GB" b="1" noProof="0" dirty="0" err="1"/>
              <a:t>Filtriranje</a:t>
            </a:r>
            <a:r>
              <a:rPr lang="en-GB" b="1" noProof="0" dirty="0"/>
              <a:t> po </a:t>
            </a:r>
            <a:r>
              <a:rPr lang="en-GB" b="1" noProof="0" dirty="0" err="1"/>
              <a:t>kategorijama</a:t>
            </a:r>
            <a:endParaRPr lang="en-GB" b="1" noProof="0" dirty="0"/>
          </a:p>
          <a:p>
            <a:r>
              <a:rPr lang="en-GB" b="1" dirty="0" err="1"/>
              <a:t>Pretraživanje</a:t>
            </a:r>
            <a:r>
              <a:rPr lang="en-GB" b="1" dirty="0"/>
              <a:t> </a:t>
            </a:r>
            <a:r>
              <a:rPr lang="en-GB" b="1" dirty="0" err="1"/>
              <a:t>preko</a:t>
            </a:r>
            <a:r>
              <a:rPr lang="en-GB" b="1" dirty="0"/>
              <a:t> </a:t>
            </a:r>
            <a:r>
              <a:rPr lang="en-GB" b="1" dirty="0" err="1"/>
              <a:t>trake</a:t>
            </a:r>
            <a:r>
              <a:rPr lang="en-GB" b="1" dirty="0"/>
              <a:t> za </a:t>
            </a:r>
            <a:r>
              <a:rPr lang="en-GB" b="1" dirty="0" err="1"/>
              <a:t>pretraživanje</a:t>
            </a:r>
            <a:r>
              <a:rPr lang="en-GB" b="1" dirty="0"/>
              <a:t> (</a:t>
            </a:r>
            <a:r>
              <a:rPr lang="en-GB" b="1" dirty="0" err="1"/>
              <a:t>izvođač</a:t>
            </a:r>
            <a:r>
              <a:rPr lang="en-GB" b="1" dirty="0"/>
              <a:t>/album)</a:t>
            </a:r>
          </a:p>
          <a:p>
            <a:r>
              <a:rPr lang="en-GB" b="1" noProof="0" dirty="0" err="1"/>
              <a:t>Zamjena</a:t>
            </a:r>
            <a:r>
              <a:rPr lang="en-GB" b="1" noProof="0" dirty="0"/>
              <a:t> </a:t>
            </a:r>
            <a:r>
              <a:rPr lang="en-GB" b="1" noProof="0" dirty="0" err="1"/>
              <a:t>ploče</a:t>
            </a:r>
            <a:endParaRPr lang="en-GB" b="1" noProof="0" dirty="0"/>
          </a:p>
          <a:p>
            <a:r>
              <a:rPr lang="en-GB" b="1" dirty="0" err="1"/>
              <a:t>Stvaranje</a:t>
            </a:r>
            <a:r>
              <a:rPr lang="en-GB" b="1" dirty="0"/>
              <a:t> </a:t>
            </a:r>
            <a:r>
              <a:rPr lang="en-GB" b="1" dirty="0" err="1"/>
              <a:t>popisa</a:t>
            </a:r>
            <a:r>
              <a:rPr lang="en-GB" b="1" dirty="0"/>
              <a:t> </a:t>
            </a:r>
            <a:r>
              <a:rPr lang="en-GB" b="1" dirty="0" err="1"/>
              <a:t>želja</a:t>
            </a:r>
            <a:endParaRPr lang="en-GB" b="1" dirty="0"/>
          </a:p>
          <a:p>
            <a:r>
              <a:rPr lang="en-GB" b="1" noProof="0" dirty="0" err="1"/>
              <a:t>Upravljanje</a:t>
            </a:r>
            <a:r>
              <a:rPr lang="en-GB" b="1" noProof="0" dirty="0"/>
              <a:t> </a:t>
            </a:r>
            <a:r>
              <a:rPr lang="en-GB" b="1" noProof="0" dirty="0" err="1"/>
              <a:t>korisnicima</a:t>
            </a:r>
            <a:endParaRPr lang="en-GB" b="1" noProof="0" dirty="0"/>
          </a:p>
          <a:p>
            <a:r>
              <a:rPr lang="en-GB" b="1" dirty="0" err="1"/>
              <a:t>Uređivanje</a:t>
            </a:r>
            <a:r>
              <a:rPr lang="en-GB" b="1" dirty="0"/>
              <a:t> </a:t>
            </a:r>
            <a:r>
              <a:rPr lang="en-GB" b="1" dirty="0" err="1"/>
              <a:t>oglasa</a:t>
            </a:r>
            <a:endParaRPr lang="hr-HR" noProof="0" dirty="0"/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581574"/>
            <a:ext cx="7765322" cy="970450"/>
          </a:xfrm>
        </p:spPr>
        <p:txBody>
          <a:bodyPr>
            <a:normAutofit/>
          </a:bodyPr>
          <a:lstStyle/>
          <a:p>
            <a:r>
              <a:rPr lang="hr-HR" noProof="0" dirty="0"/>
              <a:t>Nefunkcionalni zahtjevi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Web </a:t>
            </a:r>
            <a:r>
              <a:rPr lang="en-GB" noProof="0" dirty="0" err="1"/>
              <a:t>stranica</a:t>
            </a:r>
            <a:r>
              <a:rPr lang="en-GB" noProof="0" dirty="0"/>
              <a:t> mora </a:t>
            </a:r>
            <a:r>
              <a:rPr lang="en-GB" noProof="0" dirty="0" err="1"/>
              <a:t>biti</a:t>
            </a:r>
            <a:r>
              <a:rPr lang="en-GB" noProof="0" dirty="0"/>
              <a:t> </a:t>
            </a:r>
            <a:r>
              <a:rPr lang="en-GB" noProof="0" dirty="0" err="1"/>
              <a:t>responzivna</a:t>
            </a:r>
            <a:endParaRPr lang="en-GB" noProof="0" dirty="0"/>
          </a:p>
          <a:p>
            <a:r>
              <a:rPr lang="en-GB" dirty="0" err="1"/>
              <a:t>Sustav</a:t>
            </a:r>
            <a:r>
              <a:rPr lang="en-GB" dirty="0"/>
              <a:t> mora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jednostavan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intuitivan</a:t>
            </a:r>
            <a:r>
              <a:rPr lang="en-GB" dirty="0"/>
              <a:t> za </a:t>
            </a:r>
            <a:r>
              <a:rPr lang="en-GB" dirty="0" err="1"/>
              <a:t>korištenje</a:t>
            </a:r>
            <a:endParaRPr lang="en-GB" dirty="0"/>
          </a:p>
          <a:p>
            <a:r>
              <a:rPr lang="en-GB" noProof="0" dirty="0" err="1"/>
              <a:t>Korisnikovo</a:t>
            </a:r>
            <a:r>
              <a:rPr lang="en-GB" noProof="0" dirty="0"/>
              <a:t> </a:t>
            </a:r>
            <a:r>
              <a:rPr lang="en-GB" noProof="0" dirty="0" err="1"/>
              <a:t>neispravno</a:t>
            </a:r>
            <a:r>
              <a:rPr lang="en-GB" noProof="0" dirty="0"/>
              <a:t> </a:t>
            </a:r>
            <a:r>
              <a:rPr lang="en-GB" noProof="0" dirty="0" err="1"/>
              <a:t>korištenje</a:t>
            </a:r>
            <a:r>
              <a:rPr lang="en-GB" noProof="0" dirty="0"/>
              <a:t> ne </a:t>
            </a:r>
            <a:r>
              <a:rPr lang="en-GB" noProof="0" dirty="0" err="1"/>
              <a:t>remeti</a:t>
            </a:r>
            <a:r>
              <a:rPr lang="en-GB" noProof="0" dirty="0"/>
              <a:t> </a:t>
            </a:r>
            <a:r>
              <a:rPr lang="en-GB" noProof="0" dirty="0" err="1"/>
              <a:t>njen</a:t>
            </a:r>
            <a:r>
              <a:rPr lang="en-GB" noProof="0" dirty="0"/>
              <a:t> rad</a:t>
            </a:r>
          </a:p>
          <a:p>
            <a:r>
              <a:rPr lang="en-GB" dirty="0" err="1"/>
              <a:t>Korištenje</a:t>
            </a:r>
            <a:r>
              <a:rPr lang="en-GB" dirty="0"/>
              <a:t> </a:t>
            </a:r>
            <a:r>
              <a:rPr lang="en-GB" dirty="0" err="1"/>
              <a:t>objektno-orijentirane</a:t>
            </a:r>
            <a:r>
              <a:rPr lang="en-GB" dirty="0"/>
              <a:t>  paradigme u </a:t>
            </a:r>
            <a:r>
              <a:rPr lang="en-GB" dirty="0" err="1"/>
              <a:t>oblike</a:t>
            </a:r>
            <a:r>
              <a:rPr lang="en-GB" dirty="0"/>
              <a:t> web </a:t>
            </a:r>
            <a:r>
              <a:rPr lang="en-GB" dirty="0" err="1"/>
              <a:t>aplikacije</a:t>
            </a:r>
            <a:endParaRPr lang="en-GB" dirty="0"/>
          </a:p>
          <a:p>
            <a:r>
              <a:rPr lang="en-GB" noProof="0" dirty="0" err="1"/>
              <a:t>Korištenje</a:t>
            </a:r>
            <a:r>
              <a:rPr lang="en-GB" noProof="0" dirty="0"/>
              <a:t> </a:t>
            </a:r>
            <a:r>
              <a:rPr lang="en-GB" noProof="0" dirty="0" err="1"/>
              <a:t>protokola</a:t>
            </a:r>
            <a:r>
              <a:rPr lang="en-GB" noProof="0" dirty="0"/>
              <a:t> HTTPS</a:t>
            </a:r>
          </a:p>
          <a:p>
            <a:r>
              <a:rPr lang="en-GB" dirty="0" err="1"/>
              <a:t>Podržavanje</a:t>
            </a:r>
            <a:r>
              <a:rPr lang="en-GB" dirty="0"/>
              <a:t> </a:t>
            </a:r>
            <a:r>
              <a:rPr lang="en-GB" dirty="0" err="1"/>
              <a:t>hrvatskih</a:t>
            </a:r>
            <a:r>
              <a:rPr lang="en-GB" dirty="0"/>
              <a:t> </a:t>
            </a:r>
            <a:r>
              <a:rPr lang="en-GB" dirty="0" err="1"/>
              <a:t>dijakritičkih</a:t>
            </a:r>
            <a:r>
              <a:rPr lang="en-GB" dirty="0"/>
              <a:t> </a:t>
            </a:r>
            <a:r>
              <a:rPr lang="en-GB" dirty="0" err="1"/>
              <a:t>znakova</a:t>
            </a:r>
            <a:endParaRPr lang="en-GB" dirty="0"/>
          </a:p>
          <a:p>
            <a:r>
              <a:rPr lang="en-GB" noProof="0" dirty="0"/>
              <a:t>Rad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sustavu</a:t>
            </a:r>
            <a:r>
              <a:rPr lang="en-GB" noProof="0" dirty="0"/>
              <a:t> ne </a:t>
            </a:r>
            <a:r>
              <a:rPr lang="en-GB" noProof="0" dirty="0" err="1"/>
              <a:t>narušava</a:t>
            </a:r>
            <a:r>
              <a:rPr lang="en-GB" noProof="0" dirty="0"/>
              <a:t> </a:t>
            </a:r>
            <a:r>
              <a:rPr lang="en-GB" noProof="0" dirty="0" err="1"/>
              <a:t>njegovu</a:t>
            </a:r>
            <a:r>
              <a:rPr lang="en-GB" noProof="0" dirty="0"/>
              <a:t> </a:t>
            </a:r>
            <a:r>
              <a:rPr lang="en-GB" noProof="0" dirty="0" err="1"/>
              <a:t>funkcionalnost</a:t>
            </a:r>
            <a:endParaRPr lang="en-GB" noProof="0" dirty="0"/>
          </a:p>
          <a:p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podržava</a:t>
            </a:r>
            <a:r>
              <a:rPr lang="en-GB" dirty="0"/>
              <a:t> rad </a:t>
            </a:r>
            <a:r>
              <a:rPr lang="en-GB" dirty="0" err="1"/>
              <a:t>više</a:t>
            </a:r>
            <a:r>
              <a:rPr lang="en-GB" dirty="0"/>
              <a:t> </a:t>
            </a:r>
            <a:r>
              <a:rPr lang="en-GB" dirty="0" err="1"/>
              <a:t>korisnika</a:t>
            </a:r>
            <a:r>
              <a:rPr lang="en-GB" dirty="0"/>
              <a:t> u </a:t>
            </a:r>
            <a:r>
              <a:rPr lang="en-GB" dirty="0" err="1"/>
              <a:t>stvarnom</a:t>
            </a:r>
            <a:r>
              <a:rPr lang="en-GB" dirty="0"/>
              <a:t> </a:t>
            </a:r>
            <a:r>
              <a:rPr lang="en-GB" dirty="0" err="1"/>
              <a:t>vremenu</a:t>
            </a:r>
            <a:endParaRPr lang="en-GB" dirty="0"/>
          </a:p>
          <a:p>
            <a:r>
              <a:rPr lang="en-GB" noProof="0" dirty="0"/>
              <a:t>Svi </a:t>
            </a:r>
            <a:r>
              <a:rPr lang="en-GB" noProof="0" dirty="0" err="1"/>
              <a:t>privatni</a:t>
            </a:r>
            <a:r>
              <a:rPr lang="en-GB" noProof="0" dirty="0"/>
              <a:t> </a:t>
            </a:r>
            <a:r>
              <a:rPr lang="en-GB" noProof="0" dirty="0" err="1"/>
              <a:t>podaci</a:t>
            </a:r>
            <a:r>
              <a:rPr lang="en-GB" noProof="0" dirty="0"/>
              <a:t> u </a:t>
            </a:r>
            <a:r>
              <a:rPr lang="en-GB" noProof="0" dirty="0" err="1"/>
              <a:t>sustavu</a:t>
            </a:r>
            <a:r>
              <a:rPr lang="en-GB" noProof="0" dirty="0"/>
              <a:t> </a:t>
            </a:r>
            <a:r>
              <a:rPr lang="en-GB" noProof="0" dirty="0" err="1"/>
              <a:t>su</a:t>
            </a:r>
            <a:r>
              <a:rPr lang="en-GB" noProof="0" dirty="0"/>
              <a:t> </a:t>
            </a:r>
            <a:r>
              <a:rPr lang="en-GB" noProof="0" dirty="0" err="1"/>
              <a:t>zaštićeni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377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371475"/>
            <a:ext cx="7765322" cy="970450"/>
          </a:xfrm>
        </p:spPr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E6D2B-39C6-4831-8C41-B8A8540A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807" y="1427163"/>
            <a:ext cx="690240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err="1"/>
              <a:t>Organizacija</a:t>
            </a:r>
            <a:r>
              <a:rPr lang="en-GB" noProof="0" dirty="0"/>
              <a:t> </a:t>
            </a:r>
            <a:r>
              <a:rPr lang="en-GB" noProof="0" dirty="0" err="1"/>
              <a:t>sustava</a:t>
            </a:r>
            <a:r>
              <a:rPr lang="en-GB" noProof="0" dirty="0"/>
              <a:t> </a:t>
            </a:r>
            <a:r>
              <a:rPr lang="en-GB" noProof="0" dirty="0" err="1"/>
              <a:t>na</a:t>
            </a:r>
            <a:r>
              <a:rPr lang="en-GB" noProof="0" dirty="0"/>
              <a:t> </a:t>
            </a:r>
            <a:r>
              <a:rPr lang="en-GB" noProof="0" dirty="0" err="1"/>
              <a:t>visokoj</a:t>
            </a:r>
            <a:r>
              <a:rPr lang="en-GB" noProof="0" dirty="0"/>
              <a:t> </a:t>
            </a:r>
            <a:r>
              <a:rPr lang="en-GB" noProof="0" dirty="0" err="1"/>
              <a:t>razini</a:t>
            </a:r>
            <a:endParaRPr lang="en-GB" noProof="0" dirty="0"/>
          </a:p>
          <a:p>
            <a:r>
              <a:rPr lang="en-GB" dirty="0" err="1"/>
              <a:t>Klijent</a:t>
            </a:r>
            <a:r>
              <a:rPr lang="en-GB" dirty="0"/>
              <a:t> je frontend (React), a </a:t>
            </a:r>
            <a:r>
              <a:rPr lang="en-GB" dirty="0" err="1"/>
              <a:t>poslužitelj</a:t>
            </a:r>
            <a:r>
              <a:rPr lang="en-GB" dirty="0"/>
              <a:t> backend (Spring Boot)</a:t>
            </a:r>
          </a:p>
          <a:p>
            <a:r>
              <a:rPr lang="en-GB" noProof="0" dirty="0" err="1"/>
              <a:t>Putem</a:t>
            </a:r>
            <a:r>
              <a:rPr lang="en-GB" noProof="0" dirty="0"/>
              <a:t> </a:t>
            </a:r>
            <a:r>
              <a:rPr lang="en-GB" noProof="0" dirty="0" err="1"/>
              <a:t>frontenda</a:t>
            </a:r>
            <a:r>
              <a:rPr lang="en-GB" noProof="0" dirty="0"/>
              <a:t> </a:t>
            </a:r>
            <a:r>
              <a:rPr lang="en-GB" noProof="0" dirty="0" err="1"/>
              <a:t>klijenti</a:t>
            </a:r>
            <a:r>
              <a:rPr lang="en-GB" noProof="0" dirty="0"/>
              <a:t> </a:t>
            </a:r>
            <a:r>
              <a:rPr lang="en-GB" noProof="0" dirty="0" err="1"/>
              <a:t>komuniciraju</a:t>
            </a:r>
            <a:r>
              <a:rPr lang="en-GB" noProof="0" dirty="0"/>
              <a:t> </a:t>
            </a:r>
            <a:r>
              <a:rPr lang="en-GB" noProof="0" dirty="0" err="1"/>
              <a:t>sa</a:t>
            </a:r>
            <a:r>
              <a:rPr lang="en-GB" noProof="0" dirty="0"/>
              <a:t> </a:t>
            </a:r>
            <a:r>
              <a:rPr lang="en-GB" noProof="0" dirty="0" err="1"/>
              <a:t>sustavom</a:t>
            </a:r>
            <a:r>
              <a:rPr lang="en-GB" noProof="0" dirty="0"/>
              <a:t>, </a:t>
            </a:r>
            <a:r>
              <a:rPr lang="en-GB" noProof="0" dirty="0" err="1"/>
              <a:t>dok</a:t>
            </a:r>
            <a:r>
              <a:rPr lang="en-GB" noProof="0" dirty="0"/>
              <a:t> backend </a:t>
            </a:r>
            <a:r>
              <a:rPr lang="en-GB" noProof="0" dirty="0" err="1"/>
              <a:t>manipulira</a:t>
            </a:r>
            <a:r>
              <a:rPr lang="en-GB" noProof="0" dirty="0"/>
              <a:t> </a:t>
            </a:r>
            <a:r>
              <a:rPr lang="en-GB" noProof="0" dirty="0" err="1"/>
              <a:t>podacima</a:t>
            </a:r>
            <a:endParaRPr lang="en-GB" noProof="0" dirty="0"/>
          </a:p>
          <a:p>
            <a:r>
              <a:rPr lang="en-GB" dirty="0" err="1"/>
              <a:t>Koristi</a:t>
            </a:r>
            <a:r>
              <a:rPr lang="en-GB" dirty="0"/>
              <a:t> se PostgreSQL </a:t>
            </a:r>
            <a:r>
              <a:rPr lang="en-GB" dirty="0" err="1"/>
              <a:t>relacijska</a:t>
            </a:r>
            <a:r>
              <a:rPr lang="en-GB" dirty="0"/>
              <a:t>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čija</a:t>
            </a:r>
            <a:r>
              <a:rPr lang="en-GB" dirty="0"/>
              <a:t> je </a:t>
            </a:r>
            <a:r>
              <a:rPr lang="en-GB" dirty="0" err="1"/>
              <a:t>uloga</a:t>
            </a:r>
            <a:r>
              <a:rPr lang="en-GB" dirty="0"/>
              <a:t> </a:t>
            </a:r>
            <a:r>
              <a:rPr lang="en-GB" dirty="0" err="1"/>
              <a:t>upravljanje</a:t>
            </a:r>
            <a:r>
              <a:rPr lang="en-GB" dirty="0"/>
              <a:t> </a:t>
            </a:r>
            <a:r>
              <a:rPr lang="en-GB" dirty="0" err="1"/>
              <a:t>podacima</a:t>
            </a:r>
            <a:r>
              <a:rPr lang="en-GB" dirty="0"/>
              <a:t> </a:t>
            </a:r>
            <a:r>
              <a:rPr lang="en-GB" dirty="0" err="1"/>
              <a:t>sustava</a:t>
            </a:r>
            <a:endParaRPr lang="en-GB" dirty="0"/>
          </a:p>
          <a:p>
            <a:r>
              <a:rPr lang="en-GB" noProof="0" dirty="0" err="1"/>
              <a:t>Koristi</a:t>
            </a:r>
            <a:r>
              <a:rPr lang="en-GB" noProof="0" dirty="0"/>
              <a:t> se cloud </a:t>
            </a:r>
            <a:r>
              <a:rPr lang="en-GB" noProof="0" dirty="0" err="1"/>
              <a:t>platforma</a:t>
            </a:r>
            <a:r>
              <a:rPr lang="en-GB" noProof="0" dirty="0"/>
              <a:t> </a:t>
            </a:r>
            <a:r>
              <a:rPr lang="en-GB" noProof="0" dirty="0" err="1"/>
              <a:t>Cloudinary</a:t>
            </a:r>
            <a:r>
              <a:rPr lang="en-GB" noProof="0" dirty="0"/>
              <a:t> </a:t>
            </a:r>
            <a:r>
              <a:rPr lang="en-GB" noProof="0" dirty="0" err="1"/>
              <a:t>čija</a:t>
            </a:r>
            <a:r>
              <a:rPr lang="en-GB" noProof="0" dirty="0"/>
              <a:t> je </a:t>
            </a:r>
            <a:r>
              <a:rPr lang="en-GB" noProof="0" dirty="0" err="1"/>
              <a:t>uloga</a:t>
            </a:r>
            <a:r>
              <a:rPr lang="en-GB" dirty="0"/>
              <a:t> </a:t>
            </a:r>
            <a:r>
              <a:rPr lang="en-GB" dirty="0" err="1"/>
              <a:t>pohranjivanje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upravljanje</a:t>
            </a:r>
            <a:r>
              <a:rPr lang="en-GB" dirty="0"/>
              <a:t> </a:t>
            </a:r>
            <a:r>
              <a:rPr lang="en-GB" dirty="0" err="1"/>
              <a:t>medijskim</a:t>
            </a:r>
            <a:r>
              <a:rPr lang="en-GB" dirty="0"/>
              <a:t> </a:t>
            </a:r>
            <a:r>
              <a:rPr lang="en-GB" dirty="0" err="1"/>
              <a:t>datotekama</a:t>
            </a:r>
            <a:endParaRPr lang="en-GB" dirty="0"/>
          </a:p>
          <a:p>
            <a:r>
              <a:rPr lang="en-GB" noProof="0" dirty="0"/>
              <a:t>Frontend je </a:t>
            </a:r>
            <a:r>
              <a:rPr lang="en-GB" dirty="0" err="1"/>
              <a:t>razvijen</a:t>
            </a:r>
            <a:r>
              <a:rPr lang="en-GB" dirty="0"/>
              <a:t> u React </a:t>
            </a:r>
            <a:r>
              <a:rPr lang="en-GB" dirty="0" err="1"/>
              <a:t>aplikaciji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putem</a:t>
            </a:r>
            <a:r>
              <a:rPr lang="en-GB" dirty="0"/>
              <a:t> fetch </a:t>
            </a:r>
            <a:r>
              <a:rPr lang="en-GB" dirty="0" err="1"/>
              <a:t>zahtjeva</a:t>
            </a:r>
            <a:r>
              <a:rPr lang="en-GB" dirty="0"/>
              <a:t> </a:t>
            </a:r>
            <a:r>
              <a:rPr lang="en-GB" dirty="0" err="1"/>
              <a:t>uzima</a:t>
            </a:r>
            <a:r>
              <a:rPr lang="en-GB" dirty="0"/>
              <a:t> </a:t>
            </a:r>
            <a:r>
              <a:rPr lang="en-GB" dirty="0" err="1"/>
              <a:t>podatke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backenda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24374"/>
            <a:ext cx="7765322" cy="970450"/>
          </a:xfrm>
        </p:spPr>
        <p:txBody>
          <a:bodyPr/>
          <a:lstStyle/>
          <a:p>
            <a:r>
              <a:rPr lang="en-GB" noProof="0" dirty="0" err="1"/>
              <a:t>Dijagram</a:t>
            </a:r>
            <a:r>
              <a:rPr lang="en-GB" noProof="0" dirty="0"/>
              <a:t> </a:t>
            </a:r>
            <a:r>
              <a:rPr lang="en-GB" noProof="0" dirty="0" err="1"/>
              <a:t>komponenata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 dirty="0"/>
          </a:p>
        </p:txBody>
      </p:sp>
      <p:pic>
        <p:nvPicPr>
          <p:cNvPr id="1026" name="Picture 2" descr="Comp">
            <a:extLst>
              <a:ext uri="{FF2B5EF4-FFF2-40B4-BE49-F238E27FC236}">
                <a16:creationId xmlns:a16="http://schemas.microsoft.com/office/drawing/2014/main" id="{B5ECD261-B9CA-4181-9D29-F7B6E0ED8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019" y="1141173"/>
            <a:ext cx="6149975" cy="535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8189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1627</TotalTime>
  <Words>623</Words>
  <Application>Microsoft Office PowerPoint</Application>
  <PresentationFormat>On-screen Show (4:3)</PresentationFormat>
  <Paragraphs>119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Calisto MT</vt:lpstr>
      <vt:lpstr>Century Gothic</vt:lpstr>
      <vt:lpstr>Courier New</vt:lpstr>
      <vt:lpstr>Franklin Gothic Book</vt:lpstr>
      <vt:lpstr>Franklin Gothic Demi</vt:lpstr>
      <vt:lpstr>Wingdings</vt:lpstr>
      <vt:lpstr>Wingdings 2</vt:lpstr>
      <vt:lpstr>PROGI-template</vt:lpstr>
      <vt:lpstr>Slate</vt:lpstr>
      <vt:lpstr>1_Slate</vt:lpstr>
      <vt:lpstr>Prezentacija projekta</vt:lpstr>
      <vt:lpstr>Sadržaj</vt:lpstr>
      <vt:lpstr>Članovi grupe</vt:lpstr>
      <vt:lpstr>O projektu</vt:lpstr>
      <vt:lpstr>Glavni funkcionalni zahtjevi</vt:lpstr>
      <vt:lpstr>Nefunkcionalni zahtjevi</vt:lpstr>
      <vt:lpstr>UML dijagram obrazaca uporabe</vt:lpstr>
      <vt:lpstr>Arhitektura sustava</vt:lpstr>
      <vt:lpstr>Dijagram komponenata</vt:lpstr>
      <vt:lpstr>Ispitivanje</vt:lpstr>
      <vt:lpstr>Korišteni alati i tehnologije</vt:lpstr>
      <vt:lpstr>Organizacija rada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Josip Rončević</cp:lastModifiedBy>
  <cp:revision>25</cp:revision>
  <dcterms:created xsi:type="dcterms:W3CDTF">2016-01-18T13:10:52Z</dcterms:created>
  <dcterms:modified xsi:type="dcterms:W3CDTF">2025-01-24T22:19:35Z</dcterms:modified>
</cp:coreProperties>
</file>