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E4F534D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8" r:id="rId2"/>
    <p:sldId id="262" r:id="rId3"/>
    <p:sldId id="259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43" userDrawn="1">
          <p15:clr>
            <a:srgbClr val="A4A3A4"/>
          </p15:clr>
        </p15:guide>
        <p15:guide id="5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5DFAF1-76C5-5198-AC4C-0F1BB49A51BA}" name="Schaffrath, Thomas" initials="TS" userId="S::thomas.schaffrath@fim-rc.de::26d8d9ff-65ee-49d1-bf02-a69d8a415f4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8" autoAdjust="0"/>
    <p:restoredTop sz="94640" autoAdjust="0"/>
  </p:normalViewPr>
  <p:slideViewPr>
    <p:cSldViewPr snapToGrid="0">
      <p:cViewPr varScale="1">
        <p:scale>
          <a:sx n="129" d="100"/>
          <a:sy n="129" d="100"/>
        </p:scale>
        <p:origin x="144" y="1290"/>
      </p:cViewPr>
      <p:guideLst>
        <p:guide orient="horz" pos="1643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03_E4F534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C2562BA-EC60-48FD-93ED-02E8B0845F4D}" authorId="{0E5DFAF1-76C5-5198-AC4C-0F1BB49A51BA}" created="2025-05-08T14:43:50.6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1275101" sldId="259"/>
      <ac:spMk id="9" creationId="{98CF5166-1029-4CEC-899C-666E6910D013}"/>
      <ac:txMk cp="13" len="48">
        <ac:context len="275" hash="1917187979"/>
      </ac:txMk>
    </ac:txMkLst>
    <p188:pos x="6751634" y="1258950"/>
    <p188:txBody>
      <a:bodyPr/>
      <a:lstStyle/>
      <a:p>
        <a:r>
          <a:rPr lang="de-DE"/>
          <a:t>Braucht es das?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A58BB19-F979-4D75-B90C-2227AC4FA73E}" type="datetime1">
              <a:rPr lang="de-DE" sz="800" smtClean="0"/>
              <a:t>09. Mai. 2025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99BBEEE4-47E4-461F-AEBE-8556DA06EA00}" type="datetime1">
              <a:rPr lang="de-DE" smtClean="0"/>
              <a:t>09. Mai. 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Braucht es die theoretischen Grundlagen?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9BBEEE4-47E4-461F-AEBE-8556DA06EA00}" type="datetime1">
              <a:rPr lang="de-DE" smtClean="0"/>
              <a:t>09. Mai. 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2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Studentisches Projekt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111053-94BB-4520-8818-244881CED8F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56A58A5-F10E-48C5-87D0-D9A22AC312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E9EA5DE-7734-447C-8083-D6EB59C0CB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60309C-2D7F-418A-A146-28F2BABE44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B61029-35B6-4EE6-ADFE-E3328CB185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31D193C-8F82-48D1-B265-7606340C4D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168E6-AD2D-4177-9421-221B77F2B1D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83031A-232D-49F0-8998-AC39181552C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12DD851-A21E-4670-8793-679D5E638F3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55CF35-7A97-412A-98F0-73D3FEF56CB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1A8B3-8E5D-4F08-9A69-AFD1E9A34CF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398DE77-09AD-429C-9554-E9C71DB9094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CD63F8-5927-4D91-8B6B-646FFA27F0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DE3010-71EA-4CB8-B407-B955800EA7F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B23A824-B340-46A5-81B6-8105795C22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EBAF7D-CE76-4D8D-8993-6C3B05E1B22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13F5D6-81A1-4F5A-A32F-157469C3604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1DACB2-70C9-4B3F-BC16-24A715682D2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1EC37F-A8BB-4A1A-AF40-5FBCF519EF8B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F94CA9C-D325-4BEF-B27B-64C04462828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C62D970-1063-43EF-84CE-68F36C30A9C2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376E0E-96AE-483B-8AD1-8D2E4FCA0F1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FC32041-0898-41D4-BAA5-715665FC203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FC63CB-3094-42A3-8EFF-486B7A84F1A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941B27-8347-4D51-8CA7-F40A0B519588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0B0F2BC-7A7C-4AA4-BD57-6AC1798048E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2CD9A34-1172-4306-8364-4010613968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Studentisches Projekt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8156-E11B-4292-BDB6-C26E9EE01241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FF0250F-878D-4379-BE5D-CA0E73941DF1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4AC70AF-A5C4-46C6-91B9-9FB5CAAC3B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9029B5-05D1-4961-BCC5-1746892669B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60517C-2E78-4920-B7ED-13343C2B62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E39CB3-B1E3-489C-B2E8-CB7DE190B9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5EDBA2-B342-4EC4-92B5-C4B6A109D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1D655-39F2-4073-BF0C-A488A5A2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51691D-4732-4440-9C11-52EAB9BD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Studentisches Projekt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Studentisches Projekt – Text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Studentisches Projekt – Text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42457C-9D3C-4FB2-8270-7D8817708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383F5EF-CAAC-4641-B67B-1065014BBA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749999-41CA-45CD-9FE6-6B92C91AB0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E952FD-FBF2-4577-AF41-5AD9E29FB1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FF78AB-8053-4D17-B97F-29F379970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C8B4244-AAEA-4C3A-BD78-5A6A389E6E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E4F534D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FA0C1B5-44F3-4795-A3E6-E33589E158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7028B27-E9C0-4145-BD51-5DD40479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Gliederungs-</a:t>
            </a:r>
            <a:r>
              <a:rPr lang="de-DE" dirty="0" err="1"/>
              <a:t>vorschlag</a:t>
            </a:r>
            <a:r>
              <a:rPr lang="de-DE" dirty="0"/>
              <a:t> Seminar WI1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F2A0C777-544E-43E9-BE6F-754ACC096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Thomas Schaffrath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9C44257-A53B-4FC3-BEBE-4AC7E4F656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C9CB9B-9E84-378D-222A-05EFC548FA68}"/>
              </a:ext>
            </a:extLst>
          </p:cNvPr>
          <p:cNvSpPr txBox="1"/>
          <p:nvPr/>
        </p:nvSpPr>
        <p:spPr>
          <a:xfrm>
            <a:off x="204291" y="3159579"/>
            <a:ext cx="4861650" cy="563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600" dirty="0"/>
              <a:t>Thema: Information </a:t>
            </a:r>
            <a:r>
              <a:rPr lang="de-DE" sz="1600" dirty="0" err="1"/>
              <a:t>retrieval</a:t>
            </a:r>
            <a:r>
              <a:rPr lang="de-DE" sz="1600" dirty="0"/>
              <a:t> und </a:t>
            </a:r>
            <a:r>
              <a:rPr lang="de-DE" sz="1600" dirty="0" err="1"/>
              <a:t>consolidation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LLM-</a:t>
            </a:r>
            <a:r>
              <a:rPr lang="de-DE" sz="1600" dirty="0" err="1"/>
              <a:t>based</a:t>
            </a:r>
            <a:r>
              <a:rPr lang="de-DE" sz="1600" dirty="0"/>
              <a:t> multi-agent </a:t>
            </a:r>
            <a:r>
              <a:rPr lang="de-DE" sz="1600" dirty="0" err="1"/>
              <a:t>systems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170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0D4F-611C-4BFD-503B-9B8E2BBDD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FA9194C5-79A4-CFD2-68B4-DF0DCA04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Vorgeschlagene Forschungsfragen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32B265-66CF-7E45-1790-8E40FA523E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F89646E-AD72-0823-898A-49A23E38A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6" y="950913"/>
            <a:ext cx="8243887" cy="37634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the potentials and challenges associated with the use of LLM-based multi-agent systems for information retrieval and consolidation?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3325E0-C596-F551-6976-FC7B86CE598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661F6A-4178-A080-88B0-4BCB2A59BDF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 dirty="0"/>
              <a:t>Thomas Schaffrath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DC0C93-99A9-18A5-9FA8-2E69D1E202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FFBF558-918D-4DAD-A8D6-9EA2EAB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Vorgeschlagene Gliederung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7E9E90A-701F-4EC2-BBF6-7D9C439464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CF5166-1029-4CEC-899C-666E6910D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  <a:p>
            <a:r>
              <a:rPr lang="de-DE" dirty="0" err="1"/>
              <a:t>Theoretical</a:t>
            </a:r>
            <a:r>
              <a:rPr lang="de-DE" dirty="0"/>
              <a:t> Background</a:t>
            </a:r>
          </a:p>
          <a:p>
            <a:pPr lvl="1"/>
            <a:r>
              <a:rPr lang="de-DE" dirty="0"/>
              <a:t>LLMs, Multiagentensysteme (+ Information </a:t>
            </a:r>
            <a:r>
              <a:rPr lang="de-DE" dirty="0" err="1"/>
              <a:t>retrieval</a:t>
            </a:r>
            <a:r>
              <a:rPr lang="de-DE" dirty="0"/>
              <a:t> / </a:t>
            </a:r>
            <a:r>
              <a:rPr lang="de-DE" dirty="0" err="1"/>
              <a:t>consolidation</a:t>
            </a:r>
            <a:r>
              <a:rPr lang="de-DE" dirty="0"/>
              <a:t>)</a:t>
            </a:r>
          </a:p>
          <a:p>
            <a:r>
              <a:rPr lang="de-DE" dirty="0"/>
              <a:t>Research </a:t>
            </a:r>
            <a:r>
              <a:rPr lang="de-DE" dirty="0" err="1"/>
              <a:t>method</a:t>
            </a:r>
            <a:endParaRPr lang="de-DE" dirty="0"/>
          </a:p>
          <a:p>
            <a:pPr lvl="1"/>
            <a:r>
              <a:rPr lang="de-DE" dirty="0" err="1"/>
              <a:t>Literature</a:t>
            </a:r>
            <a:r>
              <a:rPr lang="de-DE" dirty="0"/>
              <a:t> Review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Webster &amp; Watson (2002) / vom Brocke (2015)</a:t>
            </a:r>
          </a:p>
          <a:p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 err="1"/>
              <a:t>Descriptive</a:t>
            </a:r>
            <a:endParaRPr lang="de-DE" dirty="0"/>
          </a:p>
          <a:p>
            <a:pPr lvl="1"/>
            <a:r>
              <a:rPr lang="de-DE" dirty="0"/>
              <a:t>Organizational </a:t>
            </a:r>
            <a:r>
              <a:rPr lang="de-DE" dirty="0" err="1"/>
              <a:t>perspective</a:t>
            </a:r>
            <a:endParaRPr lang="de-DE" dirty="0"/>
          </a:p>
          <a:p>
            <a:pPr lvl="1"/>
            <a:r>
              <a:rPr lang="de-DE" dirty="0"/>
              <a:t>Technical </a:t>
            </a:r>
            <a:r>
              <a:rPr lang="de-DE" dirty="0" err="1"/>
              <a:t>perspective</a:t>
            </a:r>
            <a:endParaRPr lang="de-DE" dirty="0"/>
          </a:p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CBD078-8D6C-4EC2-885E-DDCDD4553A1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25.01.2022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F65E2-8157-4F60-8CBA-B17ADB7AE8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275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Ein Bild, das draußen, Kleidung, Wolke, Himmel enthält.&#10;&#10;KI-generierte Inhalte können fehlerhaft sein.">
            <a:extLst>
              <a:ext uri="{FF2B5EF4-FFF2-40B4-BE49-F238E27FC236}">
                <a16:creationId xmlns:a16="http://schemas.microsoft.com/office/drawing/2014/main" id="{EE9DAD14-52F2-B110-7A32-E4EB3D3C9A4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2457" b="12457"/>
          <a:stretch>
            <a:fillRect/>
          </a:stretch>
        </p:blipFill>
        <p:spPr/>
      </p:pic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E30B909-52DE-4D64-8132-5624E88836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Thomas Schaffrath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78157AD-2A80-4E87-9F3F-7B5F18467FB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174399" y="2571750"/>
            <a:ext cx="542646" cy="216482"/>
          </a:xfrm>
        </p:spPr>
        <p:txBody>
          <a:bodyPr/>
          <a:lstStyle/>
          <a:p>
            <a:r>
              <a:rPr lang="de-DE" dirty="0"/>
              <a:t>E-Mail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728E4830-2E27-4E40-B79E-18F9AEBB1A6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/>
              <a:t>st173474@stud.uni-stuttgart.de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0BA4EEF9-2218-4116-BDA7-88C0844EFE5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174399" y="2803118"/>
            <a:ext cx="1745931" cy="245786"/>
          </a:xfrm>
        </p:spPr>
        <p:txBody>
          <a:bodyPr/>
          <a:lstStyle/>
          <a:p>
            <a:r>
              <a:rPr lang="de-DE" dirty="0"/>
              <a:t>Telefon 017644409261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3E7E6A9E-4F9A-4415-B123-B2301AED56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174399" y="3508234"/>
            <a:ext cx="2500012" cy="218691"/>
          </a:xfrm>
        </p:spPr>
        <p:txBody>
          <a:bodyPr/>
          <a:lstStyle/>
          <a:p>
            <a:r>
              <a:rPr lang="de-DE" dirty="0"/>
              <a:t>Universität Stuttgart</a:t>
            </a:r>
          </a:p>
        </p:txBody>
      </p:sp>
    </p:spTree>
    <p:extLst>
      <p:ext uri="{BB962C8B-B14F-4D97-AF65-F5344CB8AC3E}">
        <p14:creationId xmlns:p14="http://schemas.microsoft.com/office/powerpoint/2010/main" val="169771358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D_16zu9.pptx" id="{8E0A59FE-E7CB-4A56-91C1-9B968A5DC30D}" vid="{9165F897-74A1-4D77-9AA4-1C3BE4B9AF2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Studentische_Vorlage_D_16zu9</Template>
  <TotalTime>0</TotalTime>
  <Words>109</Words>
  <Application>Microsoft Office PowerPoint</Application>
  <PresentationFormat>Bildschirmpräsentation (16:9)</PresentationFormat>
  <Paragraphs>31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6" baseType="lpstr">
      <vt:lpstr>Arial</vt:lpstr>
      <vt:lpstr>Uni_Stuttgart</vt:lpstr>
      <vt:lpstr>Gliederungs-vorschlag Seminar WI1</vt:lpstr>
      <vt:lpstr>Vorgeschlagene Forschungsfragen</vt:lpstr>
      <vt:lpstr>Vorgeschlagene Gliederung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Schaffrath, Thomas</dc:creator>
  <cp:lastModifiedBy>Schaffrath, Thomas</cp:lastModifiedBy>
  <cp:revision>2</cp:revision>
  <dcterms:created xsi:type="dcterms:W3CDTF">2025-05-08T12:01:22Z</dcterms:created>
  <dcterms:modified xsi:type="dcterms:W3CDTF">2025-05-09T09:41:14Z</dcterms:modified>
</cp:coreProperties>
</file>