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7db5519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7db5519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7db5519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7db5519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7db5519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7db551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7db5519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7db5519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db5519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db5519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7f75a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7f75a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7db5519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f7db5519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f7db5519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f7db5519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f7ec9f5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f7ec9f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f7db5519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f7db5519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7d300f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7d300f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7db5519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7db5519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f7db551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f7db551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7db5519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7db5519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7db5519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7db5519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7db5519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7db5519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7db5519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7db5519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3F3F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1818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aleway"/>
              <a:buNone/>
              <a:defRPr sz="4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None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992301"/>
            <a:ext cx="8839202" cy="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9317" l="2770" r="65995" t="5741"/>
          <a:stretch/>
        </p:blipFill>
        <p:spPr>
          <a:xfrm>
            <a:off x="7023321" y="236250"/>
            <a:ext cx="1449121" cy="142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F3F3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849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3647700"/>
            <a:ext cx="8839202" cy="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9317" l="2770" r="65995" t="5741"/>
          <a:stretch/>
        </p:blipFill>
        <p:spPr>
          <a:xfrm>
            <a:off x="7736173" y="4080152"/>
            <a:ext cx="736268" cy="72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F3F3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○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■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●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○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■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●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○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Trebuchet MS"/>
              <a:buChar char="■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○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■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●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○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■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●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○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Trebuchet MS"/>
              <a:buChar char="■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8"/>
          <p:cNvPicPr preferRelativeResize="0"/>
          <p:nvPr/>
        </p:nvPicPr>
        <p:blipFill rotWithShape="1">
          <a:blip r:embed="rId2">
            <a:alphaModFix/>
          </a:blip>
          <a:srcRect b="9317" l="2770" r="65995" t="5741"/>
          <a:stretch/>
        </p:blipFill>
        <p:spPr>
          <a:xfrm>
            <a:off x="7736173" y="4080152"/>
            <a:ext cx="736268" cy="72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○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■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●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○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■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●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Char char="○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Trebuchet MS"/>
              <a:buChar char="■"/>
              <a:defRPr sz="12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9317" l="2770" r="65995" t="5741"/>
          <a:stretch/>
        </p:blipFill>
        <p:spPr>
          <a:xfrm>
            <a:off x="7736173" y="4080152"/>
            <a:ext cx="736268" cy="72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9317" l="2770" r="65995" t="5741"/>
          <a:stretch/>
        </p:blipFill>
        <p:spPr>
          <a:xfrm>
            <a:off x="7736173" y="4080152"/>
            <a:ext cx="736268" cy="72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F3F3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None/>
              <a:defRPr sz="21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F3F3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F3F3F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3F3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f0t-OCG79-U" TargetMode="External"/><Relationship Id="rId4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AgkfIQ4IGaM" TargetMode="External"/><Relationship Id="rId4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ghEmQSxT6tw&amp;t=987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 Lecture 2</a:t>
            </a:r>
            <a:endParaRPr/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1st,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25" y="1612900"/>
            <a:ext cx="64389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75" y="1612900"/>
            <a:ext cx="64389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200" y="1612900"/>
            <a:ext cx="64389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/>
        </p:nvSpPr>
        <p:spPr>
          <a:xfrm>
            <a:off x="1666400" y="4263400"/>
            <a:ext cx="5677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the output will contain continuous values. The higher the number, the more that neuron found what it was looking for.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neuron learns to look for something that can help the network put the input into the correct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features they look for in the first few layers are very simple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lines,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successive layer looks for combinations of features in the previous layer’s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neurons in first layer will look for edges in input image and mark where they found their specific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Next, neurons in second layer will look at each neuron’s map from the first layer (i.e. where they found their specific edge) and begin to look for combinations of those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squares, circles, etc.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high layers, single nodes begin to look for complex things like faces, cars, certain animals, etc.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88" y="588950"/>
            <a:ext cx="799147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ropped and edited video-only excerpt of a great talk given by Otavio Good. Full talk titled &quot;A visual and intuitive understanding of deep learning&quot;: https://www.youtube.com/watch?v=Oqm9vsf_hvU" id="209" name="Google Shape;209;p39" title="Convolutional Neural Network Visualization by Otavio Goo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000" y="-12"/>
            <a:ext cx="6732000" cy="47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9"/>
          <p:cNvSpPr txBox="1"/>
          <p:nvPr/>
        </p:nvSpPr>
        <p:spPr>
          <a:xfrm>
            <a:off x="3251075" y="4730075"/>
            <a:ext cx="2511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https://youtu.be/f0t-OCG79-U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ode and more info: http://yosinski.com/deepvis" id="217" name="Google Shape;217;p40" title="Deep Visualization Toolbox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50" y="0"/>
            <a:ext cx="7286024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0"/>
          <p:cNvSpPr txBox="1"/>
          <p:nvPr/>
        </p:nvSpPr>
        <p:spPr>
          <a:xfrm>
            <a:off x="3100850" y="4649275"/>
            <a:ext cx="2620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https://youtu.be/AgkfIQ4IGaM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CNN Architecture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3" y="580075"/>
            <a:ext cx="8923576" cy="39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3	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the lecture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and describe the following and each one’s function in a CNN with at least 3 full sentences each: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Pooling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https://www.youtube.com/watch?v=ghEmQSxT6tw&amp;t=987s</a:t>
            </a:r>
            <a:endParaRPr/>
          </a:p>
        </p:txBody>
      </p:sp>
      <p:cxnSp>
        <p:nvCxnSpPr>
          <p:cNvPr id="232" name="Google Shape;232;p42"/>
          <p:cNvCxnSpPr/>
          <p:nvPr/>
        </p:nvCxnSpPr>
        <p:spPr>
          <a:xfrm rot="10800000">
            <a:off x="2729400" y="1487950"/>
            <a:ext cx="1941000" cy="20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in images is (often) local and repeated</a:t>
            </a: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417375" y="1249650"/>
            <a:ext cx="2234100" cy="192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2872500" y="1249650"/>
            <a:ext cx="2234100" cy="192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5474950" y="1249650"/>
            <a:ext cx="2234100" cy="192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5" y="1500175"/>
            <a:ext cx="1553926" cy="9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275" y="2133450"/>
            <a:ext cx="1372350" cy="87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150" y="1249650"/>
            <a:ext cx="1372360" cy="8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417375" y="3176850"/>
            <a:ext cx="8098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Fully connected network would have to learn each of these 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independently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307225"/>
            <a:ext cx="8520600" cy="4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Multilayer Perceptrons (or fully-connected networks) look for patterns across all nodes in the layer that feeds into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because each node receives input from every node in the layer before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only look for features in small neighborhoods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15x15, 11x11, 9x9, 7x7, 3x3, etc.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888" y="2208075"/>
            <a:ext cx="3522225" cy="23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Sharing</a:t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200" y="1276875"/>
            <a:ext cx="4852900" cy="31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38" y="1612900"/>
            <a:ext cx="33051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75" y="1612900"/>
            <a:ext cx="64389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50" y="1612900"/>
            <a:ext cx="64389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50" y="1612900"/>
            <a:ext cx="64389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50" y="1612900"/>
            <a:ext cx="64389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750" y="1612900"/>
            <a:ext cx="64389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PCR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