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F7C-5860-4AB6-AE8B-A44B0334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2A6DB-10F8-4C31-81F4-D0F370D82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1342-299E-4F50-B979-F56BC9AA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371C-5D42-4E0E-B427-8EAA5458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AB53-7A5F-4338-A38A-D3907888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5DF2-3B45-4B56-9604-CB53838E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91311-0DB8-40A6-8068-DD470E9CC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3327-F97F-4D79-A8EB-A53A746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888B-25C1-486F-85FC-9BB7EC55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EA8F-1DB8-4953-ABF9-A724B346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50F47-F602-41FE-A8FC-AD7CF51D3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CD35-B269-4985-98F8-57D223178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8383-38C8-4E4B-911A-EE0DEDAF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915E-EC19-4742-A2EB-D603E846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1D88-EFA8-4373-9E62-390C2C92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B557-F5C0-4EDF-A791-7870E85B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F873-2990-424C-AF58-D97533A9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D6332-C430-40F8-A3E9-EBC9F3AE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40ED5-E5BB-4ADB-B078-6140D8F4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12F8-D1D8-44E6-9C5E-55D23A17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9D10-B4F0-4551-A12B-6C857E89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D7DF5-4BDE-4890-9C81-FE388AA4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4530-9B6B-44C2-8DDE-1DA65059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E93D-43A0-4C45-B98D-C3EA9C68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5C88-6541-42A5-8ECC-123ADE52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60A-D93B-481D-8AF4-22D4ABAA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8D2C-B589-489F-8074-24C63CAA3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2A850-1381-4A6E-9DBD-FE21289E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62842-9507-4156-BA19-7FFF1B9A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4FDEF-9DAA-421C-8CE2-C107B07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8318-CECC-4411-BE22-8050F819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0841-886D-45DB-AFAD-50A5A660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39BCC-4705-48B5-8238-9C3FD6C4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20B12-3C81-4058-88FF-9C618C772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7A24E-F6B4-4E2F-971B-0E238BFDF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E0F94-88EA-416D-803C-DF3DBD738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C06F-794F-4DF9-B738-BBCD5239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60372-B550-4B65-843F-56D7DA40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7CE1B-DE41-4D4A-BEFE-3A0190F4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6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16A1-4F28-4220-B098-B77D7759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62085-DDD7-4E50-A8A2-80E81982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6792-ECF0-43C7-B24F-04B114E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84ADC-2302-4B66-A1B8-888AD6D6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31678-EEAC-4DA9-878E-A3383777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3DB85-EC39-47B6-9933-6388CE7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59CC7-198A-4679-8488-DB97CC45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23A2-CE9B-434C-88CD-3BEB9B96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95E2-4BC6-45B9-B147-E1ADAEC8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AD32-DB0E-460F-BB04-A83C9D5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DC07B-7C5C-44CA-BE53-440C03CC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5E725-1183-4CC8-9315-0C8DBFF1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F90F7-D811-433B-B975-21DB30D5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BD10-109C-481C-B432-0A0FA0C0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1CB6D-D59B-43D9-B2D3-45BE9D921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4961B-DBE5-4A1F-BA33-42E7DDE4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DA069-7D61-46A3-99DF-9314AFF1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5B27E-7792-435A-ACBA-9A70A1A9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64191-1A7A-4010-B26A-4AC04D4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D455F-82D5-4CF6-95AC-EEAB90D2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7F557-D715-45A5-84EF-D9EADEF4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FFFB-D0F6-4DC0-B0A8-8AEA5BEE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16EE-6295-4005-9C31-FBF62825B0DE}" type="datetimeFigureOut">
              <a:rPr lang="en-US" smtClean="0"/>
              <a:t>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8B8C-8B0E-49C2-9B2D-7EC73CC19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308-82D4-451E-A8D9-A99EFE693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A371-6D6E-42A0-B409-5F96194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E417A2-D595-4BB6-8647-AC171E8D4F0F}"/>
              </a:ext>
            </a:extLst>
          </p:cNvPr>
          <p:cNvSpPr/>
          <p:nvPr/>
        </p:nvSpPr>
        <p:spPr>
          <a:xfrm>
            <a:off x="1576449" y="2119746"/>
            <a:ext cx="2185059" cy="1407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9F32AD2-42A4-4367-AD11-A2281FF4EE9F}"/>
              </a:ext>
            </a:extLst>
          </p:cNvPr>
          <p:cNvSpPr/>
          <p:nvPr/>
        </p:nvSpPr>
        <p:spPr>
          <a:xfrm>
            <a:off x="133599" y="2292025"/>
            <a:ext cx="1442850" cy="106266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F0B2651-02F3-450F-9548-9873BE07D800}"/>
              </a:ext>
            </a:extLst>
          </p:cNvPr>
          <p:cNvSpPr/>
          <p:nvPr/>
        </p:nvSpPr>
        <p:spPr>
          <a:xfrm>
            <a:off x="1831767" y="2321669"/>
            <a:ext cx="1187532" cy="457157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704B-CB34-4B40-94D4-DE21C87D4367}"/>
              </a:ext>
            </a:extLst>
          </p:cNvPr>
          <p:cNvSpPr txBox="1"/>
          <p:nvPr/>
        </p:nvSpPr>
        <p:spPr>
          <a:xfrm>
            <a:off x="178130" y="2392471"/>
            <a:ext cx="926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INPUT</a:t>
            </a:r>
          </a:p>
          <a:p>
            <a:r>
              <a:rPr lang="en-IE" sz="1000" dirty="0"/>
              <a:t>Camera</a:t>
            </a:r>
          </a:p>
          <a:p>
            <a:r>
              <a:rPr lang="en-IE" sz="1000" dirty="0" err="1"/>
              <a:t>Sensehat</a:t>
            </a:r>
            <a:r>
              <a:rPr lang="en-IE" sz="1000" dirty="0"/>
              <a:t> </a:t>
            </a:r>
            <a:r>
              <a:rPr lang="en-IE" sz="1000" dirty="0" err="1"/>
              <a:t>Gyro&amp;Accel</a:t>
            </a:r>
            <a:endParaRPr lang="en-IE" sz="1000" dirty="0"/>
          </a:p>
          <a:p>
            <a:r>
              <a:rPr lang="en-IE" sz="1000" dirty="0"/>
              <a:t>Button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40020-2D51-4EA0-8C19-6D8D52BB33BA}"/>
              </a:ext>
            </a:extLst>
          </p:cNvPr>
          <p:cNvSpPr txBox="1"/>
          <p:nvPr/>
        </p:nvSpPr>
        <p:spPr>
          <a:xfrm>
            <a:off x="1831767" y="2269360"/>
            <a:ext cx="994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Indication lights on </a:t>
            </a:r>
            <a:r>
              <a:rPr lang="en-IE" sz="1000" dirty="0" err="1"/>
              <a:t>Sensehat</a:t>
            </a:r>
            <a:endParaRPr lang="en-US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8733DF-E02D-473A-AF9F-59656EE7298D}"/>
              </a:ext>
            </a:extLst>
          </p:cNvPr>
          <p:cNvSpPr/>
          <p:nvPr/>
        </p:nvSpPr>
        <p:spPr>
          <a:xfrm>
            <a:off x="2631866" y="53439"/>
            <a:ext cx="774866" cy="14072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A4FCA91-884A-4323-A1C1-3598924B1B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87334" y="1612973"/>
            <a:ext cx="558141" cy="3057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B21DE0-E1E4-4331-942E-67CE9273E0AB}"/>
              </a:ext>
            </a:extLst>
          </p:cNvPr>
          <p:cNvSpPr txBox="1"/>
          <p:nvPr/>
        </p:nvSpPr>
        <p:spPr>
          <a:xfrm>
            <a:off x="2713509" y="533260"/>
            <a:ext cx="62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4g </a:t>
            </a:r>
            <a:r>
              <a:rPr lang="en-IE" sz="1000" dirty="0" err="1"/>
              <a:t>Wifi</a:t>
            </a:r>
            <a:r>
              <a:rPr lang="en-IE" sz="1000" dirty="0"/>
              <a:t> Hotspot</a:t>
            </a:r>
            <a:endParaRPr lang="en-US" sz="1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3E32641-CF75-44AB-816C-D975FCBF5718}"/>
              </a:ext>
            </a:extLst>
          </p:cNvPr>
          <p:cNvSpPr/>
          <p:nvPr/>
        </p:nvSpPr>
        <p:spPr>
          <a:xfrm>
            <a:off x="3491345" y="124691"/>
            <a:ext cx="2066307" cy="5284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12DEF-BC38-49B6-BEB9-23894B5CAA00}"/>
              </a:ext>
            </a:extLst>
          </p:cNvPr>
          <p:cNvSpPr txBox="1"/>
          <p:nvPr/>
        </p:nvSpPr>
        <p:spPr>
          <a:xfrm>
            <a:off x="3705101" y="265806"/>
            <a:ext cx="1852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 err="1"/>
              <a:t>Mailgun</a:t>
            </a:r>
            <a:r>
              <a:rPr lang="en-IE" sz="1000" dirty="0"/>
              <a:t> email critical alert</a:t>
            </a:r>
            <a:endParaRPr lang="en-US" sz="1000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E72A3B2-5D31-4ED3-A98D-931DFB2CC204}"/>
              </a:ext>
            </a:extLst>
          </p:cNvPr>
          <p:cNvSpPr/>
          <p:nvPr/>
        </p:nvSpPr>
        <p:spPr>
          <a:xfrm>
            <a:off x="3390406" y="3836584"/>
            <a:ext cx="3984171" cy="2334890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1D30F01-30CC-44FC-B64B-98C90477197C}"/>
              </a:ext>
            </a:extLst>
          </p:cNvPr>
          <p:cNvCxnSpPr>
            <a:cxnSpLocks/>
          </p:cNvCxnSpPr>
          <p:nvPr/>
        </p:nvCxnSpPr>
        <p:spPr>
          <a:xfrm>
            <a:off x="3491345" y="1122218"/>
            <a:ext cx="801587" cy="3645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6EE6E959-71EC-4B0A-84B4-803380A2737C}"/>
              </a:ext>
            </a:extLst>
          </p:cNvPr>
          <p:cNvSpPr/>
          <p:nvPr/>
        </p:nvSpPr>
        <p:spPr>
          <a:xfrm>
            <a:off x="4292929" y="1122218"/>
            <a:ext cx="3538847" cy="2183671"/>
          </a:xfrm>
          <a:prstGeom prst="cloud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18CD2-DAC7-4C0D-99A7-08960DE53337}"/>
              </a:ext>
            </a:extLst>
          </p:cNvPr>
          <p:cNvSpPr txBox="1"/>
          <p:nvPr/>
        </p:nvSpPr>
        <p:spPr>
          <a:xfrm>
            <a:off x="4721431" y="1583380"/>
            <a:ext cx="1374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Google</a:t>
            </a:r>
            <a:r>
              <a:rPr lang="en-IE" sz="800" b="1" dirty="0"/>
              <a:t> </a:t>
            </a:r>
            <a:r>
              <a:rPr lang="en-IE" sz="1000" b="1" dirty="0"/>
              <a:t>Drive Storage</a:t>
            </a:r>
          </a:p>
          <a:p>
            <a:r>
              <a:rPr lang="en-IE" sz="1000" dirty="0"/>
              <a:t>Camera images</a:t>
            </a:r>
          </a:p>
          <a:p>
            <a:r>
              <a:rPr lang="en-IE" sz="1000" dirty="0"/>
              <a:t>Sensor Data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F3F21-B406-4A12-86FF-631BCDEBF1AF}"/>
              </a:ext>
            </a:extLst>
          </p:cNvPr>
          <p:cNvSpPr txBox="1"/>
          <p:nvPr/>
        </p:nvSpPr>
        <p:spPr>
          <a:xfrm>
            <a:off x="3592286" y="1486797"/>
            <a:ext cx="62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 err="1"/>
              <a:t>Rclone</a:t>
            </a:r>
            <a:r>
              <a:rPr lang="en-IE" sz="800" dirty="0"/>
              <a:t> for Google Drive</a:t>
            </a:r>
            <a:endParaRPr lang="en-US" sz="800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03B6667-9A03-4B6A-B95B-24A2742D5C47}"/>
              </a:ext>
            </a:extLst>
          </p:cNvPr>
          <p:cNvCxnSpPr>
            <a:cxnSpLocks/>
          </p:cNvCxnSpPr>
          <p:nvPr/>
        </p:nvCxnSpPr>
        <p:spPr>
          <a:xfrm rot="5400000">
            <a:off x="4272887" y="2843492"/>
            <a:ext cx="1482939" cy="38000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E213EF-EA93-46A4-BE02-5A3DF27650D2}"/>
              </a:ext>
            </a:extLst>
          </p:cNvPr>
          <p:cNvSpPr txBox="1"/>
          <p:nvPr/>
        </p:nvSpPr>
        <p:spPr>
          <a:xfrm>
            <a:off x="4919844" y="3296391"/>
            <a:ext cx="594756" cy="4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Gnome online accounts</a:t>
            </a:r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12F7CD-6642-49EB-BF07-305232A48463}"/>
              </a:ext>
            </a:extLst>
          </p:cNvPr>
          <p:cNvSpPr txBox="1"/>
          <p:nvPr/>
        </p:nvSpPr>
        <p:spPr>
          <a:xfrm>
            <a:off x="5646716" y="166256"/>
            <a:ext cx="401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Secondary person in case of active use incident (crash)</a:t>
            </a:r>
          </a:p>
          <a:p>
            <a:r>
              <a:rPr lang="en-IE" sz="1200" dirty="0"/>
              <a:t>Primary user in case of guard use incident (theft)</a:t>
            </a:r>
            <a:endParaRPr lang="en-US" sz="1200" dirty="0"/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A1D6639E-6A21-4D8E-9290-5A8CF9E2E40D}"/>
              </a:ext>
            </a:extLst>
          </p:cNvPr>
          <p:cNvSpPr/>
          <p:nvPr/>
        </p:nvSpPr>
        <p:spPr>
          <a:xfrm>
            <a:off x="4292929" y="3929611"/>
            <a:ext cx="983675" cy="845211"/>
          </a:xfrm>
          <a:prstGeom prst="flowChartMulti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6B86DA-3B05-40B5-9460-D1A6BCB718F0}"/>
              </a:ext>
            </a:extLst>
          </p:cNvPr>
          <p:cNvSpPr txBox="1"/>
          <p:nvPr/>
        </p:nvSpPr>
        <p:spPr>
          <a:xfrm>
            <a:off x="4349338" y="4078233"/>
            <a:ext cx="665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Google drive mount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4B3AB1-9D89-4A9E-A02E-FAE658657687}"/>
              </a:ext>
            </a:extLst>
          </p:cNvPr>
          <p:cNvSpPr txBox="1"/>
          <p:nvPr/>
        </p:nvSpPr>
        <p:spPr>
          <a:xfrm>
            <a:off x="1542308" y="2088574"/>
            <a:ext cx="100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RPi</a:t>
            </a:r>
            <a:endParaRPr 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B7CC7F-E97E-4B3D-9B53-D95DC89AF9FA}"/>
              </a:ext>
            </a:extLst>
          </p:cNvPr>
          <p:cNvSpPr txBox="1"/>
          <p:nvPr/>
        </p:nvSpPr>
        <p:spPr>
          <a:xfrm>
            <a:off x="3390406" y="3836584"/>
            <a:ext cx="100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Remote Linux Machine</a:t>
            </a:r>
            <a:endParaRPr lang="en-US" sz="1200" b="1" dirty="0"/>
          </a:p>
        </p:txBody>
      </p:sp>
      <p:sp>
        <p:nvSpPr>
          <p:cNvPr id="33" name="Flowchart: Direct Access Storage 32">
            <a:extLst>
              <a:ext uri="{FF2B5EF4-FFF2-40B4-BE49-F238E27FC236}">
                <a16:creationId xmlns:a16="http://schemas.microsoft.com/office/drawing/2014/main" id="{BA2449FB-A23A-43DC-9310-08C5B0690861}"/>
              </a:ext>
            </a:extLst>
          </p:cNvPr>
          <p:cNvSpPr/>
          <p:nvPr/>
        </p:nvSpPr>
        <p:spPr>
          <a:xfrm>
            <a:off x="5723906" y="5207329"/>
            <a:ext cx="1525979" cy="831273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642CFD-0171-42B1-AD4C-32157D503484}"/>
              </a:ext>
            </a:extLst>
          </p:cNvPr>
          <p:cNvSpPr txBox="1"/>
          <p:nvPr/>
        </p:nvSpPr>
        <p:spPr>
          <a:xfrm>
            <a:off x="6096000" y="5345966"/>
            <a:ext cx="654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Sensor data archive</a:t>
            </a:r>
            <a:endParaRPr lang="en-US" sz="1000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AA4C6E4-5514-42DB-B323-5D5B5F5E33FE}"/>
              </a:ext>
            </a:extLst>
          </p:cNvPr>
          <p:cNvCxnSpPr>
            <a:cxnSpLocks/>
          </p:cNvCxnSpPr>
          <p:nvPr/>
        </p:nvCxnSpPr>
        <p:spPr>
          <a:xfrm>
            <a:off x="4721431" y="4867848"/>
            <a:ext cx="776844" cy="695742"/>
          </a:xfrm>
          <a:prstGeom prst="curvedConnector3">
            <a:avLst>
              <a:gd name="adj1" fmla="val 34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DD81E6D-3596-42CD-BEC7-3E4696DE3BA3}"/>
              </a:ext>
            </a:extLst>
          </p:cNvPr>
          <p:cNvCxnSpPr>
            <a:cxnSpLocks/>
          </p:cNvCxnSpPr>
          <p:nvPr/>
        </p:nvCxnSpPr>
        <p:spPr>
          <a:xfrm flipV="1">
            <a:off x="5121235" y="2712395"/>
            <a:ext cx="1145970" cy="1137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688C14B-6779-4BA0-8E90-8AA61222FBEC}"/>
              </a:ext>
            </a:extLst>
          </p:cNvPr>
          <p:cNvSpPr txBox="1"/>
          <p:nvPr/>
        </p:nvSpPr>
        <p:spPr>
          <a:xfrm>
            <a:off x="6267205" y="2296758"/>
            <a:ext cx="801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Upload data location</a:t>
            </a:r>
            <a:endParaRPr lang="en-US" sz="10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30EF9F0-5DA0-4F32-A5DF-1EBFC59B1E42}"/>
              </a:ext>
            </a:extLst>
          </p:cNvPr>
          <p:cNvCxnSpPr>
            <a:cxnSpLocks/>
          </p:cNvCxnSpPr>
          <p:nvPr/>
        </p:nvCxnSpPr>
        <p:spPr>
          <a:xfrm>
            <a:off x="6887688" y="2654135"/>
            <a:ext cx="1575707" cy="55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Wave 55">
            <a:extLst>
              <a:ext uri="{FF2B5EF4-FFF2-40B4-BE49-F238E27FC236}">
                <a16:creationId xmlns:a16="http://schemas.microsoft.com/office/drawing/2014/main" id="{E75E3453-8F61-431C-B97F-5FEF3FB77595}"/>
              </a:ext>
            </a:extLst>
          </p:cNvPr>
          <p:cNvSpPr/>
          <p:nvPr/>
        </p:nvSpPr>
        <p:spPr>
          <a:xfrm>
            <a:off x="8463395" y="2778826"/>
            <a:ext cx="1666257" cy="996138"/>
          </a:xfrm>
          <a:prstGeom prst="wav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B9518D-B847-4760-B1FD-AD7B46325C90}"/>
              </a:ext>
            </a:extLst>
          </p:cNvPr>
          <p:cNvSpPr txBox="1"/>
          <p:nvPr/>
        </p:nvSpPr>
        <p:spPr>
          <a:xfrm>
            <a:off x="8633360" y="2933205"/>
            <a:ext cx="157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Twitter</a:t>
            </a:r>
          </a:p>
          <a:p>
            <a:r>
              <a:rPr lang="en-IE" sz="1000" dirty="0"/>
              <a:t>Private Feed by Primary/Secondary users</a:t>
            </a:r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E6B2CE-E36F-4867-B11F-ED6206240CF1}"/>
              </a:ext>
            </a:extLst>
          </p:cNvPr>
          <p:cNvSpPr txBox="1"/>
          <p:nvPr/>
        </p:nvSpPr>
        <p:spPr>
          <a:xfrm>
            <a:off x="7175166" y="3045435"/>
            <a:ext cx="127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IFTTT</a:t>
            </a:r>
          </a:p>
          <a:p>
            <a:r>
              <a:rPr lang="en-IE" sz="800" dirty="0"/>
              <a:t>Trigger from file created in defined Google drive folder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650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Cullinane (20091386)</dc:creator>
  <cp:lastModifiedBy>Thomas Cullinane (20091386)</cp:lastModifiedBy>
  <cp:revision>7</cp:revision>
  <dcterms:created xsi:type="dcterms:W3CDTF">2021-01-08T15:03:00Z</dcterms:created>
  <dcterms:modified xsi:type="dcterms:W3CDTF">2021-01-08T17:56:26Z</dcterms:modified>
</cp:coreProperties>
</file>