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5331A-E1C5-EE15-0135-069BDD30DEB1}" v="437" dt="2024-11-17T11:23:19.063"/>
    <p1510:client id="{9D7801BA-33B3-34BE-F9FE-13BD9E2FE654}" v="45" dt="2024-11-18T05:21:1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1FF67-E762-4B2A-9B5D-355D845BDC6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51CFC5-E819-49CF-9490-E107B3242C1C}">
      <dgm:prSet/>
      <dgm:spPr/>
      <dgm:t>
        <a:bodyPr/>
        <a:lstStyle/>
        <a:p>
          <a:r>
            <a:rPr lang="fr-FR" dirty="0"/>
            <a:t>Show </a:t>
          </a:r>
          <a:r>
            <a:rPr lang="fr-FR" dirty="0" err="1"/>
            <a:t>diferents</a:t>
          </a:r>
          <a:r>
            <a:rPr lang="fr-FR" dirty="0"/>
            <a:t> informations like : </a:t>
          </a:r>
          <a:r>
            <a:rPr lang="fr-FR" dirty="0" err="1"/>
            <a:t>Temperature</a:t>
          </a:r>
          <a:r>
            <a:rPr lang="fr-FR" dirty="0"/>
            <a:t>, </a:t>
          </a:r>
          <a:r>
            <a:rPr lang="fr-FR" dirty="0" err="1"/>
            <a:t>humidity</a:t>
          </a:r>
          <a:r>
            <a:rPr lang="fr-FR" dirty="0"/>
            <a:t>, polluants...</a:t>
          </a:r>
          <a:endParaRPr lang="en-US" dirty="0"/>
        </a:p>
      </dgm:t>
    </dgm:pt>
    <dgm:pt modelId="{CB50DDF8-8767-47B6-8891-E06E3F0B34AE}" type="parTrans" cxnId="{492C6554-7CC4-4C40-884E-1945F2082557}">
      <dgm:prSet/>
      <dgm:spPr/>
      <dgm:t>
        <a:bodyPr/>
        <a:lstStyle/>
        <a:p>
          <a:endParaRPr lang="en-US"/>
        </a:p>
      </dgm:t>
    </dgm:pt>
    <dgm:pt modelId="{A00BD010-CD74-4C8D-9F37-D3AE6F63738B}" type="sibTrans" cxnId="{492C6554-7CC4-4C40-884E-1945F2082557}">
      <dgm:prSet/>
      <dgm:spPr/>
      <dgm:t>
        <a:bodyPr/>
        <a:lstStyle/>
        <a:p>
          <a:endParaRPr lang="en-US"/>
        </a:p>
      </dgm:t>
    </dgm:pt>
    <dgm:pt modelId="{01371F83-692C-454B-9502-A497D80055E1}">
      <dgm:prSet/>
      <dgm:spPr/>
      <dgm:t>
        <a:bodyPr/>
        <a:lstStyle/>
        <a:p>
          <a:r>
            <a:rPr lang="fr-FR" dirty="0" err="1"/>
            <a:t>Print</a:t>
          </a:r>
          <a:r>
            <a:rPr lang="fr-FR" dirty="0"/>
            <a:t> </a:t>
          </a:r>
          <a:r>
            <a:rPr lang="fr-FR" dirty="0" err="1"/>
            <a:t>some</a:t>
          </a:r>
          <a:r>
            <a:rPr lang="fr-FR" dirty="0"/>
            <a:t> </a:t>
          </a:r>
          <a:r>
            <a:rPr lang="fr-FR" dirty="0" err="1">
              <a:latin typeface="Meiryo"/>
            </a:rPr>
            <a:t>graphics</a:t>
          </a:r>
          <a:endParaRPr lang="en-US" dirty="0" err="1"/>
        </a:p>
      </dgm:t>
    </dgm:pt>
    <dgm:pt modelId="{89762E6C-E802-4E52-9892-C443ABB57822}" type="parTrans" cxnId="{57EB9088-760A-4885-A47D-804492B5E77F}">
      <dgm:prSet/>
      <dgm:spPr/>
      <dgm:t>
        <a:bodyPr/>
        <a:lstStyle/>
        <a:p>
          <a:endParaRPr lang="en-US"/>
        </a:p>
      </dgm:t>
    </dgm:pt>
    <dgm:pt modelId="{DCA3A33E-F0B4-422B-8269-C25498A8BA59}" type="sibTrans" cxnId="{57EB9088-760A-4885-A47D-804492B5E77F}">
      <dgm:prSet/>
      <dgm:spPr/>
      <dgm:t>
        <a:bodyPr/>
        <a:lstStyle/>
        <a:p>
          <a:endParaRPr lang="en-US"/>
        </a:p>
      </dgm:t>
    </dgm:pt>
    <dgm:pt modelId="{44BDCC1B-4450-40D4-B3E0-9A2A13345BF2}">
      <dgm:prSet/>
      <dgm:spPr/>
      <dgm:t>
        <a:bodyPr/>
        <a:lstStyle/>
        <a:p>
          <a:r>
            <a:rPr lang="fr-FR" dirty="0"/>
            <a:t>Propose </a:t>
          </a:r>
          <a:r>
            <a:rPr lang="fr-FR" dirty="0" err="1"/>
            <a:t>clear</a:t>
          </a:r>
          <a:r>
            <a:rPr lang="fr-FR" dirty="0"/>
            <a:t> and accessible </a:t>
          </a:r>
          <a:r>
            <a:rPr lang="fr-FR" dirty="0" err="1"/>
            <a:t>visualization</a:t>
          </a:r>
          <a:endParaRPr lang="en-US" dirty="0" err="1"/>
        </a:p>
      </dgm:t>
    </dgm:pt>
    <dgm:pt modelId="{6C707332-1D5F-44DA-8E06-20FA765D1824}" type="parTrans" cxnId="{2065BF63-30BF-412D-AA51-EB1E7948CF91}">
      <dgm:prSet/>
      <dgm:spPr/>
      <dgm:t>
        <a:bodyPr/>
        <a:lstStyle/>
        <a:p>
          <a:endParaRPr lang="en-US"/>
        </a:p>
      </dgm:t>
    </dgm:pt>
    <dgm:pt modelId="{202ADA9F-E803-4C66-AFF6-247CBF4C4818}" type="sibTrans" cxnId="{2065BF63-30BF-412D-AA51-EB1E7948CF91}">
      <dgm:prSet/>
      <dgm:spPr/>
      <dgm:t>
        <a:bodyPr/>
        <a:lstStyle/>
        <a:p>
          <a:endParaRPr lang="en-US"/>
        </a:p>
      </dgm:t>
    </dgm:pt>
    <dgm:pt modelId="{10329E6E-6AB0-484F-BB97-78B95246FD09}" type="pres">
      <dgm:prSet presAssocID="{9581FF67-E762-4B2A-9B5D-355D845BDC6B}" presName="linear" presStyleCnt="0">
        <dgm:presLayoutVars>
          <dgm:animLvl val="lvl"/>
          <dgm:resizeHandles val="exact"/>
        </dgm:presLayoutVars>
      </dgm:prSet>
      <dgm:spPr/>
    </dgm:pt>
    <dgm:pt modelId="{DBD636C9-BB92-48AF-8D53-267A1E284783}" type="pres">
      <dgm:prSet presAssocID="{9E51CFC5-E819-49CF-9490-E107B3242C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CE3DE3-747A-4BFF-9A10-F2E009C23B10}" type="pres">
      <dgm:prSet presAssocID="{A00BD010-CD74-4C8D-9F37-D3AE6F63738B}" presName="spacer" presStyleCnt="0"/>
      <dgm:spPr/>
    </dgm:pt>
    <dgm:pt modelId="{FF2EE235-A8D6-411A-B11A-AEA6F47568DB}" type="pres">
      <dgm:prSet presAssocID="{01371F83-692C-454B-9502-A497D80055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85DE9C-62FD-4A4E-9F58-7FCD45969246}" type="pres">
      <dgm:prSet presAssocID="{DCA3A33E-F0B4-422B-8269-C25498A8BA59}" presName="spacer" presStyleCnt="0"/>
      <dgm:spPr/>
    </dgm:pt>
    <dgm:pt modelId="{EBFF02A4-2334-4A5E-94DD-E21A260AA192}" type="pres">
      <dgm:prSet presAssocID="{44BDCC1B-4450-40D4-B3E0-9A2A13345BF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65BF63-30BF-412D-AA51-EB1E7948CF91}" srcId="{9581FF67-E762-4B2A-9B5D-355D845BDC6B}" destId="{44BDCC1B-4450-40D4-B3E0-9A2A13345BF2}" srcOrd="2" destOrd="0" parTransId="{6C707332-1D5F-44DA-8E06-20FA765D1824}" sibTransId="{202ADA9F-E803-4C66-AFF6-247CBF4C4818}"/>
    <dgm:cxn modelId="{3DF20A54-F666-4B42-AE0D-E1C0F8850B5E}" type="presOf" srcId="{9581FF67-E762-4B2A-9B5D-355D845BDC6B}" destId="{10329E6E-6AB0-484F-BB97-78B95246FD09}" srcOrd="0" destOrd="0" presId="urn:microsoft.com/office/officeart/2005/8/layout/vList2"/>
    <dgm:cxn modelId="{492C6554-7CC4-4C40-884E-1945F2082557}" srcId="{9581FF67-E762-4B2A-9B5D-355D845BDC6B}" destId="{9E51CFC5-E819-49CF-9490-E107B3242C1C}" srcOrd="0" destOrd="0" parTransId="{CB50DDF8-8767-47B6-8891-E06E3F0B34AE}" sibTransId="{A00BD010-CD74-4C8D-9F37-D3AE6F63738B}"/>
    <dgm:cxn modelId="{EEDD7D7C-5F1D-437B-975D-F42D9DA57FF4}" type="presOf" srcId="{44BDCC1B-4450-40D4-B3E0-9A2A13345BF2}" destId="{EBFF02A4-2334-4A5E-94DD-E21A260AA192}" srcOrd="0" destOrd="0" presId="urn:microsoft.com/office/officeart/2005/8/layout/vList2"/>
    <dgm:cxn modelId="{57EB9088-760A-4885-A47D-804492B5E77F}" srcId="{9581FF67-E762-4B2A-9B5D-355D845BDC6B}" destId="{01371F83-692C-454B-9502-A497D80055E1}" srcOrd="1" destOrd="0" parTransId="{89762E6C-E802-4E52-9892-C443ABB57822}" sibTransId="{DCA3A33E-F0B4-422B-8269-C25498A8BA59}"/>
    <dgm:cxn modelId="{DC9C718A-D13A-41A2-9FA4-C4CEEF3921E0}" type="presOf" srcId="{01371F83-692C-454B-9502-A497D80055E1}" destId="{FF2EE235-A8D6-411A-B11A-AEA6F47568DB}" srcOrd="0" destOrd="0" presId="urn:microsoft.com/office/officeart/2005/8/layout/vList2"/>
    <dgm:cxn modelId="{365C81E0-9B0A-4AC6-AAD8-41DF38CD673F}" type="presOf" srcId="{9E51CFC5-E819-49CF-9490-E107B3242C1C}" destId="{DBD636C9-BB92-48AF-8D53-267A1E284783}" srcOrd="0" destOrd="0" presId="urn:microsoft.com/office/officeart/2005/8/layout/vList2"/>
    <dgm:cxn modelId="{BAF083D3-58E4-4836-A8D6-F4DBBE2D2587}" type="presParOf" srcId="{10329E6E-6AB0-484F-BB97-78B95246FD09}" destId="{DBD636C9-BB92-48AF-8D53-267A1E284783}" srcOrd="0" destOrd="0" presId="urn:microsoft.com/office/officeart/2005/8/layout/vList2"/>
    <dgm:cxn modelId="{FEADA241-4A50-4373-AB9E-9214BDD37B7B}" type="presParOf" srcId="{10329E6E-6AB0-484F-BB97-78B95246FD09}" destId="{89CE3DE3-747A-4BFF-9A10-F2E009C23B10}" srcOrd="1" destOrd="0" presId="urn:microsoft.com/office/officeart/2005/8/layout/vList2"/>
    <dgm:cxn modelId="{52F6C3A3-D286-4F73-9BEE-534D88C5B7D1}" type="presParOf" srcId="{10329E6E-6AB0-484F-BB97-78B95246FD09}" destId="{FF2EE235-A8D6-411A-B11A-AEA6F47568DB}" srcOrd="2" destOrd="0" presId="urn:microsoft.com/office/officeart/2005/8/layout/vList2"/>
    <dgm:cxn modelId="{1340AE21-55FE-4DB3-AF88-703BD9199625}" type="presParOf" srcId="{10329E6E-6AB0-484F-BB97-78B95246FD09}" destId="{FE85DE9C-62FD-4A4E-9F58-7FCD45969246}" srcOrd="3" destOrd="0" presId="urn:microsoft.com/office/officeart/2005/8/layout/vList2"/>
    <dgm:cxn modelId="{B0B06063-E6B4-41CA-B5B6-C59188D04201}" type="presParOf" srcId="{10329E6E-6AB0-484F-BB97-78B95246FD09}" destId="{EBFF02A4-2334-4A5E-94DD-E21A260AA1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636C9-BB92-48AF-8D53-267A1E284783}">
      <dsp:nvSpPr>
        <dsp:cNvPr id="0" name=""/>
        <dsp:cNvSpPr/>
      </dsp:nvSpPr>
      <dsp:spPr>
        <a:xfrm>
          <a:off x="0" y="571980"/>
          <a:ext cx="5076826" cy="12530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Show </a:t>
          </a:r>
          <a:r>
            <a:rPr lang="fr-FR" sz="2100" kern="1200" dirty="0" err="1"/>
            <a:t>diferents</a:t>
          </a:r>
          <a:r>
            <a:rPr lang="fr-FR" sz="2100" kern="1200" dirty="0"/>
            <a:t> informations like : </a:t>
          </a:r>
          <a:r>
            <a:rPr lang="fr-FR" sz="2100" kern="1200" dirty="0" err="1"/>
            <a:t>Temperature</a:t>
          </a:r>
          <a:r>
            <a:rPr lang="fr-FR" sz="2100" kern="1200" dirty="0"/>
            <a:t>, </a:t>
          </a:r>
          <a:r>
            <a:rPr lang="fr-FR" sz="2100" kern="1200" dirty="0" err="1"/>
            <a:t>humidity</a:t>
          </a:r>
          <a:r>
            <a:rPr lang="fr-FR" sz="2100" kern="1200" dirty="0"/>
            <a:t>, polluants...</a:t>
          </a:r>
          <a:endParaRPr lang="en-US" sz="2100" kern="1200" dirty="0"/>
        </a:p>
      </dsp:txBody>
      <dsp:txXfrm>
        <a:off x="61170" y="633150"/>
        <a:ext cx="4954486" cy="1130730"/>
      </dsp:txXfrm>
    </dsp:sp>
    <dsp:sp modelId="{FF2EE235-A8D6-411A-B11A-AEA6F47568DB}">
      <dsp:nvSpPr>
        <dsp:cNvPr id="0" name=""/>
        <dsp:cNvSpPr/>
      </dsp:nvSpPr>
      <dsp:spPr>
        <a:xfrm>
          <a:off x="0" y="1885530"/>
          <a:ext cx="5076826" cy="1253070"/>
        </a:xfrm>
        <a:prstGeom prst="roundRect">
          <a:avLst/>
        </a:prstGeom>
        <a:solidFill>
          <a:schemeClr val="accent2">
            <a:hueOff val="753484"/>
            <a:satOff val="-141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Print</a:t>
          </a:r>
          <a:r>
            <a:rPr lang="fr-FR" sz="2100" kern="1200" dirty="0"/>
            <a:t> </a:t>
          </a:r>
          <a:r>
            <a:rPr lang="fr-FR" sz="2100" kern="1200" dirty="0" err="1"/>
            <a:t>some</a:t>
          </a:r>
          <a:r>
            <a:rPr lang="fr-FR" sz="2100" kern="1200" dirty="0"/>
            <a:t> </a:t>
          </a:r>
          <a:r>
            <a:rPr lang="fr-FR" sz="2100" kern="1200" dirty="0" err="1">
              <a:latin typeface="Meiryo"/>
            </a:rPr>
            <a:t>graphics</a:t>
          </a:r>
          <a:endParaRPr lang="en-US" sz="2100" kern="1200" dirty="0" err="1"/>
        </a:p>
      </dsp:txBody>
      <dsp:txXfrm>
        <a:off x="61170" y="1946700"/>
        <a:ext cx="4954486" cy="1130730"/>
      </dsp:txXfrm>
    </dsp:sp>
    <dsp:sp modelId="{EBFF02A4-2334-4A5E-94DD-E21A260AA192}">
      <dsp:nvSpPr>
        <dsp:cNvPr id="0" name=""/>
        <dsp:cNvSpPr/>
      </dsp:nvSpPr>
      <dsp:spPr>
        <a:xfrm>
          <a:off x="0" y="3199080"/>
          <a:ext cx="5076826" cy="1253070"/>
        </a:xfrm>
        <a:prstGeom prst="roundRect">
          <a:avLst/>
        </a:prstGeom>
        <a:solidFill>
          <a:schemeClr val="accent2">
            <a:hueOff val="1506967"/>
            <a:satOff val="-282"/>
            <a:lumOff val="10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Propose </a:t>
          </a:r>
          <a:r>
            <a:rPr lang="fr-FR" sz="2100" kern="1200" dirty="0" err="1"/>
            <a:t>clear</a:t>
          </a:r>
          <a:r>
            <a:rPr lang="fr-FR" sz="2100" kern="1200" dirty="0"/>
            <a:t> and accessible </a:t>
          </a:r>
          <a:r>
            <a:rPr lang="fr-FR" sz="2100" kern="1200" dirty="0" err="1"/>
            <a:t>visualization</a:t>
          </a:r>
          <a:endParaRPr lang="en-US" sz="2100" kern="1200" dirty="0" err="1"/>
        </a:p>
      </dsp:txBody>
      <dsp:txXfrm>
        <a:off x="61170" y="3260250"/>
        <a:ext cx="4954486" cy="113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8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1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4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71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8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6C815-64DE-5D5A-BDE5-CD456F53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4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fr-FR" sz="7200"/>
              <a:t>Web Final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fr-FR" dirty="0">
                <a:ea typeface="Meiryo"/>
              </a:rPr>
              <a:t>Thomas Dias Costa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AFF1D70-53C3-E34B-3A51-33A1C394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fr-FR">
                <a:ea typeface="+mj-lt"/>
                <a:cs typeface="+mj-lt"/>
              </a:rPr>
              <a:t>Project objectives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79CBD25-9A5A-A948-49BF-763E186CA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866751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63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0CAE4-1DE5-B33A-8704-2B52DDFF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Meiryo"/>
              </a:rPr>
              <a:t>Tools Used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100C4-F6B7-39F7-4D31-9A096585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>
                <a:ea typeface="Meiryo"/>
              </a:rPr>
              <a:t>CSS Framework : Bootstrap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fr-FR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>
                <a:ea typeface="Meiryo"/>
              </a:rPr>
              <a:t>Weather API : Open Weather Map 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fr-F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401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FF0FC5-4C27-F0A3-5ED4-A267A905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fr-FR">
                <a:ea typeface="Meiryo"/>
              </a:rPr>
              <a:t>Register Page</a:t>
            </a:r>
            <a:endParaRPr lang="fr-FR"/>
          </a:p>
        </p:txBody>
      </p:sp>
      <p:pic>
        <p:nvPicPr>
          <p:cNvPr id="4" name="Espace réservé du contenu 3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87C4BFDF-2141-245C-DE68-830BBC6D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" y="1750276"/>
            <a:ext cx="6283915" cy="3371824"/>
          </a:xfrm>
          <a:prstGeom prst="rect">
            <a:avLst/>
          </a:prstGeom>
        </p:spPr>
      </p:pic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4B1863B2-A9F8-A2E2-EF7C-08FAE0AA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Page where the user can register by giving their name, password and city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4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D89E92-4434-318B-1DB3-4E98296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fr-FR">
                <a:ea typeface="Meiryo"/>
              </a:rPr>
              <a:t>The Homepage</a:t>
            </a:r>
            <a:endParaRPr lang="fr-FR"/>
          </a:p>
        </p:txBody>
      </p:sp>
      <p:pic>
        <p:nvPicPr>
          <p:cNvPr id="3" name="Image 2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964A0ED5-5316-27E4-2267-AC755885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" y="1526225"/>
            <a:ext cx="7347838" cy="407871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D2111E-5A99-9F32-F3F4-8E8DC455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dirty="0">
                <a:ea typeface="Meiryo"/>
              </a:rPr>
              <a:t>Main page where you can see several weather informations and where you can retrieve the name and </a:t>
            </a:r>
            <a:r>
              <a:rPr lang="en-US">
                <a:ea typeface="Meiryo"/>
              </a:rPr>
              <a:t>the city entered by the user 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61870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A2A477-7E44-D29C-E7C5-21AF6466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Data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93A26-0F0B-E64D-040F-AA78BE54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5" y="5308096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Page in which you can find more data and in particular the different graphs</a:t>
            </a:r>
          </a:p>
        </p:txBody>
      </p:sp>
      <p:pic>
        <p:nvPicPr>
          <p:cNvPr id="4" name="Image 3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0B695E96-B8A1-ED1C-2793-7D5EF97B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35" y="175903"/>
            <a:ext cx="7087285" cy="40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2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6BB52-F6C2-706C-6651-E42EE225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Meiryo"/>
              </a:rPr>
              <a:t>Ameliorations 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55085-D0C8-3B6C-9DF8-7BDFD161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Visual </a:t>
            </a:r>
            <a:r>
              <a:rPr lang="fr-FR" dirty="0" err="1">
                <a:ea typeface="+mn-lt"/>
                <a:cs typeface="+mn-lt"/>
              </a:rPr>
              <a:t>improvement</a:t>
            </a: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Added the </a:t>
            </a:r>
            <a:r>
              <a:rPr lang="fr-FR" dirty="0" err="1">
                <a:ea typeface="+mn-lt"/>
                <a:cs typeface="+mn-lt"/>
              </a:rPr>
              <a:t>text</a:t>
            </a:r>
            <a:r>
              <a:rPr lang="fr-FR" dirty="0">
                <a:ea typeface="+mn-lt"/>
                <a:cs typeface="+mn-lt"/>
              </a:rPr>
              <a:t> bar to change the city </a:t>
            </a:r>
            <a:r>
              <a:rPr lang="fr-FR" dirty="0" err="1">
                <a:ea typeface="+mn-lt"/>
                <a:cs typeface="+mn-lt"/>
              </a:rPr>
              <a:t>without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having</a:t>
            </a:r>
            <a:r>
              <a:rPr lang="fr-FR" dirty="0">
                <a:ea typeface="+mn-lt"/>
                <a:cs typeface="+mn-lt"/>
              </a:rPr>
              <a:t> to log out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dirty="0" err="1">
                <a:ea typeface="+mn-lt"/>
                <a:cs typeface="+mn-lt"/>
              </a:rPr>
              <a:t>Make</a:t>
            </a:r>
            <a:r>
              <a:rPr lang="fr-FR" dirty="0">
                <a:ea typeface="+mn-lt"/>
                <a:cs typeface="+mn-lt"/>
              </a:rPr>
              <a:t> a graph of </a:t>
            </a:r>
            <a:r>
              <a:rPr lang="fr-FR" dirty="0" err="1">
                <a:ea typeface="+mn-lt"/>
                <a:cs typeface="+mn-lt"/>
              </a:rPr>
              <a:t>humidity</a:t>
            </a:r>
            <a:r>
              <a:rPr lang="fr-FR" dirty="0">
                <a:ea typeface="+mn-lt"/>
                <a:cs typeface="+mn-lt"/>
              </a:rPr>
              <a:t> versus time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fr-FR" dirty="0" err="1">
                <a:ea typeface="+mn-lt"/>
                <a:cs typeface="+mn-lt"/>
              </a:rPr>
              <a:t>Retrieve</a:t>
            </a:r>
            <a:r>
              <a:rPr lang="fr-FR" dirty="0">
                <a:ea typeface="+mn-lt"/>
                <a:cs typeface="+mn-lt"/>
              </a:rPr>
              <a:t> more data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the API (</a:t>
            </a:r>
            <a:r>
              <a:rPr lang="fr-FR" dirty="0" err="1">
                <a:ea typeface="+mn-lt"/>
                <a:cs typeface="+mn-lt"/>
              </a:rPr>
              <a:t>weather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forecast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old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weather</a:t>
            </a:r>
            <a:r>
              <a:rPr lang="fr-FR" dirty="0">
                <a:ea typeface="+mn-lt"/>
                <a:cs typeface="+mn-lt"/>
              </a:rPr>
              <a:t> data, </a:t>
            </a:r>
            <a:r>
              <a:rPr lang="fr-FR" dirty="0" err="1">
                <a:ea typeface="+mn-lt"/>
                <a:cs typeface="+mn-lt"/>
              </a:rPr>
              <a:t>rain</a:t>
            </a:r>
            <a:r>
              <a:rPr lang="fr-FR" dirty="0">
                <a:ea typeface="+mn-lt"/>
                <a:cs typeface="+mn-lt"/>
              </a:rPr>
              <a:t>, etc.)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fr-F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735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9CA26D-E348-8741-6956-A21C8C14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Website Presentation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4615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1B2F2C"/>
      </a:dk2>
      <a:lt2>
        <a:srgbClr val="F3F0F2"/>
      </a:lt2>
      <a:accent1>
        <a:srgbClr val="30B56A"/>
      </a:accent1>
      <a:accent2>
        <a:srgbClr val="24B49E"/>
      </a:accent2>
      <a:accent3>
        <a:srgbClr val="39ADD7"/>
      </a:accent3>
      <a:accent4>
        <a:srgbClr val="2759C5"/>
      </a:accent4>
      <a:accent5>
        <a:srgbClr val="4F40D8"/>
      </a:accent5>
      <a:accent6>
        <a:srgbClr val="7927C5"/>
      </a:accent6>
      <a:hlink>
        <a:srgbClr val="928C3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SketchLinesVTI</vt:lpstr>
      <vt:lpstr>Web Final Project</vt:lpstr>
      <vt:lpstr>Project objectives</vt:lpstr>
      <vt:lpstr>Tools Used</vt:lpstr>
      <vt:lpstr>Register Page</vt:lpstr>
      <vt:lpstr>The Homepage</vt:lpstr>
      <vt:lpstr>Data page</vt:lpstr>
      <vt:lpstr>Ameliorations </vt:lpstr>
      <vt:lpstr>Website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147</cp:revision>
  <dcterms:created xsi:type="dcterms:W3CDTF">2024-11-17T10:57:43Z</dcterms:created>
  <dcterms:modified xsi:type="dcterms:W3CDTF">2024-11-18T05:23:33Z</dcterms:modified>
</cp:coreProperties>
</file>