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702" r:id="rId4"/>
    <p:sldMasterId id="2147483703" r:id="rId5"/>
    <p:sldMasterId id="2147483704" r:id="rId6"/>
    <p:sldMasterId id="2147483705"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 id="340" r:id="rId93"/>
    <p:sldId id="341" r:id="rId94"/>
    <p:sldId id="342" r:id="rId95"/>
    <p:sldId id="343" r:id="rId96"/>
    <p:sldId id="344" r:id="rId97"/>
    <p:sldId id="345" r:id="rId98"/>
  </p:sldIdLst>
  <p:sldSz cy="6858000" cx="9144000"/>
  <p:notesSz cx="7010400" cy="9296400"/>
  <p:embeddedFontLst>
    <p:embeddedFont>
      <p:font typeface="Corben"/>
      <p:regular r:id="rId99"/>
      <p:bold r:id="rId100"/>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1C483841-9E51-4882-9C49-AC5D5734A87B}">
  <a:tblStyle styleId="{1C483841-9E51-4882-9C49-AC5D5734A87B}" styleName="Table_0">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6E6E6"/>
          </a:solidFill>
        </a:fill>
      </a:tcStyle>
    </a:wholeTbl>
    <a:band1H>
      <a:tcStyle>
        <a:fill>
          <a:solidFill>
            <a:srgbClr val="CACACA"/>
          </a:solidFill>
        </a:fill>
      </a:tcStyle>
    </a:band1H>
    <a:band1V>
      <a:tcStyle>
        <a:fill>
          <a:solidFill>
            <a:srgbClr val="CACACA"/>
          </a:solidFill>
        </a:fill>
      </a:tcStyle>
    </a:band1V>
    <a:lastCol>
      <a:tcTxStyle b="on" i="off">
        <a:font>
          <a:latin typeface="Arial"/>
          <a:ea typeface="Arial"/>
          <a:cs typeface="Arial"/>
        </a:font>
        <a:schemeClr val="lt1"/>
      </a:tcTxStyle>
      <a:tcStyle>
        <a:fill>
          <a:solidFill>
            <a:schemeClr val="accent4"/>
          </a:solidFill>
        </a:fill>
      </a:tcStyle>
    </a:lastCol>
    <a:firstCol>
      <a:tcTxStyle b="on" i="off">
        <a:font>
          <a:latin typeface="Arial"/>
          <a:ea typeface="Arial"/>
          <a:cs typeface="Arial"/>
        </a:font>
        <a:schemeClr val="lt1"/>
      </a:tcTxStyle>
      <a:tcStyle>
        <a:fill>
          <a:solidFill>
            <a:schemeClr val="accent4"/>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4"/>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4"/>
          </a:solidFill>
        </a:fill>
      </a:tcStyle>
    </a:firstRow>
  </a:tblStyle>
  <a:tblStyle styleId="{E5FF10BB-DB70-498D-B101-37D928785687}" styleName="Table_1">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6E6E6"/>
          </a:solidFill>
        </a:fill>
      </a:tcStyle>
    </a:wholeTbl>
    <a:band1H>
      <a:tcStyle>
        <a:fill>
          <a:solidFill>
            <a:srgbClr val="CACACA"/>
          </a:solidFill>
        </a:fill>
      </a:tcStyle>
    </a:band1H>
    <a:band1V>
      <a:tcStyle>
        <a:fill>
          <a:solidFill>
            <a:srgbClr val="CACACA"/>
          </a:solidFill>
        </a:fill>
      </a:tcStyle>
    </a:band1V>
    <a:lastCol>
      <a:tcTxStyle b="on" i="off">
        <a:font>
          <a:latin typeface="Arial"/>
          <a:ea typeface="Arial"/>
          <a:cs typeface="Arial"/>
        </a:font>
        <a:schemeClr val="lt1"/>
      </a:tcTxStyle>
      <a:tcStyle>
        <a:fill>
          <a:solidFill>
            <a:schemeClr val="accent4"/>
          </a:solidFill>
        </a:fill>
      </a:tcStyle>
    </a:lastCol>
    <a:firstCol>
      <a:tcTxStyle b="on" i="off">
        <a:font>
          <a:latin typeface="Arial"/>
          <a:ea typeface="Arial"/>
          <a:cs typeface="Arial"/>
        </a:font>
        <a:schemeClr val="lt1"/>
      </a:tcTxStyle>
      <a:tcStyle>
        <a:fill>
          <a:solidFill>
            <a:schemeClr val="accent4"/>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4"/>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4"/>
          </a:solidFill>
        </a:fill>
      </a:tcStyle>
    </a:firstRow>
  </a:tblStyle>
  <a:tblStyle styleId="{A9203414-22AF-401B-8A5C-D8AD7D623A2F}" styleName="Table_2">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6E6E6"/>
          </a:solidFill>
        </a:fill>
      </a:tcStyle>
    </a:wholeTbl>
    <a:band1H>
      <a:tcStyle>
        <a:fill>
          <a:solidFill>
            <a:srgbClr val="CACACA"/>
          </a:solidFill>
        </a:fill>
      </a:tcStyle>
    </a:band1H>
    <a:band1V>
      <a:tcStyle>
        <a:fill>
          <a:solidFill>
            <a:srgbClr val="CACACA"/>
          </a:solidFill>
        </a:fill>
      </a:tcStyle>
    </a:band1V>
    <a:lastCol>
      <a:tcTxStyle b="on" i="off">
        <a:font>
          <a:latin typeface="Arial"/>
          <a:ea typeface="Arial"/>
          <a:cs typeface="Arial"/>
        </a:font>
        <a:schemeClr val="lt1"/>
      </a:tcTxStyle>
      <a:tcStyle>
        <a:fill>
          <a:solidFill>
            <a:schemeClr val="accent4"/>
          </a:solidFill>
        </a:fill>
      </a:tcStyle>
    </a:lastCol>
    <a:firstCol>
      <a:tcTxStyle b="on" i="off">
        <a:font>
          <a:latin typeface="Arial"/>
          <a:ea typeface="Arial"/>
          <a:cs typeface="Arial"/>
        </a:font>
        <a:schemeClr val="lt1"/>
      </a:tcTxStyle>
      <a:tcStyle>
        <a:fill>
          <a:solidFill>
            <a:schemeClr val="accent4"/>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4"/>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4"/>
          </a:solidFill>
        </a:fill>
      </a:tcStyle>
    </a:firstRow>
  </a:tblStyle>
  <a:tblStyle styleId="{7F86DAFD-0FDB-447A-9544-0E583624F600}" styleName="Table_3">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6E6E6"/>
          </a:solidFill>
        </a:fill>
      </a:tcStyle>
    </a:wholeTbl>
    <a:band1H>
      <a:tcStyle>
        <a:fill>
          <a:solidFill>
            <a:srgbClr val="CACACA"/>
          </a:solidFill>
        </a:fill>
      </a:tcStyle>
    </a:band1H>
    <a:band1V>
      <a:tcStyle>
        <a:fill>
          <a:solidFill>
            <a:srgbClr val="CACACA"/>
          </a:solidFill>
        </a:fill>
      </a:tcStyle>
    </a:band1V>
    <a:lastCol>
      <a:tcTxStyle b="on" i="off">
        <a:font>
          <a:latin typeface="Arial"/>
          <a:ea typeface="Arial"/>
          <a:cs typeface="Arial"/>
        </a:font>
        <a:schemeClr val="lt1"/>
      </a:tcTxStyle>
      <a:tcStyle>
        <a:fill>
          <a:solidFill>
            <a:schemeClr val="accent4"/>
          </a:solidFill>
        </a:fill>
      </a:tcStyle>
    </a:lastCol>
    <a:firstCol>
      <a:tcTxStyle b="on" i="off">
        <a:font>
          <a:latin typeface="Arial"/>
          <a:ea typeface="Arial"/>
          <a:cs typeface="Arial"/>
        </a:font>
        <a:schemeClr val="lt1"/>
      </a:tcTxStyle>
      <a:tcStyle>
        <a:fill>
          <a:solidFill>
            <a:schemeClr val="accent4"/>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4"/>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4"/>
          </a:solidFill>
        </a:fill>
      </a:tcStyle>
    </a:firstRow>
  </a:tblStyle>
  <a:tblStyle styleId="{083E9ED8-B62A-4104-8345-78E3CED845AE}" styleName="Table_4">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6E6E6"/>
          </a:solidFill>
        </a:fill>
      </a:tcStyle>
    </a:wholeTbl>
    <a:band1H>
      <a:tcStyle>
        <a:fill>
          <a:solidFill>
            <a:srgbClr val="CACACA"/>
          </a:solidFill>
        </a:fill>
      </a:tcStyle>
    </a:band1H>
    <a:band1V>
      <a:tcStyle>
        <a:fill>
          <a:solidFill>
            <a:srgbClr val="CACACA"/>
          </a:solidFill>
        </a:fill>
      </a:tcStyle>
    </a:band1V>
    <a:lastCol>
      <a:tcTxStyle b="on" i="off">
        <a:font>
          <a:latin typeface="Arial"/>
          <a:ea typeface="Arial"/>
          <a:cs typeface="Arial"/>
        </a:font>
        <a:schemeClr val="lt1"/>
      </a:tcTxStyle>
      <a:tcStyle>
        <a:fill>
          <a:solidFill>
            <a:schemeClr val="accent4"/>
          </a:solidFill>
        </a:fill>
      </a:tcStyle>
    </a:lastCol>
    <a:firstCol>
      <a:tcTxStyle b="on" i="off">
        <a:font>
          <a:latin typeface="Arial"/>
          <a:ea typeface="Arial"/>
          <a:cs typeface="Arial"/>
        </a:font>
        <a:schemeClr val="lt1"/>
      </a:tcTxStyle>
      <a:tcStyle>
        <a:fill>
          <a:solidFill>
            <a:schemeClr val="accent4"/>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4"/>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4"/>
          </a:solidFill>
        </a:fill>
      </a:tcStyle>
    </a:firstRow>
  </a:tblStyle>
  <a:tblStyle styleId="{D08842B2-31E1-445A-9316-D08612835DD0}" styleName="Table_5">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2450933F-A109-4551-BD83-AE011BBE3704}" styleName="Table_6">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9B1F5DF0-9608-41D5-844B-F1ED6C7CCD31}" styleName="Table_7">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863B5B5D-BF90-4E19-88A3-9F6299F5A468}" styleName="Table_8">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8B99397D-F362-43F5-8920-F931A029863F}" styleName="Table_9">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248070E9-5481-4396-8090-609E74F6A17D}" styleName="Table_10">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7E7EF"/>
          </a:solidFill>
        </a:fill>
      </a:tcStyle>
    </a:wholeTbl>
    <a:band1H>
      <a:tcStyle>
        <a:fill>
          <a:solidFill>
            <a:srgbClr val="CCCCDD"/>
          </a:solidFill>
        </a:fill>
      </a:tcStyle>
    </a:band1H>
    <a:band1V>
      <a:tcStyle>
        <a:fill>
          <a:solidFill>
            <a:srgbClr val="CCCCDD"/>
          </a:solidFill>
        </a:fill>
      </a:tcStyle>
    </a:band1V>
    <a:lastCol>
      <a:tcTxStyle b="on" i="off">
        <a:font>
          <a:latin typeface="Arial"/>
          <a:ea typeface="Arial"/>
          <a:cs typeface="Arial"/>
        </a:font>
        <a:schemeClr val="lt1"/>
      </a:tcTxStyle>
      <a:tcStyle>
        <a:fill>
          <a:solidFill>
            <a:schemeClr val="accent2"/>
          </a:solidFill>
        </a:fill>
      </a:tcStyle>
    </a:lastCol>
    <a:firstCol>
      <a:tcTxStyle b="on" i="off">
        <a:font>
          <a:latin typeface="Arial"/>
          <a:ea typeface="Arial"/>
          <a:cs typeface="Arial"/>
        </a:font>
        <a:schemeClr val="lt1"/>
      </a:tcTxStyle>
      <a:tcStyle>
        <a:fill>
          <a:solidFill>
            <a:schemeClr val="accent2"/>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2"/>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2"/>
          </a:solidFill>
        </a:fill>
      </a:tcStyle>
    </a:firstRow>
  </a:tblStyle>
  <a:tblStyle styleId="{A7CCEACA-79CB-45A4-B060-79881E9B36A1}" styleName="Table_11">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7E7EF"/>
          </a:solidFill>
        </a:fill>
      </a:tcStyle>
    </a:wholeTbl>
    <a:band1H>
      <a:tcStyle>
        <a:fill>
          <a:solidFill>
            <a:srgbClr val="CCCCDD"/>
          </a:solidFill>
        </a:fill>
      </a:tcStyle>
    </a:band1H>
    <a:band1V>
      <a:tcStyle>
        <a:fill>
          <a:solidFill>
            <a:srgbClr val="CCCCDD"/>
          </a:solidFill>
        </a:fill>
      </a:tcStyle>
    </a:band1V>
    <a:lastCol>
      <a:tcTxStyle b="on" i="off">
        <a:font>
          <a:latin typeface="Arial"/>
          <a:ea typeface="Arial"/>
          <a:cs typeface="Arial"/>
        </a:font>
        <a:schemeClr val="lt1"/>
      </a:tcTxStyle>
      <a:tcStyle>
        <a:fill>
          <a:solidFill>
            <a:schemeClr val="accent2"/>
          </a:solidFill>
        </a:fill>
      </a:tcStyle>
    </a:lastCol>
    <a:firstCol>
      <a:tcTxStyle b="on" i="off">
        <a:font>
          <a:latin typeface="Arial"/>
          <a:ea typeface="Arial"/>
          <a:cs typeface="Arial"/>
        </a:font>
        <a:schemeClr val="lt1"/>
      </a:tcTxStyle>
      <a:tcStyle>
        <a:fill>
          <a:solidFill>
            <a:schemeClr val="accent2"/>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2"/>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2"/>
          </a:solidFill>
        </a:fill>
      </a:tcStyle>
    </a:firstRow>
  </a:tblStyle>
  <a:tblStyle styleId="{7391F6EF-9ADB-4874-A36B-0C79C5D5BCEB}" styleName="Table_12">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7E7EF"/>
          </a:solidFill>
        </a:fill>
      </a:tcStyle>
    </a:wholeTbl>
    <a:band1H>
      <a:tcStyle>
        <a:fill>
          <a:solidFill>
            <a:srgbClr val="CCCCDD"/>
          </a:solidFill>
        </a:fill>
      </a:tcStyle>
    </a:band1H>
    <a:band1V>
      <a:tcStyle>
        <a:fill>
          <a:solidFill>
            <a:srgbClr val="CCCCDD"/>
          </a:solidFill>
        </a:fill>
      </a:tcStyle>
    </a:band1V>
    <a:lastCol>
      <a:tcTxStyle b="on" i="off">
        <a:font>
          <a:latin typeface="Arial"/>
          <a:ea typeface="Arial"/>
          <a:cs typeface="Arial"/>
        </a:font>
        <a:schemeClr val="lt1"/>
      </a:tcTxStyle>
      <a:tcStyle>
        <a:fill>
          <a:solidFill>
            <a:schemeClr val="accent2"/>
          </a:solidFill>
        </a:fill>
      </a:tcStyle>
    </a:lastCol>
    <a:firstCol>
      <a:tcTxStyle b="on" i="off">
        <a:font>
          <a:latin typeface="Arial"/>
          <a:ea typeface="Arial"/>
          <a:cs typeface="Arial"/>
        </a:font>
        <a:schemeClr val="lt1"/>
      </a:tcTxStyle>
      <a:tcStyle>
        <a:fill>
          <a:solidFill>
            <a:schemeClr val="accent2"/>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2"/>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2"/>
          </a:solidFill>
        </a:fill>
      </a:tcStyle>
    </a:firstRow>
  </a:tblStyle>
  <a:tblStyle styleId="{35DFC71D-90FD-4FB2-A413-BA20E331CCC6}" styleName="Table_13">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7E7EF"/>
          </a:solidFill>
        </a:fill>
      </a:tcStyle>
    </a:wholeTbl>
    <a:band1H>
      <a:tcStyle>
        <a:fill>
          <a:solidFill>
            <a:srgbClr val="CCCCDD"/>
          </a:solidFill>
        </a:fill>
      </a:tcStyle>
    </a:band1H>
    <a:band1V>
      <a:tcStyle>
        <a:fill>
          <a:solidFill>
            <a:srgbClr val="CCCCDD"/>
          </a:solidFill>
        </a:fill>
      </a:tcStyle>
    </a:band1V>
    <a:lastCol>
      <a:tcTxStyle b="on" i="off">
        <a:font>
          <a:latin typeface="Arial"/>
          <a:ea typeface="Arial"/>
          <a:cs typeface="Arial"/>
        </a:font>
        <a:schemeClr val="lt1"/>
      </a:tcTxStyle>
      <a:tcStyle>
        <a:fill>
          <a:solidFill>
            <a:schemeClr val="accent2"/>
          </a:solidFill>
        </a:fill>
      </a:tcStyle>
    </a:lastCol>
    <a:firstCol>
      <a:tcTxStyle b="on" i="off">
        <a:font>
          <a:latin typeface="Arial"/>
          <a:ea typeface="Arial"/>
          <a:cs typeface="Arial"/>
        </a:font>
        <a:schemeClr val="lt1"/>
      </a:tcTxStyle>
      <a:tcStyle>
        <a:fill>
          <a:solidFill>
            <a:schemeClr val="accent2"/>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2"/>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2"/>
          </a:solidFill>
        </a:fill>
      </a:tcStyle>
    </a:firstRow>
  </a:tblStyle>
  <a:tblStyle styleId="{CED81F89-CD7A-40F3-977B-33BD2C547B2F}" styleName="Table_14">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A3AFE42D-15CE-4F7E-977B-1243F7607163}" styleName="Table_15">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77843F07-E1BD-46EC-84D0-2D7CB6BCF978}" styleName="Table_16">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2680833F-620E-4BC4-A368-231CFF3B7549}" styleName="Table_17">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3F9FA"/>
          </a:solidFill>
        </a:fill>
      </a:tcStyle>
    </a:wholeTbl>
    <a:band1H>
      <a:tcStyle>
        <a:fill>
          <a:solidFill>
            <a:srgbClr val="E7F3F4"/>
          </a:solidFill>
        </a:fill>
      </a:tcStyle>
    </a:band1H>
    <a:band1V>
      <a:tcStyle>
        <a:fill>
          <a:solidFill>
            <a:srgbClr val="E7F3F4"/>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FED53DF6-A938-4DFB-A5CA-90F31D55E266}" styleName="Table_18">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6E6E6"/>
          </a:solidFill>
        </a:fill>
      </a:tcStyle>
    </a:wholeTbl>
    <a:band1H>
      <a:tcStyle>
        <a:fill>
          <a:solidFill>
            <a:srgbClr val="CACACA"/>
          </a:solidFill>
        </a:fill>
      </a:tcStyle>
    </a:band1H>
    <a:band1V>
      <a:tcStyle>
        <a:fill>
          <a:solidFill>
            <a:srgbClr val="CACACA"/>
          </a:solidFill>
        </a:fill>
      </a:tcStyle>
    </a:band1V>
    <a:lastCol>
      <a:tcTxStyle b="on" i="off">
        <a:font>
          <a:latin typeface="Arial"/>
          <a:ea typeface="Arial"/>
          <a:cs typeface="Arial"/>
        </a:font>
        <a:schemeClr val="lt1"/>
      </a:tcTxStyle>
      <a:tcStyle>
        <a:fill>
          <a:solidFill>
            <a:schemeClr val="accent4"/>
          </a:solidFill>
        </a:fill>
      </a:tcStyle>
    </a:lastCol>
    <a:firstCol>
      <a:tcTxStyle b="on" i="off">
        <a:font>
          <a:latin typeface="Arial"/>
          <a:ea typeface="Arial"/>
          <a:cs typeface="Arial"/>
        </a:font>
        <a:schemeClr val="lt1"/>
      </a:tcTxStyle>
      <a:tcStyle>
        <a:fill>
          <a:solidFill>
            <a:schemeClr val="accent4"/>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4"/>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4"/>
          </a:solidFill>
        </a:fill>
      </a:tcStyle>
    </a:firstRow>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100" Type="http://schemas.openxmlformats.org/officeDocument/2006/relationships/font" Target="fonts/Corben-bold.fntdata"/><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95" Type="http://schemas.openxmlformats.org/officeDocument/2006/relationships/slide" Target="slides/slide87.xml"/><Relationship Id="rId94" Type="http://schemas.openxmlformats.org/officeDocument/2006/relationships/slide" Target="slides/slide86.xml"/><Relationship Id="rId97" Type="http://schemas.openxmlformats.org/officeDocument/2006/relationships/slide" Target="slides/slide89.xml"/><Relationship Id="rId96" Type="http://schemas.openxmlformats.org/officeDocument/2006/relationships/slide" Target="slides/slide88.xml"/><Relationship Id="rId11" Type="http://schemas.openxmlformats.org/officeDocument/2006/relationships/slide" Target="slides/slide3.xml"/><Relationship Id="rId99" Type="http://schemas.openxmlformats.org/officeDocument/2006/relationships/font" Target="fonts/Corben-regular.fntdata"/><Relationship Id="rId10" Type="http://schemas.openxmlformats.org/officeDocument/2006/relationships/slide" Target="slides/slide2.xml"/><Relationship Id="rId98" Type="http://schemas.openxmlformats.org/officeDocument/2006/relationships/slide" Target="slides/slide90.xml"/><Relationship Id="rId13" Type="http://schemas.openxmlformats.org/officeDocument/2006/relationships/slide" Target="slides/slide5.xml"/><Relationship Id="rId12" Type="http://schemas.openxmlformats.org/officeDocument/2006/relationships/slide" Target="slides/slide4.xml"/><Relationship Id="rId91" Type="http://schemas.openxmlformats.org/officeDocument/2006/relationships/slide" Target="slides/slide83.xml"/><Relationship Id="rId90" Type="http://schemas.openxmlformats.org/officeDocument/2006/relationships/slide" Target="slides/slide82.xml"/><Relationship Id="rId93" Type="http://schemas.openxmlformats.org/officeDocument/2006/relationships/slide" Target="slides/slide85.xml"/><Relationship Id="rId92" Type="http://schemas.openxmlformats.org/officeDocument/2006/relationships/slide" Target="slides/slide8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 Id="rId84" Type="http://schemas.openxmlformats.org/officeDocument/2006/relationships/slide" Target="slides/slide76.xml"/><Relationship Id="rId83" Type="http://schemas.openxmlformats.org/officeDocument/2006/relationships/slide" Target="slides/slide75.xml"/><Relationship Id="rId86" Type="http://schemas.openxmlformats.org/officeDocument/2006/relationships/slide" Target="slides/slide78.xml"/><Relationship Id="rId85" Type="http://schemas.openxmlformats.org/officeDocument/2006/relationships/slide" Target="slides/slide77.xml"/><Relationship Id="rId88" Type="http://schemas.openxmlformats.org/officeDocument/2006/relationships/slide" Target="slides/slide80.xml"/><Relationship Id="rId87" Type="http://schemas.openxmlformats.org/officeDocument/2006/relationships/slide" Target="slides/slide79.xml"/><Relationship Id="rId89" Type="http://schemas.openxmlformats.org/officeDocument/2006/relationships/slide" Target="slides/slide81.xml"/><Relationship Id="rId80" Type="http://schemas.openxmlformats.org/officeDocument/2006/relationships/slide" Target="slides/slide72.xml"/><Relationship Id="rId82" Type="http://schemas.openxmlformats.org/officeDocument/2006/relationships/slide" Target="slides/slide74.xml"/><Relationship Id="rId81" Type="http://schemas.openxmlformats.org/officeDocument/2006/relationships/slide" Target="slides/slide73.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73" Type="http://schemas.openxmlformats.org/officeDocument/2006/relationships/slide" Target="slides/slide65.xml"/><Relationship Id="rId72" Type="http://schemas.openxmlformats.org/officeDocument/2006/relationships/slide" Target="slides/slide64.xml"/><Relationship Id="rId75" Type="http://schemas.openxmlformats.org/officeDocument/2006/relationships/slide" Target="slides/slide67.xml"/><Relationship Id="rId74" Type="http://schemas.openxmlformats.org/officeDocument/2006/relationships/slide" Target="slides/slide66.xml"/><Relationship Id="rId77" Type="http://schemas.openxmlformats.org/officeDocument/2006/relationships/slide" Target="slides/slide69.xml"/><Relationship Id="rId76" Type="http://schemas.openxmlformats.org/officeDocument/2006/relationships/slide" Target="slides/slide68.xml"/><Relationship Id="rId79" Type="http://schemas.openxmlformats.org/officeDocument/2006/relationships/slide" Target="slides/slide71.xml"/><Relationship Id="rId78" Type="http://schemas.openxmlformats.org/officeDocument/2006/relationships/slide" Target="slides/slide70.xml"/><Relationship Id="rId71" Type="http://schemas.openxmlformats.org/officeDocument/2006/relationships/slide" Target="slides/slide63.xml"/><Relationship Id="rId70" Type="http://schemas.openxmlformats.org/officeDocument/2006/relationships/slide" Target="slides/slide62.xml"/><Relationship Id="rId62" Type="http://schemas.openxmlformats.org/officeDocument/2006/relationships/slide" Target="slides/slide54.xml"/><Relationship Id="rId61" Type="http://schemas.openxmlformats.org/officeDocument/2006/relationships/slide" Target="slides/slide53.xml"/><Relationship Id="rId64" Type="http://schemas.openxmlformats.org/officeDocument/2006/relationships/slide" Target="slides/slide56.xml"/><Relationship Id="rId63" Type="http://schemas.openxmlformats.org/officeDocument/2006/relationships/slide" Target="slides/slide55.xml"/><Relationship Id="rId66" Type="http://schemas.openxmlformats.org/officeDocument/2006/relationships/slide" Target="slides/slide58.xml"/><Relationship Id="rId65" Type="http://schemas.openxmlformats.org/officeDocument/2006/relationships/slide" Target="slides/slide57.xml"/><Relationship Id="rId68" Type="http://schemas.openxmlformats.org/officeDocument/2006/relationships/slide" Target="slides/slide60.xml"/><Relationship Id="rId67" Type="http://schemas.openxmlformats.org/officeDocument/2006/relationships/slide" Target="slides/slide59.xml"/><Relationship Id="rId60" Type="http://schemas.openxmlformats.org/officeDocument/2006/relationships/slide" Target="slides/slide52.xml"/><Relationship Id="rId69" Type="http://schemas.openxmlformats.org/officeDocument/2006/relationships/slide" Target="slides/slide6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55" Type="http://schemas.openxmlformats.org/officeDocument/2006/relationships/slide" Target="slides/slide47.xml"/><Relationship Id="rId54" Type="http://schemas.openxmlformats.org/officeDocument/2006/relationships/slide" Target="slides/slide46.xml"/><Relationship Id="rId57" Type="http://schemas.openxmlformats.org/officeDocument/2006/relationships/slide" Target="slides/slide49.xml"/><Relationship Id="rId56" Type="http://schemas.openxmlformats.org/officeDocument/2006/relationships/slide" Target="slides/slide48.xml"/><Relationship Id="rId59" Type="http://schemas.openxmlformats.org/officeDocument/2006/relationships/slide" Target="slides/slide51.xml"/><Relationship Id="rId58"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x="0" y="0"/>
          <a:ext cx="0" cy="0"/>
          <a:chOff x="0" y="0"/>
          <a:chExt cx="0" cy="0"/>
        </a:xfrm>
      </p:grpSpPr>
      <p:sp>
        <p:nvSpPr>
          <p:cNvPr id="2" name="Shape 2"/>
          <p:cNvSpPr txBox="1"/>
          <p:nvPr>
            <p:ph idx="2" type="hdr"/>
          </p:nvPr>
        </p:nvSpPr>
        <p:spPr>
          <a:xfrm>
            <a:off x="0" y="0"/>
            <a:ext cx="3038475" cy="463550"/>
          </a:xfrm>
          <a:prstGeom prst="rect">
            <a:avLst/>
          </a:prstGeom>
          <a:noFill/>
          <a:ln>
            <a:noFill/>
          </a:ln>
        </p:spPr>
        <p:txBody>
          <a:bodyPr anchorCtr="0" anchor="t" bIns="91425" lIns="91425" rIns="91425" tIns="91425"/>
          <a:lstStyle>
            <a:lvl1pPr indent="0" marL="0" marR="0" rtl="0" algn="l">
              <a:spcBef>
                <a:spcPts val="0"/>
              </a:spcBef>
              <a:spcAft>
                <a:spcPts val="0"/>
              </a:spcAft>
              <a:defRPr b="0" baseline="0" i="0" sz="13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3" name="Shape 3"/>
          <p:cNvSpPr txBox="1"/>
          <p:nvPr>
            <p:ph idx="10" type="dt"/>
          </p:nvPr>
        </p:nvSpPr>
        <p:spPr>
          <a:xfrm>
            <a:off x="3970337" y="0"/>
            <a:ext cx="3038475" cy="463550"/>
          </a:xfrm>
          <a:prstGeom prst="rect">
            <a:avLst/>
          </a:prstGeom>
          <a:noFill/>
          <a:ln>
            <a:noFill/>
          </a:ln>
        </p:spPr>
        <p:txBody>
          <a:bodyPr anchorCtr="0" anchor="t" bIns="91425" lIns="91425" rIns="91425" tIns="91425"/>
          <a:lstStyle>
            <a:lvl1pPr indent="0" marL="0" marR="0" rtl="0" algn="r">
              <a:spcBef>
                <a:spcPts val="0"/>
              </a:spcBef>
              <a:spcAft>
                <a:spcPts val="0"/>
              </a:spcAft>
              <a:defRPr b="0" baseline="0" i="0" sz="13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4" name="Shape 4"/>
          <p:cNvSpPr/>
          <p:nvPr>
            <p:ph idx="3"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5" name="Shape 5"/>
          <p:cNvSpPr txBox="1"/>
          <p:nvPr>
            <p:ph idx="1" type="body"/>
          </p:nvPr>
        </p:nvSpPr>
        <p:spPr>
          <a:xfrm>
            <a:off x="701675" y="4416425"/>
            <a:ext cx="5607049" cy="4183063"/>
          </a:xfrm>
          <a:prstGeom prst="rect">
            <a:avLst/>
          </a:prstGeom>
          <a:noFill/>
          <a:ln>
            <a:noFill/>
          </a:ln>
        </p:spPr>
        <p:txBody>
          <a:bodyPr anchorCtr="0" anchor="t" bIns="91425" lIns="91425" rIns="91425" tIns="91425"/>
          <a:lstStyle>
            <a:lvl1pPr indent="0" marL="0" marR="0" rtl="0" algn="l">
              <a:spcBef>
                <a:spcPts val="360"/>
              </a:spcBef>
              <a:spcAft>
                <a:spcPts val="0"/>
              </a:spcAft>
              <a:defRPr b="0" baseline="0" i="0" sz="1200" u="none" cap="none" strike="noStrike">
                <a:solidFill>
                  <a:schemeClr val="dk1"/>
                </a:solidFill>
                <a:latin typeface="Arial"/>
                <a:ea typeface="Arial"/>
                <a:cs typeface="Arial"/>
                <a:sym typeface="Arial"/>
              </a:defRPr>
            </a:lvl1pPr>
            <a:lvl2pPr indent="0" marL="457200" marR="0" rtl="0" algn="l">
              <a:spcBef>
                <a:spcPts val="360"/>
              </a:spcBef>
              <a:spcAft>
                <a:spcPts val="0"/>
              </a:spcAft>
              <a:defRPr b="0" baseline="0" i="0" sz="1200" u="none" cap="none" strike="noStrike">
                <a:solidFill>
                  <a:schemeClr val="dk1"/>
                </a:solidFill>
                <a:latin typeface="Arial"/>
                <a:ea typeface="Arial"/>
                <a:cs typeface="Arial"/>
                <a:sym typeface="Arial"/>
              </a:defRPr>
            </a:lvl2pPr>
            <a:lvl3pPr indent="0" marL="914400" marR="0" rtl="0" algn="l">
              <a:spcBef>
                <a:spcPts val="360"/>
              </a:spcBef>
              <a:spcAft>
                <a:spcPts val="0"/>
              </a:spcAft>
              <a:defRPr b="0" baseline="0" i="0" sz="1200" u="none" cap="none" strike="noStrike">
                <a:solidFill>
                  <a:schemeClr val="dk1"/>
                </a:solidFill>
                <a:latin typeface="Arial"/>
                <a:ea typeface="Arial"/>
                <a:cs typeface="Arial"/>
                <a:sym typeface="Arial"/>
              </a:defRPr>
            </a:lvl3pPr>
            <a:lvl4pPr indent="0" marL="1371600" marR="0" rtl="0" algn="l">
              <a:spcBef>
                <a:spcPts val="360"/>
              </a:spcBef>
              <a:spcAft>
                <a:spcPts val="0"/>
              </a:spcAft>
              <a:defRPr b="0" baseline="0" i="0" sz="1200" u="none" cap="none" strike="noStrike">
                <a:solidFill>
                  <a:schemeClr val="dk1"/>
                </a:solidFill>
                <a:latin typeface="Arial"/>
                <a:ea typeface="Arial"/>
                <a:cs typeface="Arial"/>
                <a:sym typeface="Arial"/>
              </a:defRPr>
            </a:lvl4pPr>
            <a:lvl5pPr indent="0" marL="1828800" marR="0" rtl="0" algn="l">
              <a:spcBef>
                <a:spcPts val="360"/>
              </a:spcBef>
              <a:spcAft>
                <a:spcPts val="0"/>
              </a:spcAft>
              <a:defRPr b="0" baseline="0" i="0" sz="1200" u="none" cap="none" strike="noStrike">
                <a:solidFill>
                  <a:schemeClr val="dk1"/>
                </a:solidFill>
                <a:latin typeface="Arial"/>
                <a:ea typeface="Arial"/>
                <a:cs typeface="Arial"/>
                <a:sym typeface="Arial"/>
              </a:defRPr>
            </a:lvl5pPr>
            <a:lvl6pPr indent="0" marL="2286000" marR="0" rtl="0" algn="l">
              <a:spcBef>
                <a:spcPts val="0"/>
              </a:spcBef>
              <a:defRPr b="0" baseline="0" i="0" sz="1200" u="none" cap="none" strike="noStrike">
                <a:solidFill>
                  <a:schemeClr val="dk1"/>
                </a:solidFill>
                <a:latin typeface="Calibri"/>
                <a:ea typeface="Calibri"/>
                <a:cs typeface="Calibri"/>
                <a:sym typeface="Calibri"/>
              </a:defRPr>
            </a:lvl6pPr>
            <a:lvl7pPr indent="0" marL="2743200" marR="0" rtl="0" algn="l">
              <a:spcBef>
                <a:spcPts val="0"/>
              </a:spcBef>
              <a:defRPr b="0" baseline="0" i="0" sz="1200" u="none" cap="none" strike="noStrike">
                <a:solidFill>
                  <a:schemeClr val="dk1"/>
                </a:solidFill>
                <a:latin typeface="Calibri"/>
                <a:ea typeface="Calibri"/>
                <a:cs typeface="Calibri"/>
                <a:sym typeface="Calibri"/>
              </a:defRPr>
            </a:lvl7pPr>
            <a:lvl8pPr indent="0" marL="3200400" marR="0" rtl="0" algn="l">
              <a:spcBef>
                <a:spcPts val="0"/>
              </a:spcBef>
              <a:defRPr b="0" baseline="0" i="0" sz="1200" u="none" cap="none" strike="noStrike">
                <a:solidFill>
                  <a:schemeClr val="dk1"/>
                </a:solidFill>
                <a:latin typeface="Calibri"/>
                <a:ea typeface="Calibri"/>
                <a:cs typeface="Calibri"/>
                <a:sym typeface="Calibri"/>
              </a:defRPr>
            </a:lvl8pPr>
            <a:lvl9pPr indent="0" marL="3657600" marR="0" rtl="0" algn="l">
              <a:spcBef>
                <a:spcPts val="0"/>
              </a:spcBef>
              <a:defRPr b="0" baseline="0" i="0" sz="1200" u="none" cap="none" strike="noStrike">
                <a:solidFill>
                  <a:schemeClr val="dk1"/>
                </a:solidFill>
                <a:latin typeface="Calibri"/>
                <a:ea typeface="Calibri"/>
                <a:cs typeface="Calibri"/>
                <a:sym typeface="Calibri"/>
              </a:defRPr>
            </a:lvl9pPr>
          </a:lstStyle>
          <a:p/>
        </p:txBody>
      </p:sp>
      <p:sp>
        <p:nvSpPr>
          <p:cNvPr id="6" name="Shape 6"/>
          <p:cNvSpPr txBox="1"/>
          <p:nvPr>
            <p:ph idx="11" type="ftr"/>
          </p:nvPr>
        </p:nvSpPr>
        <p:spPr>
          <a:xfrm>
            <a:off x="0" y="8831263"/>
            <a:ext cx="3038475" cy="463550"/>
          </a:xfrm>
          <a:prstGeom prst="rect">
            <a:avLst/>
          </a:prstGeom>
          <a:noFill/>
          <a:ln>
            <a:noFill/>
          </a:ln>
        </p:spPr>
        <p:txBody>
          <a:bodyPr anchorCtr="0" anchor="b" bIns="91425" lIns="91425" rIns="91425" tIns="91425"/>
          <a:lstStyle>
            <a:lvl1pPr indent="0" marL="0" marR="0" rtl="0" algn="l">
              <a:spcBef>
                <a:spcPts val="0"/>
              </a:spcBef>
              <a:spcAft>
                <a:spcPts val="0"/>
              </a:spcAft>
              <a:defRPr b="0" baseline="0" i="0" sz="13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7" name="Shape 7"/>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
        <p:nvSpPr>
          <p:cNvPr id="93" name="Shape 93"/>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94" name="Shape 94"/>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
        <p:nvSpPr>
          <p:cNvPr id="173" name="Shape 173"/>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174" name="Shape 174"/>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
        <p:nvSpPr>
          <p:cNvPr id="182" name="Shape 182"/>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183" name="Shape 183"/>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90" name="Shape 190"/>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91" name="Shape 191"/>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99" name="Shape 199"/>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200" name="Shape 200"/>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08" name="Shape 208"/>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209" name="Shape 209"/>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17" name="Shape 217"/>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218" name="Shape 218"/>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
        <p:nvSpPr>
          <p:cNvPr id="253" name="Shape 253"/>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254" name="Shape 254"/>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
        <p:nvSpPr>
          <p:cNvPr id="262" name="Shape 262"/>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263" name="Shape 263"/>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
        <p:nvSpPr>
          <p:cNvPr id="271" name="Shape 271"/>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272" name="Shape 272"/>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
        <p:nvSpPr>
          <p:cNvPr id="280" name="Shape 280"/>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281" name="Shape 281"/>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01" name="Shape 101"/>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02" name="Shape 102"/>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a:noFill/>
          </a:ln>
        </p:spPr>
      </p:sp>
      <p:sp>
        <p:nvSpPr>
          <p:cNvPr id="288" name="Shape 288"/>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289" name="Shape 289"/>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a:noFill/>
          </a:ln>
        </p:spPr>
      </p:sp>
      <p:sp>
        <p:nvSpPr>
          <p:cNvPr id="296" name="Shape 296"/>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297" name="Shape 297"/>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407" name="Shape 407"/>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408" name="Shape 408"/>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7" name="Shape 417"/>
        <p:cNvGrpSpPr/>
        <p:nvPr/>
      </p:nvGrpSpPr>
      <p:grpSpPr>
        <a:xfrm>
          <a:off x="0" y="0"/>
          <a:ext cx="0" cy="0"/>
          <a:chOff x="0" y="0"/>
          <a:chExt cx="0" cy="0"/>
        </a:xfrm>
      </p:grpSpPr>
      <p:sp>
        <p:nvSpPr>
          <p:cNvPr id="418" name="Shape 418"/>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419" name="Shape 419"/>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420" name="Shape 420"/>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
        <p:nvSpPr>
          <p:cNvPr id="428" name="Shape 428"/>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429" name="Shape 429"/>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5" name="Shape 435"/>
        <p:cNvGrpSpPr/>
        <p:nvPr/>
      </p:nvGrpSpPr>
      <p:grpSpPr>
        <a:xfrm>
          <a:off x="0" y="0"/>
          <a:ext cx="0" cy="0"/>
          <a:chOff x="0" y="0"/>
          <a:chExt cx="0" cy="0"/>
        </a:xfrm>
      </p:grpSpPr>
      <p:sp>
        <p:nvSpPr>
          <p:cNvPr id="436" name="Shape 436"/>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
        <p:nvSpPr>
          <p:cNvPr id="437" name="Shape 437"/>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438" name="Shape 438"/>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4" name="Shape 444"/>
        <p:cNvGrpSpPr/>
        <p:nvPr/>
      </p:nvGrpSpPr>
      <p:grpSpPr>
        <a:xfrm>
          <a:off x="0" y="0"/>
          <a:ext cx="0" cy="0"/>
          <a:chOff x="0" y="0"/>
          <a:chExt cx="0" cy="0"/>
        </a:xfrm>
      </p:grpSpPr>
      <p:sp>
        <p:nvSpPr>
          <p:cNvPr id="445" name="Shape 445"/>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
        <p:nvSpPr>
          <p:cNvPr id="446" name="Shape 446"/>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447" name="Shape 447"/>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3" name="Shape 453"/>
        <p:cNvGrpSpPr/>
        <p:nvPr/>
      </p:nvGrpSpPr>
      <p:grpSpPr>
        <a:xfrm>
          <a:off x="0" y="0"/>
          <a:ext cx="0" cy="0"/>
          <a:chOff x="0" y="0"/>
          <a:chExt cx="0" cy="0"/>
        </a:xfrm>
      </p:grpSpPr>
      <p:sp>
        <p:nvSpPr>
          <p:cNvPr id="454" name="Shape 454"/>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455" name="Shape 455"/>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456" name="Shape 456"/>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2" name="Shape 462"/>
        <p:cNvGrpSpPr/>
        <p:nvPr/>
      </p:nvGrpSpPr>
      <p:grpSpPr>
        <a:xfrm>
          <a:off x="0" y="0"/>
          <a:ext cx="0" cy="0"/>
          <a:chOff x="0" y="0"/>
          <a:chExt cx="0" cy="0"/>
        </a:xfrm>
      </p:grpSpPr>
      <p:sp>
        <p:nvSpPr>
          <p:cNvPr id="463" name="Shape 463"/>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
        <p:nvSpPr>
          <p:cNvPr id="464" name="Shape 464"/>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465" name="Shape 465"/>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1" name="Shape 471"/>
        <p:cNvGrpSpPr/>
        <p:nvPr/>
      </p:nvGrpSpPr>
      <p:grpSpPr>
        <a:xfrm>
          <a:off x="0" y="0"/>
          <a:ext cx="0" cy="0"/>
          <a:chOff x="0" y="0"/>
          <a:chExt cx="0" cy="0"/>
        </a:xfrm>
      </p:grpSpPr>
      <p:sp>
        <p:nvSpPr>
          <p:cNvPr id="472" name="Shape 472"/>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
        <p:nvSpPr>
          <p:cNvPr id="473" name="Shape 473"/>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474" name="Shape 474"/>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
        <p:nvSpPr>
          <p:cNvPr id="110" name="Shape 110"/>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111" name="Shape 111"/>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0" name="Shape 480"/>
        <p:cNvGrpSpPr/>
        <p:nvPr/>
      </p:nvGrpSpPr>
      <p:grpSpPr>
        <a:xfrm>
          <a:off x="0" y="0"/>
          <a:ext cx="0" cy="0"/>
          <a:chOff x="0" y="0"/>
          <a:chExt cx="0" cy="0"/>
        </a:xfrm>
      </p:grpSpPr>
      <p:sp>
        <p:nvSpPr>
          <p:cNvPr id="481" name="Shape 481"/>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482" name="Shape 482"/>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483" name="Shape 483"/>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8" name="Shape 488"/>
        <p:cNvGrpSpPr/>
        <p:nvPr/>
      </p:nvGrpSpPr>
      <p:grpSpPr>
        <a:xfrm>
          <a:off x="0" y="0"/>
          <a:ext cx="0" cy="0"/>
          <a:chOff x="0" y="0"/>
          <a:chExt cx="0" cy="0"/>
        </a:xfrm>
      </p:grpSpPr>
      <p:sp>
        <p:nvSpPr>
          <p:cNvPr id="489" name="Shape 489"/>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a:noFill/>
          </a:ln>
        </p:spPr>
      </p:sp>
      <p:sp>
        <p:nvSpPr>
          <p:cNvPr id="490" name="Shape 490"/>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491" name="Shape 491"/>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4" name="Shape 504"/>
        <p:cNvGrpSpPr/>
        <p:nvPr/>
      </p:nvGrpSpPr>
      <p:grpSpPr>
        <a:xfrm>
          <a:off x="0" y="0"/>
          <a:ext cx="0" cy="0"/>
          <a:chOff x="0" y="0"/>
          <a:chExt cx="0" cy="0"/>
        </a:xfrm>
      </p:grpSpPr>
      <p:sp>
        <p:nvSpPr>
          <p:cNvPr id="505" name="Shape 505"/>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
        <p:nvSpPr>
          <p:cNvPr id="506" name="Shape 506"/>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507" name="Shape 507"/>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6" name="Shape 516"/>
        <p:cNvGrpSpPr/>
        <p:nvPr/>
      </p:nvGrpSpPr>
      <p:grpSpPr>
        <a:xfrm>
          <a:off x="0" y="0"/>
          <a:ext cx="0" cy="0"/>
          <a:chOff x="0" y="0"/>
          <a:chExt cx="0" cy="0"/>
        </a:xfrm>
      </p:grpSpPr>
      <p:sp>
        <p:nvSpPr>
          <p:cNvPr id="517" name="Shape 517"/>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518" name="Shape 518"/>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519" name="Shape 519"/>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4" name="Shape 554"/>
        <p:cNvGrpSpPr/>
        <p:nvPr/>
      </p:nvGrpSpPr>
      <p:grpSpPr>
        <a:xfrm>
          <a:off x="0" y="0"/>
          <a:ext cx="0" cy="0"/>
          <a:chOff x="0" y="0"/>
          <a:chExt cx="0" cy="0"/>
        </a:xfrm>
      </p:grpSpPr>
      <p:sp>
        <p:nvSpPr>
          <p:cNvPr id="555" name="Shape 555"/>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556" name="Shape 556"/>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1" marL="457200" marR="0" rtl="0" algn="l">
              <a:spcBef>
                <a:spcPts val="0"/>
              </a:spcBef>
              <a:spcAft>
                <a:spcPts val="0"/>
              </a:spcAft>
              <a:buNone/>
            </a:pPr>
            <a:r>
              <a:t/>
            </a:r>
            <a:endParaRPr b="0" baseline="0" i="0" sz="2000" u="none" cap="none" strike="noStrike">
              <a:solidFill>
                <a:schemeClr val="dk1"/>
              </a:solidFill>
              <a:latin typeface="Arial"/>
              <a:ea typeface="Arial"/>
              <a:cs typeface="Arial"/>
              <a:sym typeface="Arial"/>
            </a:endParaRPr>
          </a:p>
          <a:p>
            <a:pPr indent="0" lvl="1" marL="457200" marR="0" rtl="0" algn="l">
              <a:spcBef>
                <a:spcPts val="600"/>
              </a:spcBef>
              <a:spcAft>
                <a:spcPts val="0"/>
              </a:spcAft>
              <a:buNone/>
            </a:pPr>
            <a:r>
              <a:t/>
            </a:r>
            <a:endParaRPr b="0" baseline="0" i="0" sz="2000" u="none" cap="none" strike="noStrike">
              <a:solidFill>
                <a:schemeClr val="dk1"/>
              </a:solidFill>
              <a:latin typeface="Arial"/>
              <a:ea typeface="Arial"/>
              <a:cs typeface="Arial"/>
              <a:sym typeface="Arial"/>
            </a:endParaRPr>
          </a:p>
        </p:txBody>
      </p:sp>
      <p:sp>
        <p:nvSpPr>
          <p:cNvPr id="557" name="Shape 557"/>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0" name="Shape 590"/>
        <p:cNvGrpSpPr/>
        <p:nvPr/>
      </p:nvGrpSpPr>
      <p:grpSpPr>
        <a:xfrm>
          <a:off x="0" y="0"/>
          <a:ext cx="0" cy="0"/>
          <a:chOff x="0" y="0"/>
          <a:chExt cx="0" cy="0"/>
        </a:xfrm>
      </p:grpSpPr>
      <p:sp>
        <p:nvSpPr>
          <p:cNvPr id="591" name="Shape 591"/>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592" name="Shape 592"/>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Speaker Note:</a:t>
            </a:r>
          </a:p>
          <a:p>
            <a:pPr indent="0" lvl="0" marL="0" marR="0" rtl="0" algn="l">
              <a:spcBef>
                <a:spcPts val="360"/>
              </a:spcBef>
              <a:spcAft>
                <a:spcPts val="0"/>
              </a:spcAft>
              <a:buSzPct val="25000"/>
              <a:buNone/>
            </a:pPr>
            <a:r>
              <a:rPr b="0" baseline="0" i="0" lang="en-US" sz="1200" u="none" cap="none" strike="noStrike">
                <a:solidFill>
                  <a:schemeClr val="dk1"/>
                </a:solidFill>
                <a:latin typeface="Arial"/>
                <a:ea typeface="Arial"/>
                <a:cs typeface="Arial"/>
                <a:sym typeface="Arial"/>
              </a:rPr>
              <a:t>Recurring agreements that bill based on a flat rate will not have spending or Agreement Charges reference the agreement. Instead, the flat rate amount documented on the agreement will trigger the generation of the receivable/BD. Business lines that use recurring agreements that bill based on a flat  rate include some RWA agreements and GM&amp;A.</a:t>
            </a:r>
          </a:p>
        </p:txBody>
      </p:sp>
      <p:sp>
        <p:nvSpPr>
          <p:cNvPr id="593" name="Shape 593"/>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8" name="Shape 598"/>
        <p:cNvGrpSpPr/>
        <p:nvPr/>
      </p:nvGrpSpPr>
      <p:grpSpPr>
        <a:xfrm>
          <a:off x="0" y="0"/>
          <a:ext cx="0" cy="0"/>
          <a:chOff x="0" y="0"/>
          <a:chExt cx="0" cy="0"/>
        </a:xfrm>
      </p:grpSpPr>
      <p:sp>
        <p:nvSpPr>
          <p:cNvPr id="599" name="Shape 599"/>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a:noFill/>
          </a:ln>
        </p:spPr>
      </p:sp>
      <p:sp>
        <p:nvSpPr>
          <p:cNvPr id="600" name="Shape 600"/>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601" name="Shape 601"/>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7" name="Shape 607"/>
        <p:cNvGrpSpPr/>
        <p:nvPr/>
      </p:nvGrpSpPr>
      <p:grpSpPr>
        <a:xfrm>
          <a:off x="0" y="0"/>
          <a:ext cx="0" cy="0"/>
          <a:chOff x="0" y="0"/>
          <a:chExt cx="0" cy="0"/>
        </a:xfrm>
      </p:grpSpPr>
      <p:sp>
        <p:nvSpPr>
          <p:cNvPr id="608" name="Shape 608"/>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609" name="Shape 609"/>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610" name="Shape 610"/>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8" name="Shape 618"/>
        <p:cNvGrpSpPr/>
        <p:nvPr/>
      </p:nvGrpSpPr>
      <p:grpSpPr>
        <a:xfrm>
          <a:off x="0" y="0"/>
          <a:ext cx="0" cy="0"/>
          <a:chOff x="0" y="0"/>
          <a:chExt cx="0" cy="0"/>
        </a:xfrm>
      </p:grpSpPr>
      <p:sp>
        <p:nvSpPr>
          <p:cNvPr id="619" name="Shape 619"/>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620" name="Shape 620"/>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621" name="Shape 621"/>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5" name="Shape 655"/>
        <p:cNvGrpSpPr/>
        <p:nvPr/>
      </p:nvGrpSpPr>
      <p:grpSpPr>
        <a:xfrm>
          <a:off x="0" y="0"/>
          <a:ext cx="0" cy="0"/>
          <a:chOff x="0" y="0"/>
          <a:chExt cx="0" cy="0"/>
        </a:xfrm>
      </p:grpSpPr>
      <p:sp>
        <p:nvSpPr>
          <p:cNvPr id="656" name="Shape 656"/>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657" name="Shape 657"/>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1" marL="457200" marR="0" rtl="0" algn="l">
              <a:spcBef>
                <a:spcPts val="0"/>
              </a:spcBef>
              <a:spcAft>
                <a:spcPts val="0"/>
              </a:spcAft>
              <a:buNone/>
            </a:pPr>
            <a:r>
              <a:t/>
            </a:r>
            <a:endParaRPr b="0" baseline="0" i="0" sz="2000" u="none" cap="none" strike="noStrike">
              <a:solidFill>
                <a:schemeClr val="dk1"/>
              </a:solidFill>
              <a:latin typeface="Arial"/>
              <a:ea typeface="Arial"/>
              <a:cs typeface="Arial"/>
              <a:sym typeface="Arial"/>
            </a:endParaRPr>
          </a:p>
        </p:txBody>
      </p:sp>
      <p:sp>
        <p:nvSpPr>
          <p:cNvPr id="658" name="Shape 658"/>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19" name="Shape 119"/>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20" name="Shape 120"/>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3" name="Shape 663"/>
        <p:cNvGrpSpPr/>
        <p:nvPr/>
      </p:nvGrpSpPr>
      <p:grpSpPr>
        <a:xfrm>
          <a:off x="0" y="0"/>
          <a:ext cx="0" cy="0"/>
          <a:chOff x="0" y="0"/>
          <a:chExt cx="0" cy="0"/>
        </a:xfrm>
      </p:grpSpPr>
      <p:sp>
        <p:nvSpPr>
          <p:cNvPr id="664" name="Shape 664"/>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a:noFill/>
          </a:ln>
        </p:spPr>
      </p:sp>
      <p:sp>
        <p:nvSpPr>
          <p:cNvPr id="665" name="Shape 665"/>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666" name="Shape 666"/>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2" name="Shape 672"/>
        <p:cNvGrpSpPr/>
        <p:nvPr/>
      </p:nvGrpSpPr>
      <p:grpSpPr>
        <a:xfrm>
          <a:off x="0" y="0"/>
          <a:ext cx="0" cy="0"/>
          <a:chOff x="0" y="0"/>
          <a:chExt cx="0" cy="0"/>
        </a:xfrm>
      </p:grpSpPr>
      <p:sp>
        <p:nvSpPr>
          <p:cNvPr id="673" name="Shape 673"/>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a:noFill/>
          </a:ln>
        </p:spPr>
      </p:sp>
      <p:sp>
        <p:nvSpPr>
          <p:cNvPr id="674" name="Shape 674"/>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675" name="Shape 675"/>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3" name="Shape 683"/>
        <p:cNvGrpSpPr/>
        <p:nvPr/>
      </p:nvGrpSpPr>
      <p:grpSpPr>
        <a:xfrm>
          <a:off x="0" y="0"/>
          <a:ext cx="0" cy="0"/>
          <a:chOff x="0" y="0"/>
          <a:chExt cx="0" cy="0"/>
        </a:xfrm>
      </p:grpSpPr>
      <p:sp>
        <p:nvSpPr>
          <p:cNvPr id="684" name="Shape 684"/>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685" name="Shape 685"/>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686" name="Shape 686"/>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1" name="Shape 721"/>
        <p:cNvGrpSpPr/>
        <p:nvPr/>
      </p:nvGrpSpPr>
      <p:grpSpPr>
        <a:xfrm>
          <a:off x="0" y="0"/>
          <a:ext cx="0" cy="0"/>
          <a:chOff x="0" y="0"/>
          <a:chExt cx="0" cy="0"/>
        </a:xfrm>
      </p:grpSpPr>
      <p:sp>
        <p:nvSpPr>
          <p:cNvPr id="722" name="Shape 722"/>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723" name="Shape 723"/>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724" name="Shape 724"/>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9" name="Shape 729"/>
        <p:cNvGrpSpPr/>
        <p:nvPr/>
      </p:nvGrpSpPr>
      <p:grpSpPr>
        <a:xfrm>
          <a:off x="0" y="0"/>
          <a:ext cx="0" cy="0"/>
          <a:chOff x="0" y="0"/>
          <a:chExt cx="0" cy="0"/>
        </a:xfrm>
      </p:grpSpPr>
      <p:sp>
        <p:nvSpPr>
          <p:cNvPr id="730" name="Shape 730"/>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a:noFill/>
          </a:ln>
        </p:spPr>
      </p:sp>
      <p:sp>
        <p:nvSpPr>
          <p:cNvPr id="731" name="Shape 731"/>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732" name="Shape 732"/>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8" name="Shape 738"/>
        <p:cNvGrpSpPr/>
        <p:nvPr/>
      </p:nvGrpSpPr>
      <p:grpSpPr>
        <a:xfrm>
          <a:off x="0" y="0"/>
          <a:ext cx="0" cy="0"/>
          <a:chOff x="0" y="0"/>
          <a:chExt cx="0" cy="0"/>
        </a:xfrm>
      </p:grpSpPr>
      <p:sp>
        <p:nvSpPr>
          <p:cNvPr id="739" name="Shape 739"/>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a:noFill/>
          </a:ln>
        </p:spPr>
      </p:sp>
      <p:sp>
        <p:nvSpPr>
          <p:cNvPr id="740" name="Shape 740"/>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741" name="Shape 741"/>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9" name="Shape 749"/>
        <p:cNvGrpSpPr/>
        <p:nvPr/>
      </p:nvGrpSpPr>
      <p:grpSpPr>
        <a:xfrm>
          <a:off x="0" y="0"/>
          <a:ext cx="0" cy="0"/>
          <a:chOff x="0" y="0"/>
          <a:chExt cx="0" cy="0"/>
        </a:xfrm>
      </p:grpSpPr>
      <p:sp>
        <p:nvSpPr>
          <p:cNvPr id="750" name="Shape 750"/>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751" name="Shape 751"/>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752" name="Shape 752"/>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4" name="Shape 774"/>
        <p:cNvGrpSpPr/>
        <p:nvPr/>
      </p:nvGrpSpPr>
      <p:grpSpPr>
        <a:xfrm>
          <a:off x="0" y="0"/>
          <a:ext cx="0" cy="0"/>
          <a:chOff x="0" y="0"/>
          <a:chExt cx="0" cy="0"/>
        </a:xfrm>
      </p:grpSpPr>
      <p:sp>
        <p:nvSpPr>
          <p:cNvPr id="775" name="Shape 775"/>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776" name="Shape 776"/>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400050" lvl="0" marL="400050" marR="0" rtl="0" algn="l">
              <a:spcBef>
                <a:spcPts val="0"/>
              </a:spcBef>
              <a:spcAft>
                <a:spcPts val="0"/>
              </a:spcAft>
              <a:buNone/>
            </a:pPr>
            <a:r>
              <a:t/>
            </a:r>
            <a:endParaRPr b="0" baseline="0" i="0" sz="2200" u="none" cap="none" strike="noStrike">
              <a:solidFill>
                <a:schemeClr val="dk1"/>
              </a:solidFill>
              <a:latin typeface="Arial"/>
              <a:ea typeface="Arial"/>
              <a:cs typeface="Arial"/>
              <a:sym typeface="Arial"/>
            </a:endParaRPr>
          </a:p>
        </p:txBody>
      </p:sp>
      <p:sp>
        <p:nvSpPr>
          <p:cNvPr id="777" name="Shape 777"/>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2" name="Shape 782"/>
        <p:cNvGrpSpPr/>
        <p:nvPr/>
      </p:nvGrpSpPr>
      <p:grpSpPr>
        <a:xfrm>
          <a:off x="0" y="0"/>
          <a:ext cx="0" cy="0"/>
          <a:chOff x="0" y="0"/>
          <a:chExt cx="0" cy="0"/>
        </a:xfrm>
      </p:grpSpPr>
      <p:sp>
        <p:nvSpPr>
          <p:cNvPr id="783" name="Shape 783"/>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a:noFill/>
          </a:ln>
        </p:spPr>
      </p:sp>
      <p:sp>
        <p:nvSpPr>
          <p:cNvPr id="784" name="Shape 784"/>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785" name="Shape 785"/>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0" name="Shape 790"/>
        <p:cNvGrpSpPr/>
        <p:nvPr/>
      </p:nvGrpSpPr>
      <p:grpSpPr>
        <a:xfrm>
          <a:off x="0" y="0"/>
          <a:ext cx="0" cy="0"/>
          <a:chOff x="0" y="0"/>
          <a:chExt cx="0" cy="0"/>
        </a:xfrm>
      </p:grpSpPr>
      <p:sp>
        <p:nvSpPr>
          <p:cNvPr id="791" name="Shape 791"/>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
        <p:nvSpPr>
          <p:cNvPr id="792" name="Shape 792"/>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793" name="Shape 793"/>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28" name="Shape 128"/>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9" name="Shape 799"/>
        <p:cNvGrpSpPr/>
        <p:nvPr/>
      </p:nvGrpSpPr>
      <p:grpSpPr>
        <a:xfrm>
          <a:off x="0" y="0"/>
          <a:ext cx="0" cy="0"/>
          <a:chOff x="0" y="0"/>
          <a:chExt cx="0" cy="0"/>
        </a:xfrm>
      </p:grpSpPr>
      <p:sp>
        <p:nvSpPr>
          <p:cNvPr id="800" name="Shape 800"/>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
        <p:nvSpPr>
          <p:cNvPr id="801" name="Shape 801"/>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802" name="Shape 802"/>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9" name="Shape 809"/>
        <p:cNvGrpSpPr/>
        <p:nvPr/>
      </p:nvGrpSpPr>
      <p:grpSpPr>
        <a:xfrm>
          <a:off x="0" y="0"/>
          <a:ext cx="0" cy="0"/>
          <a:chOff x="0" y="0"/>
          <a:chExt cx="0" cy="0"/>
        </a:xfrm>
      </p:grpSpPr>
      <p:sp>
        <p:nvSpPr>
          <p:cNvPr id="810" name="Shape 810"/>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
        <p:nvSpPr>
          <p:cNvPr id="811" name="Shape 811"/>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812" name="Shape 812"/>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0" name="Shape 820"/>
        <p:cNvGrpSpPr/>
        <p:nvPr/>
      </p:nvGrpSpPr>
      <p:grpSpPr>
        <a:xfrm>
          <a:off x="0" y="0"/>
          <a:ext cx="0" cy="0"/>
          <a:chOff x="0" y="0"/>
          <a:chExt cx="0" cy="0"/>
        </a:xfrm>
      </p:grpSpPr>
      <p:sp>
        <p:nvSpPr>
          <p:cNvPr id="821" name="Shape 821"/>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
        <p:nvSpPr>
          <p:cNvPr id="822" name="Shape 822"/>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823" name="Shape 823"/>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9" name="Shape 829"/>
        <p:cNvGrpSpPr/>
        <p:nvPr/>
      </p:nvGrpSpPr>
      <p:grpSpPr>
        <a:xfrm>
          <a:off x="0" y="0"/>
          <a:ext cx="0" cy="0"/>
          <a:chOff x="0" y="0"/>
          <a:chExt cx="0" cy="0"/>
        </a:xfrm>
      </p:grpSpPr>
      <p:sp>
        <p:nvSpPr>
          <p:cNvPr id="830" name="Shape 830"/>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
        <p:nvSpPr>
          <p:cNvPr id="831" name="Shape 831"/>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832" name="Shape 832"/>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8" name="Shape 838"/>
        <p:cNvGrpSpPr/>
        <p:nvPr/>
      </p:nvGrpSpPr>
      <p:grpSpPr>
        <a:xfrm>
          <a:off x="0" y="0"/>
          <a:ext cx="0" cy="0"/>
          <a:chOff x="0" y="0"/>
          <a:chExt cx="0" cy="0"/>
        </a:xfrm>
      </p:grpSpPr>
      <p:sp>
        <p:nvSpPr>
          <p:cNvPr id="839" name="Shape 839"/>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840" name="Shape 840"/>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841" name="Shape 841"/>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7" name="Shape 847"/>
        <p:cNvGrpSpPr/>
        <p:nvPr/>
      </p:nvGrpSpPr>
      <p:grpSpPr>
        <a:xfrm>
          <a:off x="0" y="0"/>
          <a:ext cx="0" cy="0"/>
          <a:chOff x="0" y="0"/>
          <a:chExt cx="0" cy="0"/>
        </a:xfrm>
      </p:grpSpPr>
      <p:sp>
        <p:nvSpPr>
          <p:cNvPr id="848" name="Shape 848"/>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849" name="Shape 849"/>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5" name="Shape 855"/>
        <p:cNvGrpSpPr/>
        <p:nvPr/>
      </p:nvGrpSpPr>
      <p:grpSpPr>
        <a:xfrm>
          <a:off x="0" y="0"/>
          <a:ext cx="0" cy="0"/>
          <a:chOff x="0" y="0"/>
          <a:chExt cx="0" cy="0"/>
        </a:xfrm>
      </p:grpSpPr>
      <p:sp>
        <p:nvSpPr>
          <p:cNvPr id="856" name="Shape 856"/>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
        <p:nvSpPr>
          <p:cNvPr id="857" name="Shape 857"/>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858" name="Shape 858"/>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4" name="Shape 864"/>
        <p:cNvGrpSpPr/>
        <p:nvPr/>
      </p:nvGrpSpPr>
      <p:grpSpPr>
        <a:xfrm>
          <a:off x="0" y="0"/>
          <a:ext cx="0" cy="0"/>
          <a:chOff x="0" y="0"/>
          <a:chExt cx="0" cy="0"/>
        </a:xfrm>
      </p:grpSpPr>
      <p:sp>
        <p:nvSpPr>
          <p:cNvPr id="865" name="Shape 865"/>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
        <p:nvSpPr>
          <p:cNvPr id="866" name="Shape 866"/>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867" name="Shape 867"/>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3" name="Shape 873"/>
        <p:cNvGrpSpPr/>
        <p:nvPr/>
      </p:nvGrpSpPr>
      <p:grpSpPr>
        <a:xfrm>
          <a:off x="0" y="0"/>
          <a:ext cx="0" cy="0"/>
          <a:chOff x="0" y="0"/>
          <a:chExt cx="0" cy="0"/>
        </a:xfrm>
      </p:grpSpPr>
      <p:sp>
        <p:nvSpPr>
          <p:cNvPr id="874" name="Shape 874"/>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875" name="Shape 875"/>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1" name="Shape 881"/>
        <p:cNvGrpSpPr/>
        <p:nvPr/>
      </p:nvGrpSpPr>
      <p:grpSpPr>
        <a:xfrm>
          <a:off x="0" y="0"/>
          <a:ext cx="0" cy="0"/>
          <a:chOff x="0" y="0"/>
          <a:chExt cx="0" cy="0"/>
        </a:xfrm>
      </p:grpSpPr>
      <p:sp>
        <p:nvSpPr>
          <p:cNvPr id="882" name="Shape 882"/>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
        <p:nvSpPr>
          <p:cNvPr id="883" name="Shape 883"/>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884" name="Shape 884"/>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
        <p:nvSpPr>
          <p:cNvPr id="136" name="Shape 136"/>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137" name="Shape 137"/>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0" name="Shape 890"/>
        <p:cNvGrpSpPr/>
        <p:nvPr/>
      </p:nvGrpSpPr>
      <p:grpSpPr>
        <a:xfrm>
          <a:off x="0" y="0"/>
          <a:ext cx="0" cy="0"/>
          <a:chOff x="0" y="0"/>
          <a:chExt cx="0" cy="0"/>
        </a:xfrm>
      </p:grpSpPr>
      <p:sp>
        <p:nvSpPr>
          <p:cNvPr id="891" name="Shape 891"/>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
        <p:nvSpPr>
          <p:cNvPr id="892" name="Shape 892"/>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893" name="Shape 893"/>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9" name="Shape 899"/>
        <p:cNvGrpSpPr/>
        <p:nvPr/>
      </p:nvGrpSpPr>
      <p:grpSpPr>
        <a:xfrm>
          <a:off x="0" y="0"/>
          <a:ext cx="0" cy="0"/>
          <a:chOff x="0" y="0"/>
          <a:chExt cx="0" cy="0"/>
        </a:xfrm>
      </p:grpSpPr>
      <p:sp>
        <p:nvSpPr>
          <p:cNvPr id="900" name="Shape 900"/>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
        <p:nvSpPr>
          <p:cNvPr id="901" name="Shape 901"/>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902" name="Shape 902"/>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9" name="Shape 909"/>
        <p:cNvGrpSpPr/>
        <p:nvPr/>
      </p:nvGrpSpPr>
      <p:grpSpPr>
        <a:xfrm>
          <a:off x="0" y="0"/>
          <a:ext cx="0" cy="0"/>
          <a:chOff x="0" y="0"/>
          <a:chExt cx="0" cy="0"/>
        </a:xfrm>
      </p:grpSpPr>
      <p:sp>
        <p:nvSpPr>
          <p:cNvPr id="910" name="Shape 910"/>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
        <p:nvSpPr>
          <p:cNvPr id="911" name="Shape 911"/>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912" name="Shape 912"/>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SzPct val="25000"/>
              <a:buNone/>
            </a:pPr>
            <a:r>
              <a:rPr b="0" baseline="0" i="0" lang="en-US" sz="1200" u="none" cap="none" strike="noStrike">
                <a:solidFill>
                  <a:schemeClr val="dk1"/>
                </a:solidFill>
                <a:latin typeface="Arial"/>
                <a:ea typeface="Arial"/>
                <a:cs typeface="Arial"/>
                <a:sym typeface="Arial"/>
              </a:rPr>
              <a:t>Treasury Referral, Allowance for Loss, and TROR are all new features to be used in Pegasys with the implementation of Phase 3. Treasury Referral and Allowance for Loss will be implemented with Wave 3.3. TROR will be implemented with 3.4 or later once determined by the BAAR PMO.</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7" name="Shape 917"/>
        <p:cNvGrpSpPr/>
        <p:nvPr/>
      </p:nvGrpSpPr>
      <p:grpSpPr>
        <a:xfrm>
          <a:off x="0" y="0"/>
          <a:ext cx="0" cy="0"/>
          <a:chOff x="0" y="0"/>
          <a:chExt cx="0" cy="0"/>
        </a:xfrm>
      </p:grpSpPr>
      <p:sp>
        <p:nvSpPr>
          <p:cNvPr id="918" name="Shape 918"/>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a:noFill/>
          </a:ln>
        </p:spPr>
      </p:sp>
      <p:sp>
        <p:nvSpPr>
          <p:cNvPr id="919" name="Shape 919"/>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920" name="Shape 920"/>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5" name="Shape 925"/>
        <p:cNvGrpSpPr/>
        <p:nvPr/>
      </p:nvGrpSpPr>
      <p:grpSpPr>
        <a:xfrm>
          <a:off x="0" y="0"/>
          <a:ext cx="0" cy="0"/>
          <a:chOff x="0" y="0"/>
          <a:chExt cx="0" cy="0"/>
        </a:xfrm>
      </p:grpSpPr>
      <p:sp>
        <p:nvSpPr>
          <p:cNvPr id="926" name="Shape 926"/>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a:noFill/>
          </a:ln>
        </p:spPr>
      </p:sp>
      <p:sp>
        <p:nvSpPr>
          <p:cNvPr id="927" name="Shape 927"/>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928" name="Shape 928"/>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5" name="Shape 935"/>
        <p:cNvGrpSpPr/>
        <p:nvPr/>
      </p:nvGrpSpPr>
      <p:grpSpPr>
        <a:xfrm>
          <a:off x="0" y="0"/>
          <a:ext cx="0" cy="0"/>
          <a:chOff x="0" y="0"/>
          <a:chExt cx="0" cy="0"/>
        </a:xfrm>
      </p:grpSpPr>
      <p:sp>
        <p:nvSpPr>
          <p:cNvPr id="936" name="Shape 936"/>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937" name="Shape 937"/>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SzPct val="25000"/>
              <a:buNone/>
            </a:pPr>
            <a:r>
              <a:rPr b="0" baseline="0" i="0" lang="en-US" sz="1200" u="none" cap="none" strike="noStrike">
                <a:solidFill>
                  <a:schemeClr val="dk1"/>
                </a:solidFill>
                <a:latin typeface="Arial"/>
                <a:ea typeface="Arial"/>
                <a:cs typeface="Arial"/>
                <a:sym typeface="Arial"/>
              </a:rPr>
              <a:t>A claim is any debt/money owed to GSA as a result of non-billing, non-goods or services providing actions by 1) GSA, 2) a GSA customer, 3) a GSA vendor, or 4) a separated (former) GSA employee.</a:t>
            </a:r>
          </a:p>
        </p:txBody>
      </p:sp>
      <p:sp>
        <p:nvSpPr>
          <p:cNvPr id="938" name="Shape 938"/>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5" name="Shape 945"/>
        <p:cNvGrpSpPr/>
        <p:nvPr/>
      </p:nvGrpSpPr>
      <p:grpSpPr>
        <a:xfrm>
          <a:off x="0" y="0"/>
          <a:ext cx="0" cy="0"/>
          <a:chOff x="0" y="0"/>
          <a:chExt cx="0" cy="0"/>
        </a:xfrm>
      </p:grpSpPr>
      <p:sp>
        <p:nvSpPr>
          <p:cNvPr id="946" name="Shape 946"/>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a:noFill/>
          </a:ln>
        </p:spPr>
      </p:sp>
      <p:sp>
        <p:nvSpPr>
          <p:cNvPr id="947" name="Shape 947"/>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101600" lvl="1" marL="457200" marR="0" rtl="0" algn="l">
              <a:lnSpc>
                <a:spcPct val="80000"/>
              </a:lnSpc>
              <a:spcBef>
                <a:spcPts val="0"/>
              </a:spcBef>
              <a:spcAft>
                <a:spcPts val="0"/>
              </a:spcAft>
              <a:buClr>
                <a:schemeClr val="dk1"/>
              </a:buClr>
              <a:buFont typeface="Arial"/>
              <a:buNone/>
            </a:pPr>
            <a:r>
              <a:t/>
            </a:r>
            <a:endParaRPr b="0" baseline="0" i="0" sz="1600" u="none" cap="none" strike="noStrike">
              <a:solidFill>
                <a:schemeClr val="dk1"/>
              </a:solidFill>
              <a:latin typeface="Arial"/>
              <a:ea typeface="Arial"/>
              <a:cs typeface="Arial"/>
              <a:sym typeface="Arial"/>
            </a:endParaRPr>
          </a:p>
          <a:p>
            <a:pPr indent="101600" lvl="1" marL="457200" marR="0" rtl="0" algn="l">
              <a:lnSpc>
                <a:spcPct val="80000"/>
              </a:lnSpc>
              <a:spcBef>
                <a:spcPts val="480"/>
              </a:spcBef>
              <a:spcAft>
                <a:spcPts val="0"/>
              </a:spcAft>
              <a:buClr>
                <a:schemeClr val="dk1"/>
              </a:buClr>
              <a:buFont typeface="Arial"/>
              <a:buNone/>
            </a:pPr>
            <a:r>
              <a:t/>
            </a:r>
            <a:endParaRPr b="0" baseline="0" i="0" sz="1600" u="none" cap="none" strike="noStrike">
              <a:solidFill>
                <a:schemeClr val="dk1"/>
              </a:solidFill>
              <a:latin typeface="Arial"/>
              <a:ea typeface="Arial"/>
              <a:cs typeface="Arial"/>
              <a:sym typeface="Arial"/>
            </a:endParaRPr>
          </a:p>
          <a:p>
            <a:pPr indent="0" lvl="0" marL="0" marR="0" rtl="0" algn="l">
              <a:spcBef>
                <a:spcPts val="36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948" name="Shape 948"/>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5" name="Shape 985"/>
        <p:cNvGrpSpPr/>
        <p:nvPr/>
      </p:nvGrpSpPr>
      <p:grpSpPr>
        <a:xfrm>
          <a:off x="0" y="0"/>
          <a:ext cx="0" cy="0"/>
          <a:chOff x="0" y="0"/>
          <a:chExt cx="0" cy="0"/>
        </a:xfrm>
      </p:grpSpPr>
      <p:sp>
        <p:nvSpPr>
          <p:cNvPr id="986" name="Shape 986"/>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987" name="Shape 987"/>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SzPct val="25000"/>
              <a:buNone/>
            </a:pPr>
            <a:r>
              <a:rPr b="0" baseline="0" i="0" lang="en-US" sz="1200" u="none" cap="none" strike="noStrike">
                <a:solidFill>
                  <a:schemeClr val="dk1"/>
                </a:solidFill>
                <a:latin typeface="Arial"/>
                <a:ea typeface="Arial"/>
                <a:cs typeface="Arial"/>
                <a:sym typeface="Arial"/>
              </a:rPr>
              <a:t>This diagram represents the complete Debt Account process flow.</a:t>
            </a:r>
          </a:p>
          <a:p>
            <a:pPr indent="0" lvl="0" marL="0" marR="0" rtl="0" algn="l">
              <a:spcBef>
                <a:spcPts val="360"/>
              </a:spcBef>
              <a:spcAft>
                <a:spcPts val="0"/>
              </a:spcAft>
              <a:buSzPct val="25000"/>
              <a:buNone/>
            </a:pPr>
            <a:r>
              <a:rPr b="0" baseline="0" i="0" lang="en-US" sz="1200" u="none" cap="none" strike="noStrike">
                <a:solidFill>
                  <a:schemeClr val="dk1"/>
                </a:solidFill>
                <a:latin typeface="Arial"/>
                <a:ea typeface="Arial"/>
                <a:cs typeface="Arial"/>
                <a:sym typeface="Arial"/>
              </a:rPr>
              <a:t>We’ll look at different parts of the lifecycle throughout this section.</a:t>
            </a:r>
          </a:p>
        </p:txBody>
      </p:sp>
      <p:sp>
        <p:nvSpPr>
          <p:cNvPr id="988" name="Shape 988"/>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3" name="Shape 993"/>
        <p:cNvGrpSpPr/>
        <p:nvPr/>
      </p:nvGrpSpPr>
      <p:grpSpPr>
        <a:xfrm>
          <a:off x="0" y="0"/>
          <a:ext cx="0" cy="0"/>
          <a:chOff x="0" y="0"/>
          <a:chExt cx="0" cy="0"/>
        </a:xfrm>
      </p:grpSpPr>
      <p:sp>
        <p:nvSpPr>
          <p:cNvPr id="994" name="Shape 994"/>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a:noFill/>
          </a:ln>
        </p:spPr>
      </p:sp>
      <p:sp>
        <p:nvSpPr>
          <p:cNvPr id="995" name="Shape 995"/>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996" name="Shape 996"/>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2" name="Shape 1002"/>
        <p:cNvGrpSpPr/>
        <p:nvPr/>
      </p:nvGrpSpPr>
      <p:grpSpPr>
        <a:xfrm>
          <a:off x="0" y="0"/>
          <a:ext cx="0" cy="0"/>
          <a:chOff x="0" y="0"/>
          <a:chExt cx="0" cy="0"/>
        </a:xfrm>
      </p:grpSpPr>
      <p:sp>
        <p:nvSpPr>
          <p:cNvPr id="1003" name="Shape 1003"/>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004" name="Shape 1004"/>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93336" lvl="0" marL="174616" marR="0" rtl="0" algn="l">
              <a:spcBef>
                <a:spcPts val="0"/>
              </a:spcBef>
              <a:spcAft>
                <a:spcPts val="600"/>
              </a:spcAft>
              <a:buClr>
                <a:srgbClr val="C60C30"/>
              </a:buClr>
              <a:buFont typeface="Arial"/>
              <a:buNone/>
            </a:pPr>
            <a:r>
              <a:t/>
            </a:r>
            <a:endParaRPr b="0" baseline="0" i="0" sz="1600" u="none" cap="none" strike="noStrike">
              <a:solidFill>
                <a:schemeClr val="dk1"/>
              </a:solidFill>
              <a:latin typeface="Arial"/>
              <a:ea typeface="Arial"/>
              <a:cs typeface="Arial"/>
              <a:sym typeface="Arial"/>
            </a:endParaRPr>
          </a:p>
        </p:txBody>
      </p:sp>
      <p:sp>
        <p:nvSpPr>
          <p:cNvPr id="1005" name="Shape 1005"/>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
        <p:nvSpPr>
          <p:cNvPr id="145" name="Shape 145"/>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146" name="Shape 146"/>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2" name="Shape 1012"/>
        <p:cNvGrpSpPr/>
        <p:nvPr/>
      </p:nvGrpSpPr>
      <p:grpSpPr>
        <a:xfrm>
          <a:off x="0" y="0"/>
          <a:ext cx="0" cy="0"/>
          <a:chOff x="0" y="0"/>
          <a:chExt cx="0" cy="0"/>
        </a:xfrm>
      </p:grpSpPr>
      <p:sp>
        <p:nvSpPr>
          <p:cNvPr id="1013" name="Shape 1013"/>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014" name="Shape 1014"/>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0" name="Shape 1020"/>
        <p:cNvGrpSpPr/>
        <p:nvPr/>
      </p:nvGrpSpPr>
      <p:grpSpPr>
        <a:xfrm>
          <a:off x="0" y="0"/>
          <a:ext cx="0" cy="0"/>
          <a:chOff x="0" y="0"/>
          <a:chExt cx="0" cy="0"/>
        </a:xfrm>
      </p:grpSpPr>
      <p:sp>
        <p:nvSpPr>
          <p:cNvPr id="1021" name="Shape 1021"/>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022" name="Shape 1022"/>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7" name="Shape 1047"/>
        <p:cNvGrpSpPr/>
        <p:nvPr/>
      </p:nvGrpSpPr>
      <p:grpSpPr>
        <a:xfrm>
          <a:off x="0" y="0"/>
          <a:ext cx="0" cy="0"/>
          <a:chOff x="0" y="0"/>
          <a:chExt cx="0" cy="0"/>
        </a:xfrm>
      </p:grpSpPr>
      <p:sp>
        <p:nvSpPr>
          <p:cNvPr id="1048" name="Shape 1048"/>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049" name="Shape 1049"/>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050" name="Shape 1050"/>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6" name="Shape 1056"/>
        <p:cNvGrpSpPr/>
        <p:nvPr/>
      </p:nvGrpSpPr>
      <p:grpSpPr>
        <a:xfrm>
          <a:off x="0" y="0"/>
          <a:ext cx="0" cy="0"/>
          <a:chOff x="0" y="0"/>
          <a:chExt cx="0" cy="0"/>
        </a:xfrm>
      </p:grpSpPr>
      <p:sp>
        <p:nvSpPr>
          <p:cNvPr id="1057" name="Shape 1057"/>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058" name="Shape 1058"/>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5" name="Shape 1065"/>
        <p:cNvGrpSpPr/>
        <p:nvPr/>
      </p:nvGrpSpPr>
      <p:grpSpPr>
        <a:xfrm>
          <a:off x="0" y="0"/>
          <a:ext cx="0" cy="0"/>
          <a:chOff x="0" y="0"/>
          <a:chExt cx="0" cy="0"/>
        </a:xfrm>
      </p:grpSpPr>
      <p:sp>
        <p:nvSpPr>
          <p:cNvPr id="1066" name="Shape 1066"/>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
        <p:nvSpPr>
          <p:cNvPr id="1067" name="Shape 1067"/>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1068" name="Shape 1068"/>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3" name="Shape 1073"/>
        <p:cNvGrpSpPr/>
        <p:nvPr/>
      </p:nvGrpSpPr>
      <p:grpSpPr>
        <a:xfrm>
          <a:off x="0" y="0"/>
          <a:ext cx="0" cy="0"/>
          <a:chOff x="0" y="0"/>
          <a:chExt cx="0" cy="0"/>
        </a:xfrm>
      </p:grpSpPr>
      <p:sp>
        <p:nvSpPr>
          <p:cNvPr id="1074" name="Shape 1074"/>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a:noFill/>
          </a:ln>
        </p:spPr>
      </p:sp>
      <p:sp>
        <p:nvSpPr>
          <p:cNvPr id="1075" name="Shape 1075"/>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076" name="Shape 1076"/>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4" name="Shape 1084"/>
        <p:cNvGrpSpPr/>
        <p:nvPr/>
      </p:nvGrpSpPr>
      <p:grpSpPr>
        <a:xfrm>
          <a:off x="0" y="0"/>
          <a:ext cx="0" cy="0"/>
          <a:chOff x="0" y="0"/>
          <a:chExt cx="0" cy="0"/>
        </a:xfrm>
      </p:grpSpPr>
      <p:sp>
        <p:nvSpPr>
          <p:cNvPr id="1085" name="Shape 1085"/>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086" name="Shape 1086"/>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087" name="Shape 1087"/>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5" name="Shape 1095"/>
        <p:cNvGrpSpPr/>
        <p:nvPr/>
      </p:nvGrpSpPr>
      <p:grpSpPr>
        <a:xfrm>
          <a:off x="0" y="0"/>
          <a:ext cx="0" cy="0"/>
          <a:chOff x="0" y="0"/>
          <a:chExt cx="0" cy="0"/>
        </a:xfrm>
      </p:grpSpPr>
      <p:sp>
        <p:nvSpPr>
          <p:cNvPr id="1096" name="Shape 1096"/>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097" name="Shape 1097"/>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098" name="Shape 1098"/>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9" name="Shape 1109"/>
        <p:cNvGrpSpPr/>
        <p:nvPr/>
      </p:nvGrpSpPr>
      <p:grpSpPr>
        <a:xfrm>
          <a:off x="0" y="0"/>
          <a:ext cx="0" cy="0"/>
          <a:chOff x="0" y="0"/>
          <a:chExt cx="0" cy="0"/>
        </a:xfrm>
      </p:grpSpPr>
      <p:sp>
        <p:nvSpPr>
          <p:cNvPr id="1110" name="Shape 1110"/>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a:noFill/>
          </a:ln>
        </p:spPr>
      </p:sp>
      <p:sp>
        <p:nvSpPr>
          <p:cNvPr id="1111" name="Shape 1111"/>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SzPct val="25000"/>
              <a:buNone/>
            </a:pPr>
            <a:r>
              <a:rPr b="0" baseline="0" i="0" lang="en-US" sz="1200" u="none" cap="none" strike="noStrike">
                <a:solidFill>
                  <a:schemeClr val="dk1"/>
                </a:solidFill>
                <a:latin typeface="Arial"/>
                <a:ea typeface="Arial"/>
                <a:cs typeface="Arial"/>
                <a:sym typeface="Arial"/>
              </a:rPr>
              <a:t>The result of a successful referral is (hopefully!) a collection soon thereafter!</a:t>
            </a:r>
          </a:p>
        </p:txBody>
      </p:sp>
      <p:sp>
        <p:nvSpPr>
          <p:cNvPr id="1112" name="Shape 1112"/>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7" name="Shape 1117"/>
        <p:cNvGrpSpPr/>
        <p:nvPr/>
      </p:nvGrpSpPr>
      <p:grpSpPr>
        <a:xfrm>
          <a:off x="0" y="0"/>
          <a:ext cx="0" cy="0"/>
          <a:chOff x="0" y="0"/>
          <a:chExt cx="0" cy="0"/>
        </a:xfrm>
      </p:grpSpPr>
      <p:sp>
        <p:nvSpPr>
          <p:cNvPr id="1118" name="Shape 1118"/>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a:noFill/>
          </a:ln>
        </p:spPr>
      </p:sp>
      <p:sp>
        <p:nvSpPr>
          <p:cNvPr id="1119" name="Shape 1119"/>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120" name="Shape 1120"/>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
        <p:nvSpPr>
          <p:cNvPr id="154" name="Shape 154"/>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155" name="Shape 155"/>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6" name="Shape 1126"/>
        <p:cNvGrpSpPr/>
        <p:nvPr/>
      </p:nvGrpSpPr>
      <p:grpSpPr>
        <a:xfrm>
          <a:off x="0" y="0"/>
          <a:ext cx="0" cy="0"/>
          <a:chOff x="0" y="0"/>
          <a:chExt cx="0" cy="0"/>
        </a:xfrm>
      </p:grpSpPr>
      <p:sp>
        <p:nvSpPr>
          <p:cNvPr id="1127" name="Shape 1127"/>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a:noFill/>
          </a:ln>
        </p:spPr>
      </p:sp>
      <p:sp>
        <p:nvSpPr>
          <p:cNvPr id="1128" name="Shape 1128"/>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1" baseline="0" i="0" sz="1200" u="sng" cap="none" strike="noStrike">
              <a:solidFill>
                <a:schemeClr val="dk1"/>
              </a:solidFill>
              <a:latin typeface="Arial"/>
              <a:ea typeface="Arial"/>
              <a:cs typeface="Arial"/>
              <a:sym typeface="Arial"/>
            </a:endParaRPr>
          </a:p>
        </p:txBody>
      </p:sp>
      <p:sp>
        <p:nvSpPr>
          <p:cNvPr id="1129" name="Shape 1129"/>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
        <p:nvSpPr>
          <p:cNvPr id="1130" name="Shape 1130"/>
          <p:cNvSpPr txBox="1"/>
          <p:nvPr>
            <p:ph idx="10" type="dt"/>
          </p:nvPr>
        </p:nvSpPr>
        <p:spPr>
          <a:xfrm>
            <a:off x="3970337" y="0"/>
            <a:ext cx="3038475" cy="463550"/>
          </a:xfrm>
          <a:prstGeom prst="rect">
            <a:avLst/>
          </a:prstGeom>
          <a:noFill/>
          <a:ln>
            <a:noFill/>
          </a:ln>
        </p:spPr>
        <p:txBody>
          <a:bodyPr anchorCtr="0" anchor="t" bIns="46700" lIns="93400" rIns="93400" tIns="46700">
            <a:noAutofit/>
          </a:bodyPr>
          <a:lstStyle/>
          <a:p>
            <a:pPr indent="0" lvl="0" marL="0" marR="0" rtl="0" algn="r">
              <a:spcBef>
                <a:spcPts val="0"/>
              </a:spcBef>
              <a:spcAft>
                <a:spcPts val="0"/>
              </a:spcAft>
              <a:buNone/>
            </a:pPr>
            <a:r>
              <a:t/>
            </a:r>
            <a:endParaRPr b="0" baseline="0" i="0" sz="1300" u="none" cap="none" strike="noStrike">
              <a:solidFill>
                <a:schemeClr val="dk1"/>
              </a:solidFill>
              <a:latin typeface="Arial"/>
              <a:ea typeface="Arial"/>
              <a:cs typeface="Arial"/>
              <a:sym typeface="Aria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6" name="Shape 1136"/>
        <p:cNvGrpSpPr/>
        <p:nvPr/>
      </p:nvGrpSpPr>
      <p:grpSpPr>
        <a:xfrm>
          <a:off x="0" y="0"/>
          <a:ext cx="0" cy="0"/>
          <a:chOff x="0" y="0"/>
          <a:chExt cx="0" cy="0"/>
        </a:xfrm>
      </p:grpSpPr>
      <p:sp>
        <p:nvSpPr>
          <p:cNvPr id="1137" name="Shape 1137"/>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138" name="Shape 1138"/>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139" name="Shape 1139"/>
          <p:cNvSpPr txBox="1"/>
          <p:nvPr>
            <p:ph idx="10" type="dt"/>
          </p:nvPr>
        </p:nvSpPr>
        <p:spPr>
          <a:xfrm>
            <a:off x="3970337" y="0"/>
            <a:ext cx="3038475" cy="463550"/>
          </a:xfrm>
          <a:prstGeom prst="rect">
            <a:avLst/>
          </a:prstGeom>
          <a:noFill/>
          <a:ln>
            <a:noFill/>
          </a:ln>
        </p:spPr>
        <p:txBody>
          <a:bodyPr anchorCtr="0" anchor="t" bIns="46700" lIns="93400" rIns="93400" tIns="46700">
            <a:noAutofit/>
          </a:bodyPr>
          <a:lstStyle/>
          <a:p>
            <a:pPr indent="0" lvl="0" marL="0" marR="0" rtl="0" algn="r">
              <a:spcBef>
                <a:spcPts val="0"/>
              </a:spcBef>
              <a:spcAft>
                <a:spcPts val="0"/>
              </a:spcAft>
              <a:buNone/>
            </a:pPr>
            <a:r>
              <a:t/>
            </a:r>
            <a:endParaRPr b="0" baseline="0" i="0" sz="1300" u="none" cap="none" strike="noStrike">
              <a:solidFill>
                <a:schemeClr val="dk1"/>
              </a:solidFill>
              <a:latin typeface="Arial"/>
              <a:ea typeface="Arial"/>
              <a:cs typeface="Arial"/>
              <a:sym typeface="Arial"/>
            </a:endParaRPr>
          </a:p>
        </p:txBody>
      </p:sp>
      <p:sp>
        <p:nvSpPr>
          <p:cNvPr id="1140" name="Shape 1140"/>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7" name="Shape 1147"/>
        <p:cNvGrpSpPr/>
        <p:nvPr/>
      </p:nvGrpSpPr>
      <p:grpSpPr>
        <a:xfrm>
          <a:off x="0" y="0"/>
          <a:ext cx="0" cy="0"/>
          <a:chOff x="0" y="0"/>
          <a:chExt cx="0" cy="0"/>
        </a:xfrm>
      </p:grpSpPr>
      <p:sp>
        <p:nvSpPr>
          <p:cNvPr id="1148" name="Shape 1148"/>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149" name="Shape 1149"/>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150" name="Shape 1150"/>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5" name="Shape 1155"/>
        <p:cNvGrpSpPr/>
        <p:nvPr/>
      </p:nvGrpSpPr>
      <p:grpSpPr>
        <a:xfrm>
          <a:off x="0" y="0"/>
          <a:ext cx="0" cy="0"/>
          <a:chOff x="0" y="0"/>
          <a:chExt cx="0" cy="0"/>
        </a:xfrm>
      </p:grpSpPr>
      <p:sp>
        <p:nvSpPr>
          <p:cNvPr id="1156" name="Shape 1156"/>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a:noFill/>
          </a:ln>
        </p:spPr>
      </p:sp>
      <p:sp>
        <p:nvSpPr>
          <p:cNvPr id="1157" name="Shape 1157"/>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158" name="Shape 1158"/>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5" name="Shape 1165"/>
        <p:cNvGrpSpPr/>
        <p:nvPr/>
      </p:nvGrpSpPr>
      <p:grpSpPr>
        <a:xfrm>
          <a:off x="0" y="0"/>
          <a:ext cx="0" cy="0"/>
          <a:chOff x="0" y="0"/>
          <a:chExt cx="0" cy="0"/>
        </a:xfrm>
      </p:grpSpPr>
      <p:sp>
        <p:nvSpPr>
          <p:cNvPr id="1166" name="Shape 1166"/>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167" name="Shape 1167"/>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3" name="Shape 1173"/>
        <p:cNvGrpSpPr/>
        <p:nvPr/>
      </p:nvGrpSpPr>
      <p:grpSpPr>
        <a:xfrm>
          <a:off x="0" y="0"/>
          <a:ext cx="0" cy="0"/>
          <a:chOff x="0" y="0"/>
          <a:chExt cx="0" cy="0"/>
        </a:xfrm>
      </p:grpSpPr>
      <p:sp>
        <p:nvSpPr>
          <p:cNvPr id="1174" name="Shape 1174"/>
          <p:cNvSpPr txBox="1"/>
          <p:nvPr>
            <p:ph idx="1" type="body"/>
          </p:nvPr>
        </p:nvSpPr>
        <p:spPr>
          <a:xfrm>
            <a:off x="701675" y="4416425"/>
            <a:ext cx="5607049" cy="4183063"/>
          </a:xfrm>
          <a:prstGeom prst="rect">
            <a:avLst/>
          </a:prstGeom>
        </p:spPr>
        <p:txBody>
          <a:bodyPr anchorCtr="0" anchor="t" bIns="91425" lIns="91425" rIns="91425" tIns="91425">
            <a:noAutofit/>
          </a:bodyPr>
          <a:lstStyle/>
          <a:p>
            <a:pPr>
              <a:spcBef>
                <a:spcPts val="0"/>
              </a:spcBef>
              <a:buNone/>
            </a:pPr>
            <a:r>
              <a:t/>
            </a:r>
            <a:endParaRPr/>
          </a:p>
        </p:txBody>
      </p:sp>
      <p:sp>
        <p:nvSpPr>
          <p:cNvPr id="1175" name="Shape 1175"/>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0" name="Shape 1180"/>
        <p:cNvGrpSpPr/>
        <p:nvPr/>
      </p:nvGrpSpPr>
      <p:grpSpPr>
        <a:xfrm>
          <a:off x="0" y="0"/>
          <a:ext cx="0" cy="0"/>
          <a:chOff x="0" y="0"/>
          <a:chExt cx="0" cy="0"/>
        </a:xfrm>
      </p:grpSpPr>
      <p:sp>
        <p:nvSpPr>
          <p:cNvPr id="1181" name="Shape 1181"/>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a:noFill/>
          </a:ln>
        </p:spPr>
      </p:sp>
      <p:sp>
        <p:nvSpPr>
          <p:cNvPr id="1182" name="Shape 1182"/>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183" name="Shape 1183"/>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2" name="Shape 1222"/>
        <p:cNvGrpSpPr/>
        <p:nvPr/>
      </p:nvGrpSpPr>
      <p:grpSpPr>
        <a:xfrm>
          <a:off x="0" y="0"/>
          <a:ext cx="0" cy="0"/>
          <a:chOff x="0" y="0"/>
          <a:chExt cx="0" cy="0"/>
        </a:xfrm>
      </p:grpSpPr>
      <p:sp>
        <p:nvSpPr>
          <p:cNvPr id="1223" name="Shape 1223"/>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
        <p:nvSpPr>
          <p:cNvPr id="1224" name="Shape 1224"/>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1225" name="Shape 1225"/>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1" name="Shape 1231"/>
        <p:cNvGrpSpPr/>
        <p:nvPr/>
      </p:nvGrpSpPr>
      <p:grpSpPr>
        <a:xfrm>
          <a:off x="0" y="0"/>
          <a:ext cx="0" cy="0"/>
          <a:chOff x="0" y="0"/>
          <a:chExt cx="0" cy="0"/>
        </a:xfrm>
      </p:grpSpPr>
      <p:sp>
        <p:nvSpPr>
          <p:cNvPr id="1232" name="Shape 1232"/>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
        <p:nvSpPr>
          <p:cNvPr id="1233" name="Shape 1233"/>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1234" name="Shape 1234"/>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0" name="Shape 1240"/>
        <p:cNvGrpSpPr/>
        <p:nvPr/>
      </p:nvGrpSpPr>
      <p:grpSpPr>
        <a:xfrm>
          <a:off x="0" y="0"/>
          <a:ext cx="0" cy="0"/>
          <a:chOff x="0" y="0"/>
          <a:chExt cx="0" cy="0"/>
        </a:xfrm>
      </p:grpSpPr>
      <p:sp>
        <p:nvSpPr>
          <p:cNvPr id="1241" name="Shape 1241"/>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
        <p:nvSpPr>
          <p:cNvPr id="1242" name="Shape 1242"/>
          <p:cNvSpPr/>
          <p:nvPr>
            <p:ph idx="2" type="sldImg"/>
          </p:nvPr>
        </p:nvSpPr>
        <p:spPr>
          <a:xfrm>
            <a:off x="1181100" y="696912"/>
            <a:ext cx="4648199" cy="3486150"/>
          </a:xfrm>
          <a:custGeom>
            <a:pathLst>
              <a:path extrusionOk="0" h="120000" w="120000">
                <a:moveTo>
                  <a:pt x="0" y="0"/>
                </a:moveTo>
                <a:lnTo>
                  <a:pt x="120000" y="0"/>
                </a:lnTo>
                <a:lnTo>
                  <a:pt x="120000" y="120000"/>
                </a:lnTo>
                <a:lnTo>
                  <a:pt x="0" y="120000"/>
                </a:lnTo>
                <a:close/>
              </a:path>
            </a:pathLst>
          </a:custGeom>
          <a:noFill/>
          <a:ln>
            <a:noFill/>
          </a:ln>
        </p:spPr>
      </p:sp>
      <p:sp>
        <p:nvSpPr>
          <p:cNvPr id="1243" name="Shape 1243"/>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64" name="Shape 164"/>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65" name="Shape 165"/>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rgbClr val="000000"/>
                </a:solidFill>
                <a:latin typeface="Arial"/>
                <a:ea typeface="Arial"/>
                <a:cs typeface="Arial"/>
                <a:sym typeface="Arial"/>
              </a:rPr>
              <a:t>‹#›</a:t>
            </a:fld>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9" name="Shape 1249"/>
        <p:cNvGrpSpPr/>
        <p:nvPr/>
      </p:nvGrpSpPr>
      <p:grpSpPr>
        <a:xfrm>
          <a:off x="0" y="0"/>
          <a:ext cx="0" cy="0"/>
          <a:chOff x="0" y="0"/>
          <a:chExt cx="0" cy="0"/>
        </a:xfrm>
      </p:grpSpPr>
      <p:sp>
        <p:nvSpPr>
          <p:cNvPr id="1250" name="Shape 1250"/>
          <p:cNvSpPr/>
          <p:nvPr>
            <p:ph idx="2" type="sldImg"/>
          </p:nvPr>
        </p:nvSpPr>
        <p:spPr>
          <a:xfrm>
            <a:off x="1181100" y="696912"/>
            <a:ext cx="4649788" cy="3487737"/>
          </a:xfrm>
          <a:custGeom>
            <a:pathLst>
              <a:path extrusionOk="0" h="120000" w="120000">
                <a:moveTo>
                  <a:pt x="0" y="0"/>
                </a:moveTo>
                <a:lnTo>
                  <a:pt x="120000" y="0"/>
                </a:lnTo>
                <a:lnTo>
                  <a:pt x="120000" y="120000"/>
                </a:lnTo>
                <a:lnTo>
                  <a:pt x="0" y="120000"/>
                </a:lnTo>
                <a:close/>
              </a:path>
            </a:pathLst>
          </a:custGeom>
          <a:noFill/>
          <a:ln>
            <a:noFill/>
          </a:ln>
        </p:spPr>
      </p:sp>
      <p:sp>
        <p:nvSpPr>
          <p:cNvPr id="1251" name="Shape 1251"/>
          <p:cNvSpPr txBox="1"/>
          <p:nvPr>
            <p:ph idx="1" type="body"/>
          </p:nvPr>
        </p:nvSpPr>
        <p:spPr>
          <a:xfrm>
            <a:off x="701675" y="4416425"/>
            <a:ext cx="5607049" cy="4183063"/>
          </a:xfrm>
          <a:prstGeom prst="rect">
            <a:avLst/>
          </a:prstGeom>
          <a:noFill/>
          <a:ln>
            <a:noFill/>
          </a:ln>
        </p:spPr>
        <p:txBody>
          <a:bodyPr anchorCtr="0" anchor="t" bIns="46700" lIns="93400" rIns="93400" tIns="46700">
            <a:noAutofit/>
          </a:bodyPr>
          <a:lstStyle/>
          <a:p>
            <a:pPr indent="0" lvl="0" marL="0" marR="0" rtl="0" algn="l">
              <a:spcBef>
                <a:spcPts val="0"/>
              </a:spcBef>
              <a:spcAft>
                <a:spcPts val="0"/>
              </a:spcAft>
              <a:buNone/>
            </a:pPr>
            <a:r>
              <a:t/>
            </a:r>
            <a:endParaRPr b="0" baseline="0" i="0" sz="1200" u="none" cap="none" strike="noStrike">
              <a:solidFill>
                <a:schemeClr val="dk1"/>
              </a:solidFill>
              <a:latin typeface="Arial"/>
              <a:ea typeface="Arial"/>
              <a:cs typeface="Arial"/>
              <a:sym typeface="Arial"/>
            </a:endParaRPr>
          </a:p>
        </p:txBody>
      </p:sp>
      <p:sp>
        <p:nvSpPr>
          <p:cNvPr id="1252" name="Shape 1252"/>
          <p:cNvSpPr txBox="1"/>
          <p:nvPr>
            <p:ph idx="12" type="sldNum"/>
          </p:nvPr>
        </p:nvSpPr>
        <p:spPr>
          <a:xfrm>
            <a:off x="3970337" y="8831263"/>
            <a:ext cx="3038475" cy="463550"/>
          </a:xfrm>
          <a:prstGeom prst="rect">
            <a:avLst/>
          </a:prstGeom>
          <a:noFill/>
          <a:ln>
            <a:noFill/>
          </a:ln>
        </p:spPr>
        <p:txBody>
          <a:bodyPr anchorCtr="0" anchor="b" bIns="46700" lIns="93400" rIns="93400" tIns="46700">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 Id="rId3" Type="http://schemas.openxmlformats.org/officeDocument/2006/relationships/image" Target="../media/image05.jpg"/><Relationship Id="rId4" Type="http://schemas.openxmlformats.org/officeDocument/2006/relationships/image" Target="../media/image00.jpg"/><Relationship Id="rId5" Type="http://schemas.openxmlformats.org/officeDocument/2006/relationships/image" Target="../media/image0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1.png"/><Relationship Id="rId3" Type="http://schemas.openxmlformats.org/officeDocument/2006/relationships/image" Target="../media/image05.jpg"/><Relationship Id="rId4" Type="http://schemas.openxmlformats.org/officeDocument/2006/relationships/image" Target="../media/image00.jpg"/><Relationship Id="rId5" Type="http://schemas.openxmlformats.org/officeDocument/2006/relationships/image" Target="../media/image03.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8.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1.png"/><Relationship Id="rId3" Type="http://schemas.openxmlformats.org/officeDocument/2006/relationships/image" Target="../media/image05.jpg"/><Relationship Id="rId4" Type="http://schemas.openxmlformats.org/officeDocument/2006/relationships/image" Target="../media/image00.jpg"/><Relationship Id="rId5" Type="http://schemas.openxmlformats.org/officeDocument/2006/relationships/image" Target="../media/image03.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01.png"/><Relationship Id="rId3" Type="http://schemas.openxmlformats.org/officeDocument/2006/relationships/image" Target="../media/image05.jpg"/><Relationship Id="rId4" Type="http://schemas.openxmlformats.org/officeDocument/2006/relationships/image" Target="../media/image00.jpg"/><Relationship Id="rId5" Type="http://schemas.openxmlformats.org/officeDocument/2006/relationships/image" Target="../media/image03.jp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6" name="Shape 16"/>
        <p:cNvGrpSpPr/>
        <p:nvPr/>
      </p:nvGrpSpPr>
      <p:grpSpPr>
        <a:xfrm>
          <a:off x="0" y="0"/>
          <a:ext cx="0" cy="0"/>
          <a:chOff x="0" y="0"/>
          <a:chExt cx="0" cy="0"/>
        </a:xfrm>
      </p:grpSpPr>
      <p:pic>
        <p:nvPicPr>
          <p:cNvPr id="17" name="Shape 17"/>
          <p:cNvPicPr preferRelativeResize="0"/>
          <p:nvPr/>
        </p:nvPicPr>
        <p:blipFill rotWithShape="1">
          <a:blip r:embed="rId2">
            <a:alphaModFix/>
          </a:blip>
          <a:srcRect b="0" l="0" r="0" t="0"/>
          <a:stretch/>
        </p:blipFill>
        <p:spPr>
          <a:xfrm>
            <a:off x="7743825" y="5838825"/>
            <a:ext cx="1109663" cy="766763"/>
          </a:xfrm>
          <a:prstGeom prst="rect">
            <a:avLst/>
          </a:prstGeom>
          <a:noFill/>
          <a:ln>
            <a:noFill/>
          </a:ln>
        </p:spPr>
      </p:pic>
      <p:pic>
        <p:nvPicPr>
          <p:cNvPr id="18" name="Shape 18"/>
          <p:cNvPicPr preferRelativeResize="0"/>
          <p:nvPr/>
        </p:nvPicPr>
        <p:blipFill rotWithShape="1">
          <a:blip r:embed="rId3">
            <a:alphaModFix/>
          </a:blip>
          <a:srcRect b="-22" l="0" r="77934" t="0"/>
          <a:stretch/>
        </p:blipFill>
        <p:spPr>
          <a:xfrm>
            <a:off x="0" y="-1588"/>
            <a:ext cx="2017713" cy="6859587"/>
          </a:xfrm>
          <a:prstGeom prst="rect">
            <a:avLst/>
          </a:prstGeom>
          <a:noFill/>
          <a:ln>
            <a:noFill/>
          </a:ln>
        </p:spPr>
      </p:pic>
      <p:pic>
        <p:nvPicPr>
          <p:cNvPr id="19" name="Shape 19"/>
          <p:cNvPicPr preferRelativeResize="0"/>
          <p:nvPr/>
        </p:nvPicPr>
        <p:blipFill rotWithShape="1">
          <a:blip r:embed="rId4">
            <a:alphaModFix/>
          </a:blip>
          <a:srcRect b="0" l="0" r="0" t="0"/>
          <a:stretch/>
        </p:blipFill>
        <p:spPr>
          <a:xfrm>
            <a:off x="6032500" y="3178175"/>
            <a:ext cx="3111500" cy="2046288"/>
          </a:xfrm>
          <a:prstGeom prst="rect">
            <a:avLst/>
          </a:prstGeom>
          <a:noFill/>
          <a:ln>
            <a:noFill/>
          </a:ln>
        </p:spPr>
      </p:pic>
      <p:pic>
        <p:nvPicPr>
          <p:cNvPr id="20" name="Shape 20"/>
          <p:cNvPicPr preferRelativeResize="0"/>
          <p:nvPr/>
        </p:nvPicPr>
        <p:blipFill rotWithShape="1">
          <a:blip r:embed="rId3">
            <a:alphaModFix/>
          </a:blip>
          <a:srcRect b="23795" l="21790" r="0" t="75464"/>
          <a:stretch/>
        </p:blipFill>
        <p:spPr>
          <a:xfrm>
            <a:off x="1992313" y="5173662"/>
            <a:ext cx="7151686" cy="50799"/>
          </a:xfrm>
          <a:prstGeom prst="rect">
            <a:avLst/>
          </a:prstGeom>
          <a:noFill/>
          <a:ln>
            <a:noFill/>
          </a:ln>
        </p:spPr>
      </p:pic>
      <p:pic>
        <p:nvPicPr>
          <p:cNvPr id="21" name="Shape 21"/>
          <p:cNvPicPr preferRelativeResize="0"/>
          <p:nvPr/>
        </p:nvPicPr>
        <p:blipFill rotWithShape="1">
          <a:blip r:embed="rId5">
            <a:alphaModFix/>
          </a:blip>
          <a:srcRect b="0" l="0" r="0" t="0"/>
          <a:stretch/>
        </p:blipFill>
        <p:spPr>
          <a:xfrm>
            <a:off x="2001838" y="3236913"/>
            <a:ext cx="4040187" cy="1939925"/>
          </a:xfrm>
          <a:prstGeom prst="rect">
            <a:avLst/>
          </a:prstGeom>
          <a:noFill/>
          <a:ln>
            <a:noFill/>
          </a:ln>
        </p:spPr>
      </p:pic>
      <p:pic>
        <p:nvPicPr>
          <p:cNvPr id="22" name="Shape 22"/>
          <p:cNvPicPr preferRelativeResize="0"/>
          <p:nvPr/>
        </p:nvPicPr>
        <p:blipFill rotWithShape="1">
          <a:blip r:embed="rId3">
            <a:alphaModFix/>
          </a:blip>
          <a:srcRect b="52986" l="21893" r="0" t="46342"/>
          <a:stretch/>
        </p:blipFill>
        <p:spPr>
          <a:xfrm>
            <a:off x="2001838" y="3176588"/>
            <a:ext cx="7142161" cy="46036"/>
          </a:xfrm>
          <a:prstGeom prst="rect">
            <a:avLst/>
          </a:prstGeom>
          <a:noFill/>
          <a:ln>
            <a:noFill/>
          </a:ln>
        </p:spPr>
      </p:pic>
      <p:sp>
        <p:nvSpPr>
          <p:cNvPr id="23" name="Shape 23"/>
          <p:cNvSpPr txBox="1"/>
          <p:nvPr>
            <p:ph type="ctrTitle"/>
          </p:nvPr>
        </p:nvSpPr>
        <p:spPr>
          <a:xfrm>
            <a:off x="2133600" y="1600200"/>
            <a:ext cx="7015163" cy="1295400"/>
          </a:xfrm>
          <a:prstGeom prst="rect">
            <a:avLst/>
          </a:prstGeom>
          <a:noFill/>
          <a:ln>
            <a:noFill/>
          </a:ln>
        </p:spPr>
        <p:txBody>
          <a:bodyPr anchorCtr="0" anchor="ctr" bIns="91425" lIns="91425" rIns="91425" tIns="91425"/>
          <a:lstStyle>
            <a:lvl1pPr indent="0" marL="0" marR="0" rtl="0" algn="l">
              <a:spcBef>
                <a:spcPts val="0"/>
              </a:spcBef>
              <a:spcAft>
                <a:spcPts val="0"/>
              </a:spcAft>
              <a:defRPr b="1" baseline="0" i="0" sz="3200" u="none" cap="none" strike="noStrike">
                <a:solidFill>
                  <a:schemeClr val="dk1"/>
                </a:solidFill>
                <a:latin typeface="Arial"/>
                <a:ea typeface="Arial"/>
                <a:cs typeface="Arial"/>
                <a:sym typeface="Arial"/>
              </a:defRPr>
            </a:lvl1pPr>
            <a:lvl2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2pPr>
            <a:lvl3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3pPr>
            <a:lvl4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4pPr>
            <a:lvl5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5pPr>
            <a:lvl6pPr indent="0" marL="457200" marR="0" rtl="0" algn="l">
              <a:spcBef>
                <a:spcPts val="0"/>
              </a:spcBef>
              <a:spcAft>
                <a:spcPts val="0"/>
              </a:spcAft>
              <a:defRPr b="1" baseline="0" i="0" sz="2600" u="none" cap="none" strike="noStrike">
                <a:solidFill>
                  <a:schemeClr val="lt1"/>
                </a:solidFill>
                <a:latin typeface="Arial"/>
                <a:ea typeface="Arial"/>
                <a:cs typeface="Arial"/>
                <a:sym typeface="Arial"/>
              </a:defRPr>
            </a:lvl6pPr>
            <a:lvl7pPr indent="0" marL="914400" marR="0" rtl="0" algn="l">
              <a:spcBef>
                <a:spcPts val="0"/>
              </a:spcBef>
              <a:spcAft>
                <a:spcPts val="0"/>
              </a:spcAft>
              <a:defRPr b="1" baseline="0" i="0" sz="2600" u="none" cap="none" strike="noStrike">
                <a:solidFill>
                  <a:schemeClr val="lt1"/>
                </a:solidFill>
                <a:latin typeface="Arial"/>
                <a:ea typeface="Arial"/>
                <a:cs typeface="Arial"/>
                <a:sym typeface="Arial"/>
              </a:defRPr>
            </a:lvl7pPr>
            <a:lvl8pPr indent="0" marL="1371600" marR="0" rtl="0" algn="l">
              <a:spcBef>
                <a:spcPts val="0"/>
              </a:spcBef>
              <a:spcAft>
                <a:spcPts val="0"/>
              </a:spcAft>
              <a:defRPr b="1" baseline="0" i="0" sz="2600" u="none" cap="none" strike="noStrike">
                <a:solidFill>
                  <a:schemeClr val="lt1"/>
                </a:solidFill>
                <a:latin typeface="Arial"/>
                <a:ea typeface="Arial"/>
                <a:cs typeface="Arial"/>
                <a:sym typeface="Arial"/>
              </a:defRPr>
            </a:lvl8pPr>
            <a:lvl9pPr indent="0" marL="1828800" marR="0" rtl="0" algn="l">
              <a:spcBef>
                <a:spcPts val="0"/>
              </a:spcBef>
              <a:spcAft>
                <a:spcPts val="0"/>
              </a:spcAft>
              <a:defRPr b="1" baseline="0" i="0" sz="2600" u="none" cap="none" strike="noStrike">
                <a:solidFill>
                  <a:schemeClr val="lt1"/>
                </a:solidFill>
                <a:latin typeface="Arial"/>
                <a:ea typeface="Arial"/>
                <a:cs typeface="Arial"/>
                <a:sym typeface="Arial"/>
              </a:defRPr>
            </a:lvl9pPr>
          </a:lstStyle>
          <a:p/>
        </p:txBody>
      </p:sp>
      <p:sp>
        <p:nvSpPr>
          <p:cNvPr id="24" name="Shape 24"/>
          <p:cNvSpPr txBox="1"/>
          <p:nvPr>
            <p:ph idx="1" type="subTitle"/>
          </p:nvPr>
        </p:nvSpPr>
        <p:spPr>
          <a:xfrm>
            <a:off x="2159000" y="2819400"/>
            <a:ext cx="6934199" cy="838199"/>
          </a:xfrm>
          <a:prstGeom prst="rect">
            <a:avLst/>
          </a:prstGeom>
          <a:noFill/>
          <a:ln>
            <a:noFill/>
          </a:ln>
        </p:spPr>
        <p:txBody>
          <a:bodyPr anchorCtr="0" anchor="t" bIns="91425" lIns="91425" rIns="91425" tIns="91425"/>
          <a:lstStyle>
            <a:lvl1pPr indent="0" marL="0" marR="0" rtl="0" algn="l">
              <a:spcBef>
                <a:spcPts val="400"/>
              </a:spcBef>
              <a:spcAft>
                <a:spcPts val="0"/>
              </a:spcAft>
              <a:buClr>
                <a:srgbClr val="AF242B"/>
              </a:buClr>
              <a:buFont typeface="Noto Sans Symbols"/>
              <a:buNone/>
              <a:defRPr b="0" baseline="0" i="0" sz="2000" u="none" cap="none" strike="noStrike">
                <a:solidFill>
                  <a:schemeClr val="dk1"/>
                </a:solidFill>
                <a:latin typeface="Arial"/>
                <a:ea typeface="Arial"/>
                <a:cs typeface="Arial"/>
                <a:sym typeface="Arial"/>
              </a:defRPr>
            </a:lvl1pPr>
            <a:lvl2pPr indent="-111125" marL="568325"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2pPr>
            <a:lvl3pPr indent="-127000" marL="914400"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3pPr>
            <a:lvl4pPr indent="-136525" marL="1260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4pPr>
            <a:lvl5pPr indent="-73025" marL="15398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5pPr>
            <a:lvl6pPr indent="-73025" marL="19970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6pPr>
            <a:lvl7pPr indent="-73025" marL="24542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7pPr>
            <a:lvl8pPr indent="-73025" marL="2911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8pPr>
            <a:lvl9pPr indent="-73025" marL="33686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9pPr>
          </a:lstStyle>
          <a:p/>
        </p:txBody>
      </p:sp>
      <p:sp>
        <p:nvSpPr>
          <p:cNvPr id="25" name="Shape 25"/>
          <p:cNvSpPr txBox="1"/>
          <p:nvPr>
            <p:ph idx="11" type="ftr"/>
          </p:nvPr>
        </p:nvSpPr>
        <p:spPr>
          <a:xfrm>
            <a:off x="2133600" y="6553200"/>
            <a:ext cx="4343400" cy="304799"/>
          </a:xfrm>
          <a:prstGeom prst="rect">
            <a:avLst/>
          </a:prstGeom>
          <a:noFill/>
          <a:ln>
            <a:noFill/>
          </a:ln>
        </p:spPr>
        <p:txBody>
          <a:bodyPr anchorCtr="0" anchor="b"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9" name="Shape 69"/>
        <p:cNvGrpSpPr/>
        <p:nvPr/>
      </p:nvGrpSpPr>
      <p:grpSpPr>
        <a:xfrm>
          <a:off x="0" y="0"/>
          <a:ext cx="0" cy="0"/>
          <a:chOff x="0" y="0"/>
          <a:chExt cx="0" cy="0"/>
        </a:xfrm>
      </p:grpSpPr>
      <p:sp>
        <p:nvSpPr>
          <p:cNvPr id="70" name="Shape 70"/>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71" name="Shape 71"/>
          <p:cNvSpPr txBox="1"/>
          <p:nvPr>
            <p:ph idx="1" type="body"/>
          </p:nvPr>
        </p:nvSpPr>
        <p:spPr>
          <a:xfrm rot="5400000">
            <a:off x="2564607" y="-243681"/>
            <a:ext cx="4525961" cy="8229600"/>
          </a:xfrm>
          <a:prstGeom prst="rect">
            <a:avLst/>
          </a:prstGeom>
          <a:noFill/>
          <a:ln>
            <a:noFill/>
          </a:ln>
        </p:spPr>
        <p:txBody>
          <a:bodyPr anchorCtr="0" anchor="t" bIns="91425" lIns="91425" rIns="91425" tIns="91425"/>
          <a:lstStyle>
            <a:lvl1pPr indent="-107950" marL="231775" rtl="0" algn="l">
              <a:spcBef>
                <a:spcPts val="520"/>
              </a:spcBef>
              <a:spcAft>
                <a:spcPts val="0"/>
              </a:spcAft>
              <a:buClr>
                <a:srgbClr val="AF242B"/>
              </a:buClr>
              <a:buFont typeface="Noto Sans Symbols"/>
              <a:buChar char="•"/>
              <a:defRPr sz="2600">
                <a:solidFill>
                  <a:schemeClr val="dk1"/>
                </a:solidFill>
                <a:latin typeface="Arial"/>
                <a:ea typeface="Arial"/>
                <a:cs typeface="Arial"/>
                <a:sym typeface="Arial"/>
              </a:defRPr>
            </a:lvl1pPr>
            <a:lvl2pPr indent="-111125" marL="568325"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2pPr>
            <a:lvl3pPr indent="-127000" marL="914400"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3pPr>
            <a:lvl4pPr indent="-136525" marL="1260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4pPr>
            <a:lvl5pPr indent="-73025" marL="15398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5pPr>
            <a:lvl6pPr indent="-73025" marL="19970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6pPr>
            <a:lvl7pPr indent="-73025" marL="24542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7pPr>
            <a:lvl8pPr indent="-73025" marL="2911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8pPr>
            <a:lvl9pPr indent="-73025" marL="33686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9pPr>
          </a:lstStyle>
          <a:p/>
        </p:txBody>
      </p:sp>
      <p:sp>
        <p:nvSpPr>
          <p:cNvPr id="72" name="Shape 72"/>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73" name="Shape 73"/>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4980782" y="2172493"/>
            <a:ext cx="5802311" cy="2120899"/>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76" name="Shape 76"/>
          <p:cNvSpPr txBox="1"/>
          <p:nvPr>
            <p:ph idx="1" type="body"/>
          </p:nvPr>
        </p:nvSpPr>
        <p:spPr>
          <a:xfrm rot="5400000">
            <a:off x="661194" y="126206"/>
            <a:ext cx="5802311" cy="6213475"/>
          </a:xfrm>
          <a:prstGeom prst="rect">
            <a:avLst/>
          </a:prstGeom>
          <a:noFill/>
          <a:ln>
            <a:noFill/>
          </a:ln>
        </p:spPr>
        <p:txBody>
          <a:bodyPr anchorCtr="0" anchor="t" bIns="91425" lIns="91425" rIns="91425" tIns="91425"/>
          <a:lstStyle>
            <a:lvl1pPr indent="-107950" marL="231775" rtl="0" algn="l">
              <a:spcBef>
                <a:spcPts val="520"/>
              </a:spcBef>
              <a:spcAft>
                <a:spcPts val="0"/>
              </a:spcAft>
              <a:buClr>
                <a:srgbClr val="AF242B"/>
              </a:buClr>
              <a:buFont typeface="Noto Sans Symbols"/>
              <a:buChar char="•"/>
              <a:defRPr sz="2600">
                <a:solidFill>
                  <a:schemeClr val="dk1"/>
                </a:solidFill>
                <a:latin typeface="Arial"/>
                <a:ea typeface="Arial"/>
                <a:cs typeface="Arial"/>
                <a:sym typeface="Arial"/>
              </a:defRPr>
            </a:lvl1pPr>
            <a:lvl2pPr indent="-111125" marL="568325"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2pPr>
            <a:lvl3pPr indent="-127000" marL="914400"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3pPr>
            <a:lvl4pPr indent="-136525" marL="1260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4pPr>
            <a:lvl5pPr indent="-73025" marL="15398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5pPr>
            <a:lvl6pPr indent="-73025" marL="19970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6pPr>
            <a:lvl7pPr indent="-73025" marL="24542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7pPr>
            <a:lvl8pPr indent="-73025" marL="2911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8pPr>
            <a:lvl9pPr indent="-73025" marL="33686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9pPr>
          </a:lstStyle>
          <a:p/>
        </p:txBody>
      </p:sp>
      <p:sp>
        <p:nvSpPr>
          <p:cNvPr id="77" name="Shape 77"/>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78" name="Shape 78"/>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p:spTree>
      <p:nvGrpSpPr>
        <p:cNvPr id="79" name="Shape 79"/>
        <p:cNvGrpSpPr/>
        <p:nvPr/>
      </p:nvGrpSpPr>
      <p:grpSpPr>
        <a:xfrm>
          <a:off x="0" y="0"/>
          <a:ext cx="0" cy="0"/>
          <a:chOff x="0" y="0"/>
          <a:chExt cx="0" cy="0"/>
        </a:xfrm>
      </p:grpSpPr>
      <p:sp>
        <p:nvSpPr>
          <p:cNvPr id="80" name="Shape 80"/>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81" name="Shape 81"/>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82" name="Shape 82"/>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Custom Layout">
    <p:spTree>
      <p:nvGrpSpPr>
        <p:cNvPr id="83" name="Shape 83"/>
        <p:cNvGrpSpPr/>
        <p:nvPr/>
      </p:nvGrpSpPr>
      <p:grpSpPr>
        <a:xfrm>
          <a:off x="0" y="0"/>
          <a:ext cx="0" cy="0"/>
          <a:chOff x="0" y="0"/>
          <a:chExt cx="0" cy="0"/>
        </a:xfrm>
      </p:grpSpPr>
      <p:sp>
        <p:nvSpPr>
          <p:cNvPr id="84" name="Shape 84"/>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85" name="Shape 85"/>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86" name="Shape 86"/>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2_Custom Layout">
    <p:spTree>
      <p:nvGrpSpPr>
        <p:cNvPr id="306" name="Shape 306"/>
        <p:cNvGrpSpPr/>
        <p:nvPr/>
      </p:nvGrpSpPr>
      <p:grpSpPr>
        <a:xfrm>
          <a:off x="0" y="0"/>
          <a:ext cx="0" cy="0"/>
          <a:chOff x="0" y="0"/>
          <a:chExt cx="0" cy="0"/>
        </a:xfrm>
      </p:grpSpPr>
      <p:sp>
        <p:nvSpPr>
          <p:cNvPr id="307" name="Shape 307"/>
          <p:cNvSpPr txBox="1"/>
          <p:nvPr>
            <p:ph type="title"/>
          </p:nvPr>
        </p:nvSpPr>
        <p:spPr>
          <a:xfrm>
            <a:off x="455612" y="331787"/>
            <a:ext cx="8463099"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308" name="Shape 308"/>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309" name="Shape 309"/>
          <p:cNvSpPr txBox="1"/>
          <p:nvPr>
            <p:ph idx="12" type="sldNum"/>
          </p:nvPr>
        </p:nvSpPr>
        <p:spPr>
          <a:xfrm>
            <a:off x="0" y="6553200"/>
            <a:ext cx="435697" cy="30479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310" name="Shape 310"/>
          <p:cNvSpPr txBox="1"/>
          <p:nvPr>
            <p:ph idx="1" type="body"/>
          </p:nvPr>
        </p:nvSpPr>
        <p:spPr>
          <a:xfrm>
            <a:off x="689112" y="1309963"/>
            <a:ext cx="8229600" cy="4525961"/>
          </a:xfrm>
          <a:prstGeom prst="rect">
            <a:avLst/>
          </a:prstGeom>
          <a:noFill/>
          <a:ln>
            <a:noFill/>
          </a:ln>
        </p:spPr>
        <p:txBody>
          <a:bodyPr anchorCtr="0" anchor="t" bIns="91425" lIns="91425" rIns="91425" tIns="91425"/>
          <a:lstStyle>
            <a:lvl1pPr indent="-107950" marL="231775" rtl="0" algn="l">
              <a:spcBef>
                <a:spcPts val="520"/>
              </a:spcBef>
              <a:spcAft>
                <a:spcPts val="0"/>
              </a:spcAft>
              <a:buClr>
                <a:srgbClr val="AF242B"/>
              </a:buClr>
              <a:buFont typeface="Noto Sans Symbols"/>
              <a:buChar char="•"/>
              <a:defRPr sz="2600">
                <a:solidFill>
                  <a:schemeClr val="dk1"/>
                </a:solidFill>
                <a:latin typeface="Arial"/>
                <a:ea typeface="Arial"/>
                <a:cs typeface="Arial"/>
                <a:sym typeface="Arial"/>
              </a:defRPr>
            </a:lvl1pPr>
            <a:lvl2pPr indent="-111125" marL="568325"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2pPr>
            <a:lvl3pPr indent="-127000" marL="914400"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3pPr>
            <a:lvl4pPr indent="-136525" marL="1260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4pPr>
            <a:lvl5pPr indent="-73025" marL="15398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5pPr>
            <a:lvl6pPr indent="-73025" marL="19970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6pPr>
            <a:lvl7pPr indent="-73025" marL="24542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7pPr>
            <a:lvl8pPr indent="-73025" marL="2911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8pPr>
            <a:lvl9pPr indent="-73025" marL="33686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ontent">
    <p:spTree>
      <p:nvGrpSpPr>
        <p:cNvPr id="311" name="Shape 311"/>
        <p:cNvGrpSpPr/>
        <p:nvPr/>
      </p:nvGrpSpPr>
      <p:grpSpPr>
        <a:xfrm>
          <a:off x="0" y="0"/>
          <a:ext cx="0" cy="0"/>
          <a:chOff x="0" y="0"/>
          <a:chExt cx="0" cy="0"/>
        </a:xfrm>
      </p:grpSpPr>
      <p:sp>
        <p:nvSpPr>
          <p:cNvPr id="312" name="Shape 312"/>
          <p:cNvSpPr txBox="1"/>
          <p:nvPr>
            <p:ph type="title"/>
          </p:nvPr>
        </p:nvSpPr>
        <p:spPr>
          <a:xfrm>
            <a:off x="455612" y="331787"/>
            <a:ext cx="84867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313" name="Shape 313"/>
          <p:cNvSpPr txBox="1"/>
          <p:nvPr>
            <p:ph idx="1" type="body"/>
          </p:nvPr>
        </p:nvSpPr>
        <p:spPr>
          <a:xfrm>
            <a:off x="712787" y="1608137"/>
            <a:ext cx="8229600" cy="4525961"/>
          </a:xfrm>
          <a:prstGeom prst="rect">
            <a:avLst/>
          </a:prstGeom>
          <a:noFill/>
          <a:ln>
            <a:noFill/>
          </a:ln>
        </p:spPr>
        <p:txBody>
          <a:bodyPr anchorCtr="0" anchor="t" bIns="91425" lIns="91425" rIns="91425" tIns="91425"/>
          <a:lstStyle>
            <a:lvl1pPr indent="-107950" marL="231775" rtl="0" algn="l">
              <a:spcBef>
                <a:spcPts val="520"/>
              </a:spcBef>
              <a:spcAft>
                <a:spcPts val="0"/>
              </a:spcAft>
              <a:buClr>
                <a:srgbClr val="AF242B"/>
              </a:buClr>
              <a:buFont typeface="Noto Sans Symbols"/>
              <a:buChar char="•"/>
              <a:defRPr sz="2600">
                <a:solidFill>
                  <a:schemeClr val="dk1"/>
                </a:solidFill>
                <a:latin typeface="Arial"/>
                <a:ea typeface="Arial"/>
                <a:cs typeface="Arial"/>
                <a:sym typeface="Arial"/>
              </a:defRPr>
            </a:lvl1pPr>
            <a:lvl2pPr indent="-111125" marL="568325"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2pPr>
            <a:lvl3pPr indent="-127000" marL="914400"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3pPr>
            <a:lvl4pPr indent="-136525" marL="1260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4pPr>
            <a:lvl5pPr indent="-73025" marL="15398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5pPr>
            <a:lvl6pPr indent="-73025" marL="19970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6pPr>
            <a:lvl7pPr indent="-73025" marL="24542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7pPr>
            <a:lvl8pPr indent="-73025" marL="2911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8pPr>
            <a:lvl9pPr indent="-73025" marL="33686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9pPr>
          </a:lstStyle>
          <a:p/>
        </p:txBody>
      </p:sp>
      <p:sp>
        <p:nvSpPr>
          <p:cNvPr id="314" name="Shape 314"/>
          <p:cNvSpPr txBox="1"/>
          <p:nvPr>
            <p:ph idx="12" type="sldNum"/>
          </p:nvPr>
        </p:nvSpPr>
        <p:spPr>
          <a:xfrm>
            <a:off x="0" y="6453808"/>
            <a:ext cx="318052" cy="39307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5" name="Shape 315"/>
        <p:cNvGrpSpPr/>
        <p:nvPr/>
      </p:nvGrpSpPr>
      <p:grpSpPr>
        <a:xfrm>
          <a:off x="0" y="0"/>
          <a:ext cx="0" cy="0"/>
          <a:chOff x="0" y="0"/>
          <a:chExt cx="0" cy="0"/>
        </a:xfrm>
      </p:grpSpPr>
      <p:sp>
        <p:nvSpPr>
          <p:cNvPr id="316" name="Shape 316"/>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317" name="Shape 317"/>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318" name="Shape 318"/>
          <p:cNvSpPr txBox="1"/>
          <p:nvPr>
            <p:ph idx="12" type="sldNum"/>
          </p:nvPr>
        </p:nvSpPr>
        <p:spPr>
          <a:xfrm>
            <a:off x="-25400" y="6245225"/>
            <a:ext cx="381000" cy="47624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8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319" name="Shape 319"/>
        <p:cNvGrpSpPr/>
        <p:nvPr/>
      </p:nvGrpSpPr>
      <p:grpSpPr>
        <a:xfrm>
          <a:off x="0" y="0"/>
          <a:ext cx="0" cy="0"/>
          <a:chOff x="0" y="0"/>
          <a:chExt cx="0" cy="0"/>
        </a:xfrm>
      </p:grpSpPr>
      <p:pic>
        <p:nvPicPr>
          <p:cNvPr id="320" name="Shape 320"/>
          <p:cNvPicPr preferRelativeResize="0"/>
          <p:nvPr/>
        </p:nvPicPr>
        <p:blipFill rotWithShape="1">
          <a:blip r:embed="rId2">
            <a:alphaModFix/>
          </a:blip>
          <a:srcRect b="0" l="0" r="0" t="0"/>
          <a:stretch/>
        </p:blipFill>
        <p:spPr>
          <a:xfrm>
            <a:off x="7743825" y="5838825"/>
            <a:ext cx="1109663" cy="766763"/>
          </a:xfrm>
          <a:prstGeom prst="rect">
            <a:avLst/>
          </a:prstGeom>
          <a:noFill/>
          <a:ln>
            <a:noFill/>
          </a:ln>
        </p:spPr>
      </p:pic>
      <p:pic>
        <p:nvPicPr>
          <p:cNvPr id="321" name="Shape 321"/>
          <p:cNvPicPr preferRelativeResize="0"/>
          <p:nvPr/>
        </p:nvPicPr>
        <p:blipFill rotWithShape="1">
          <a:blip r:embed="rId3">
            <a:alphaModFix/>
          </a:blip>
          <a:srcRect b="-22" l="0" r="77934" t="0"/>
          <a:stretch/>
        </p:blipFill>
        <p:spPr>
          <a:xfrm>
            <a:off x="0" y="-1588"/>
            <a:ext cx="2017713" cy="6859587"/>
          </a:xfrm>
          <a:prstGeom prst="rect">
            <a:avLst/>
          </a:prstGeom>
          <a:noFill/>
          <a:ln>
            <a:noFill/>
          </a:ln>
        </p:spPr>
      </p:pic>
      <p:pic>
        <p:nvPicPr>
          <p:cNvPr id="322" name="Shape 322"/>
          <p:cNvPicPr preferRelativeResize="0"/>
          <p:nvPr/>
        </p:nvPicPr>
        <p:blipFill rotWithShape="1">
          <a:blip r:embed="rId4">
            <a:alphaModFix/>
          </a:blip>
          <a:srcRect b="0" l="0" r="0" t="0"/>
          <a:stretch/>
        </p:blipFill>
        <p:spPr>
          <a:xfrm>
            <a:off x="6032500" y="3178175"/>
            <a:ext cx="3111500" cy="2046288"/>
          </a:xfrm>
          <a:prstGeom prst="rect">
            <a:avLst/>
          </a:prstGeom>
          <a:noFill/>
          <a:ln>
            <a:noFill/>
          </a:ln>
        </p:spPr>
      </p:pic>
      <p:pic>
        <p:nvPicPr>
          <p:cNvPr id="323" name="Shape 323"/>
          <p:cNvPicPr preferRelativeResize="0"/>
          <p:nvPr/>
        </p:nvPicPr>
        <p:blipFill rotWithShape="1">
          <a:blip r:embed="rId3">
            <a:alphaModFix/>
          </a:blip>
          <a:srcRect b="23795" l="21790" r="0" t="75464"/>
          <a:stretch/>
        </p:blipFill>
        <p:spPr>
          <a:xfrm>
            <a:off x="1992313" y="5173662"/>
            <a:ext cx="7151686" cy="50799"/>
          </a:xfrm>
          <a:prstGeom prst="rect">
            <a:avLst/>
          </a:prstGeom>
          <a:noFill/>
          <a:ln>
            <a:noFill/>
          </a:ln>
        </p:spPr>
      </p:pic>
      <p:pic>
        <p:nvPicPr>
          <p:cNvPr id="324" name="Shape 324"/>
          <p:cNvPicPr preferRelativeResize="0"/>
          <p:nvPr/>
        </p:nvPicPr>
        <p:blipFill rotWithShape="1">
          <a:blip r:embed="rId5">
            <a:alphaModFix/>
          </a:blip>
          <a:srcRect b="0" l="0" r="0" t="0"/>
          <a:stretch/>
        </p:blipFill>
        <p:spPr>
          <a:xfrm>
            <a:off x="2001838" y="3236913"/>
            <a:ext cx="4040187" cy="1939925"/>
          </a:xfrm>
          <a:prstGeom prst="rect">
            <a:avLst/>
          </a:prstGeom>
          <a:noFill/>
          <a:ln>
            <a:noFill/>
          </a:ln>
        </p:spPr>
      </p:pic>
      <p:pic>
        <p:nvPicPr>
          <p:cNvPr id="325" name="Shape 325"/>
          <p:cNvPicPr preferRelativeResize="0"/>
          <p:nvPr/>
        </p:nvPicPr>
        <p:blipFill rotWithShape="1">
          <a:blip r:embed="rId3">
            <a:alphaModFix/>
          </a:blip>
          <a:srcRect b="52986" l="21893" r="0" t="46342"/>
          <a:stretch/>
        </p:blipFill>
        <p:spPr>
          <a:xfrm>
            <a:off x="2001838" y="3176588"/>
            <a:ext cx="7142161" cy="46036"/>
          </a:xfrm>
          <a:prstGeom prst="rect">
            <a:avLst/>
          </a:prstGeom>
          <a:noFill/>
          <a:ln>
            <a:noFill/>
          </a:ln>
        </p:spPr>
      </p:pic>
      <p:sp>
        <p:nvSpPr>
          <p:cNvPr id="326" name="Shape 326"/>
          <p:cNvSpPr txBox="1"/>
          <p:nvPr>
            <p:ph type="ctrTitle"/>
          </p:nvPr>
        </p:nvSpPr>
        <p:spPr>
          <a:xfrm>
            <a:off x="2133600" y="1600200"/>
            <a:ext cx="7015163" cy="1295400"/>
          </a:xfrm>
          <a:prstGeom prst="rect">
            <a:avLst/>
          </a:prstGeom>
          <a:noFill/>
          <a:ln>
            <a:noFill/>
          </a:ln>
        </p:spPr>
        <p:txBody>
          <a:bodyPr anchorCtr="0" anchor="ctr" bIns="91425" lIns="91425" rIns="91425" tIns="91425"/>
          <a:lstStyle>
            <a:lvl1pPr indent="0" marL="0" marR="0" rtl="0" algn="l">
              <a:spcBef>
                <a:spcPts val="0"/>
              </a:spcBef>
              <a:spcAft>
                <a:spcPts val="0"/>
              </a:spcAft>
              <a:defRPr b="1" baseline="0" i="0" sz="3200" u="none" cap="none" strike="noStrike">
                <a:solidFill>
                  <a:schemeClr val="dk1"/>
                </a:solidFill>
                <a:latin typeface="Arial"/>
                <a:ea typeface="Arial"/>
                <a:cs typeface="Arial"/>
                <a:sym typeface="Arial"/>
              </a:defRPr>
            </a:lvl1pPr>
            <a:lvl2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2pPr>
            <a:lvl3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3pPr>
            <a:lvl4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4pPr>
            <a:lvl5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5pPr>
            <a:lvl6pPr indent="0" marL="457200" marR="0" rtl="0" algn="l">
              <a:spcBef>
                <a:spcPts val="0"/>
              </a:spcBef>
              <a:spcAft>
                <a:spcPts val="0"/>
              </a:spcAft>
              <a:defRPr b="1" baseline="0" i="0" sz="2600" u="none" cap="none" strike="noStrike">
                <a:solidFill>
                  <a:schemeClr val="lt1"/>
                </a:solidFill>
                <a:latin typeface="Arial"/>
                <a:ea typeface="Arial"/>
                <a:cs typeface="Arial"/>
                <a:sym typeface="Arial"/>
              </a:defRPr>
            </a:lvl6pPr>
            <a:lvl7pPr indent="0" marL="914400" marR="0" rtl="0" algn="l">
              <a:spcBef>
                <a:spcPts val="0"/>
              </a:spcBef>
              <a:spcAft>
                <a:spcPts val="0"/>
              </a:spcAft>
              <a:defRPr b="1" baseline="0" i="0" sz="2600" u="none" cap="none" strike="noStrike">
                <a:solidFill>
                  <a:schemeClr val="lt1"/>
                </a:solidFill>
                <a:latin typeface="Arial"/>
                <a:ea typeface="Arial"/>
                <a:cs typeface="Arial"/>
                <a:sym typeface="Arial"/>
              </a:defRPr>
            </a:lvl7pPr>
            <a:lvl8pPr indent="0" marL="1371600" marR="0" rtl="0" algn="l">
              <a:spcBef>
                <a:spcPts val="0"/>
              </a:spcBef>
              <a:spcAft>
                <a:spcPts val="0"/>
              </a:spcAft>
              <a:defRPr b="1" baseline="0" i="0" sz="2600" u="none" cap="none" strike="noStrike">
                <a:solidFill>
                  <a:schemeClr val="lt1"/>
                </a:solidFill>
                <a:latin typeface="Arial"/>
                <a:ea typeface="Arial"/>
                <a:cs typeface="Arial"/>
                <a:sym typeface="Arial"/>
              </a:defRPr>
            </a:lvl8pPr>
            <a:lvl9pPr indent="0" marL="1828800" marR="0" rtl="0" algn="l">
              <a:spcBef>
                <a:spcPts val="0"/>
              </a:spcBef>
              <a:spcAft>
                <a:spcPts val="0"/>
              </a:spcAft>
              <a:defRPr b="1" baseline="0" i="0" sz="2600" u="none" cap="none" strike="noStrike">
                <a:solidFill>
                  <a:schemeClr val="lt1"/>
                </a:solidFill>
                <a:latin typeface="Arial"/>
                <a:ea typeface="Arial"/>
                <a:cs typeface="Arial"/>
                <a:sym typeface="Arial"/>
              </a:defRPr>
            </a:lvl9pPr>
          </a:lstStyle>
          <a:p/>
        </p:txBody>
      </p:sp>
      <p:sp>
        <p:nvSpPr>
          <p:cNvPr id="327" name="Shape 327"/>
          <p:cNvSpPr txBox="1"/>
          <p:nvPr>
            <p:ph idx="1" type="subTitle"/>
          </p:nvPr>
        </p:nvSpPr>
        <p:spPr>
          <a:xfrm>
            <a:off x="2159000" y="2819400"/>
            <a:ext cx="6934199" cy="838199"/>
          </a:xfrm>
          <a:prstGeom prst="rect">
            <a:avLst/>
          </a:prstGeom>
          <a:noFill/>
          <a:ln>
            <a:noFill/>
          </a:ln>
        </p:spPr>
        <p:txBody>
          <a:bodyPr anchorCtr="0" anchor="t" bIns="91425" lIns="91425" rIns="91425" tIns="91425"/>
          <a:lstStyle>
            <a:lvl1pPr indent="0" marL="0" marR="0" rtl="0" algn="l">
              <a:spcBef>
                <a:spcPts val="400"/>
              </a:spcBef>
              <a:spcAft>
                <a:spcPts val="0"/>
              </a:spcAft>
              <a:buClr>
                <a:srgbClr val="AF242B"/>
              </a:buClr>
              <a:buFont typeface="Noto Sans Symbols"/>
              <a:buNone/>
              <a:defRPr b="0" baseline="0" i="0" sz="2000" u="none" cap="none" strike="noStrike">
                <a:solidFill>
                  <a:schemeClr val="dk1"/>
                </a:solidFill>
                <a:latin typeface="Arial"/>
                <a:ea typeface="Arial"/>
                <a:cs typeface="Arial"/>
                <a:sym typeface="Arial"/>
              </a:defRPr>
            </a:lvl1pPr>
            <a:lvl2pPr indent="-111125" marL="568325"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2pPr>
            <a:lvl3pPr indent="-127000" marL="914400"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3pPr>
            <a:lvl4pPr indent="-136525" marL="1260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4pPr>
            <a:lvl5pPr indent="-73025" marL="15398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5pPr>
            <a:lvl6pPr indent="-73025" marL="19970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6pPr>
            <a:lvl7pPr indent="-73025" marL="24542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7pPr>
            <a:lvl8pPr indent="-73025" marL="2911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8pPr>
            <a:lvl9pPr indent="-73025" marL="33686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9pPr>
          </a:lstStyle>
          <a:p/>
        </p:txBody>
      </p:sp>
      <p:sp>
        <p:nvSpPr>
          <p:cNvPr id="328" name="Shape 328"/>
          <p:cNvSpPr txBox="1"/>
          <p:nvPr>
            <p:ph idx="11" type="ftr"/>
          </p:nvPr>
        </p:nvSpPr>
        <p:spPr>
          <a:xfrm>
            <a:off x="2133600" y="6553200"/>
            <a:ext cx="4343400" cy="304799"/>
          </a:xfrm>
          <a:prstGeom prst="rect">
            <a:avLst/>
          </a:prstGeom>
          <a:noFill/>
          <a:ln>
            <a:noFill/>
          </a:ln>
        </p:spPr>
        <p:txBody>
          <a:bodyPr anchorCtr="0" anchor="b"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1_Title and Content">
    <p:spTree>
      <p:nvGrpSpPr>
        <p:cNvPr id="329" name="Shape 329"/>
        <p:cNvGrpSpPr/>
        <p:nvPr/>
      </p:nvGrpSpPr>
      <p:grpSpPr>
        <a:xfrm>
          <a:off x="0" y="0"/>
          <a:ext cx="0" cy="0"/>
          <a:chOff x="0" y="0"/>
          <a:chExt cx="0" cy="0"/>
        </a:xfrm>
      </p:grpSpPr>
      <p:sp>
        <p:nvSpPr>
          <p:cNvPr id="330" name="Shape 330"/>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331" name="Shape 331"/>
          <p:cNvSpPr txBox="1"/>
          <p:nvPr>
            <p:ph idx="1" type="body"/>
          </p:nvPr>
        </p:nvSpPr>
        <p:spPr>
          <a:xfrm>
            <a:off x="712787" y="1608137"/>
            <a:ext cx="8229600" cy="4525961"/>
          </a:xfrm>
          <a:prstGeom prst="rect">
            <a:avLst/>
          </a:prstGeom>
          <a:noFill/>
          <a:ln>
            <a:noFill/>
          </a:ln>
        </p:spPr>
        <p:txBody>
          <a:bodyPr anchorCtr="0" anchor="t" bIns="91425" lIns="91425" rIns="91425" tIns="91425"/>
          <a:lstStyle>
            <a:lvl1pPr indent="-107950" marL="231775" rtl="0" algn="l">
              <a:spcBef>
                <a:spcPts val="520"/>
              </a:spcBef>
              <a:spcAft>
                <a:spcPts val="0"/>
              </a:spcAft>
              <a:buClr>
                <a:srgbClr val="AF242B"/>
              </a:buClr>
              <a:buFont typeface="Noto Sans Symbols"/>
              <a:buChar char="•"/>
              <a:defRPr sz="2600">
                <a:solidFill>
                  <a:schemeClr val="dk1"/>
                </a:solidFill>
                <a:latin typeface="Arial"/>
                <a:ea typeface="Arial"/>
                <a:cs typeface="Arial"/>
                <a:sym typeface="Arial"/>
              </a:defRPr>
            </a:lvl1pPr>
            <a:lvl2pPr indent="-111125" marL="568325"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2pPr>
            <a:lvl3pPr indent="-127000" marL="914400"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3pPr>
            <a:lvl4pPr indent="-136525" marL="1260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4pPr>
            <a:lvl5pPr indent="-73025" marL="15398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5pPr>
            <a:lvl6pPr indent="-73025" marL="19970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6pPr>
            <a:lvl7pPr indent="-73025" marL="24542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7pPr>
            <a:lvl8pPr indent="-73025" marL="2911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8pPr>
            <a:lvl9pPr indent="-73025" marL="33686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9pPr>
          </a:lstStyle>
          <a:p/>
        </p:txBody>
      </p:sp>
      <p:sp>
        <p:nvSpPr>
          <p:cNvPr id="332" name="Shape 332"/>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333" name="Shape 333"/>
          <p:cNvSpPr txBox="1"/>
          <p:nvPr>
            <p:ph idx="12" type="sldNum"/>
          </p:nvPr>
        </p:nvSpPr>
        <p:spPr>
          <a:xfrm>
            <a:off x="-144150" y="6245223"/>
            <a:ext cx="631042" cy="61277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8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34" name="Shape 334"/>
        <p:cNvGrpSpPr/>
        <p:nvPr/>
      </p:nvGrpSpPr>
      <p:grpSpPr>
        <a:xfrm>
          <a:off x="0" y="0"/>
          <a:ext cx="0" cy="0"/>
          <a:chOff x="0" y="0"/>
          <a:chExt cx="0" cy="0"/>
        </a:xfrm>
      </p:grpSpPr>
      <p:sp>
        <p:nvSpPr>
          <p:cNvPr id="335" name="Shape 335"/>
          <p:cNvSpPr txBox="1"/>
          <p:nvPr>
            <p:ph type="title"/>
          </p:nvPr>
        </p:nvSpPr>
        <p:spPr>
          <a:xfrm>
            <a:off x="722312" y="4406900"/>
            <a:ext cx="7772400" cy="1362075"/>
          </a:xfrm>
          <a:prstGeom prst="rect">
            <a:avLst/>
          </a:prstGeom>
          <a:noFill/>
          <a:ln>
            <a:noFill/>
          </a:ln>
        </p:spPr>
        <p:txBody>
          <a:bodyPr anchorCtr="0" anchor="t" bIns="91425" lIns="91425" rIns="91425" tIns="91425"/>
          <a:lstStyle>
            <a:lvl1pPr rtl="0" algn="l">
              <a:spcBef>
                <a:spcPts val="0"/>
              </a:spcBef>
              <a:defRPr b="1" sz="4000" cap="none"/>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336" name="Shape 336"/>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marL="0" rtl="0">
              <a:spcBef>
                <a:spcPts val="0"/>
              </a:spcBef>
              <a:buFont typeface="Arial"/>
              <a:buNone/>
              <a:defRPr sz="2000"/>
            </a:lvl1pPr>
            <a:lvl2pPr indent="0" marL="457200" rtl="0">
              <a:spcBef>
                <a:spcPts val="0"/>
              </a:spcBef>
              <a:buFont typeface="Arial"/>
              <a:buNone/>
              <a:defRPr sz="1800"/>
            </a:lvl2pPr>
            <a:lvl3pPr indent="0" marL="914400" rtl="0">
              <a:spcBef>
                <a:spcPts val="0"/>
              </a:spcBef>
              <a:buFont typeface="Arial"/>
              <a:buNone/>
              <a:defRPr sz="1600"/>
            </a:lvl3pPr>
            <a:lvl4pPr indent="0" marL="1371600" rtl="0">
              <a:spcBef>
                <a:spcPts val="0"/>
              </a:spcBef>
              <a:buFont typeface="Arial"/>
              <a:buNone/>
              <a:defRPr sz="1400"/>
            </a:lvl4pPr>
            <a:lvl5pPr indent="0" marL="1828800" rtl="0">
              <a:spcBef>
                <a:spcPts val="0"/>
              </a:spcBef>
              <a:buFont typeface="Arial"/>
              <a:buNone/>
              <a:defRPr sz="1400"/>
            </a:lvl5pPr>
            <a:lvl6pPr indent="0" marL="2286000" rtl="0">
              <a:spcBef>
                <a:spcPts val="0"/>
              </a:spcBef>
              <a:buFont typeface="Arial"/>
              <a:buNone/>
              <a:defRPr sz="1400"/>
            </a:lvl6pPr>
            <a:lvl7pPr indent="0" marL="2743200" rtl="0">
              <a:spcBef>
                <a:spcPts val="0"/>
              </a:spcBef>
              <a:buFont typeface="Arial"/>
              <a:buNone/>
              <a:defRPr sz="1400"/>
            </a:lvl7pPr>
            <a:lvl8pPr indent="0" marL="3200400" rtl="0">
              <a:spcBef>
                <a:spcPts val="0"/>
              </a:spcBef>
              <a:buFont typeface="Arial"/>
              <a:buNone/>
              <a:defRPr sz="1400"/>
            </a:lvl8pPr>
            <a:lvl9pPr indent="0" marL="3657600" rtl="0">
              <a:spcBef>
                <a:spcPts val="0"/>
              </a:spcBef>
              <a:buFont typeface="Arial"/>
              <a:buNone/>
              <a:defRPr sz="1400"/>
            </a:lvl9pPr>
          </a:lstStyle>
          <a:p/>
        </p:txBody>
      </p:sp>
      <p:sp>
        <p:nvSpPr>
          <p:cNvPr id="337" name="Shape 337"/>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338" name="Shape 338"/>
          <p:cNvSpPr txBox="1"/>
          <p:nvPr>
            <p:ph idx="12" type="sldNum"/>
          </p:nvPr>
        </p:nvSpPr>
        <p:spPr>
          <a:xfrm>
            <a:off x="-25400" y="6245225"/>
            <a:ext cx="381000" cy="47624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8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6" name="Shape 26"/>
        <p:cNvGrpSpPr/>
        <p:nvPr/>
      </p:nvGrpSpPr>
      <p:grpSpPr>
        <a:xfrm>
          <a:off x="0" y="0"/>
          <a:ext cx="0" cy="0"/>
          <a:chOff x="0" y="0"/>
          <a:chExt cx="0" cy="0"/>
        </a:xfrm>
      </p:grpSpPr>
      <p:sp>
        <p:nvSpPr>
          <p:cNvPr id="27" name="Shape 27"/>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28" name="Shape 28"/>
          <p:cNvSpPr txBox="1"/>
          <p:nvPr>
            <p:ph idx="1" type="body"/>
          </p:nvPr>
        </p:nvSpPr>
        <p:spPr>
          <a:xfrm>
            <a:off x="712787" y="1608137"/>
            <a:ext cx="8229600" cy="4525961"/>
          </a:xfrm>
          <a:prstGeom prst="rect">
            <a:avLst/>
          </a:prstGeom>
          <a:noFill/>
          <a:ln>
            <a:noFill/>
          </a:ln>
        </p:spPr>
        <p:txBody>
          <a:bodyPr anchorCtr="0" anchor="t" bIns="91425" lIns="91425" rIns="91425" tIns="91425"/>
          <a:lstStyle>
            <a:lvl1pPr indent="-107950" marL="231775" rtl="0" algn="l">
              <a:spcBef>
                <a:spcPts val="520"/>
              </a:spcBef>
              <a:spcAft>
                <a:spcPts val="0"/>
              </a:spcAft>
              <a:buClr>
                <a:srgbClr val="AF242B"/>
              </a:buClr>
              <a:buFont typeface="Noto Sans Symbols"/>
              <a:buChar char="•"/>
              <a:defRPr sz="2600">
                <a:solidFill>
                  <a:schemeClr val="dk1"/>
                </a:solidFill>
                <a:latin typeface="Arial"/>
                <a:ea typeface="Arial"/>
                <a:cs typeface="Arial"/>
                <a:sym typeface="Arial"/>
              </a:defRPr>
            </a:lvl1pPr>
            <a:lvl2pPr indent="-111125" marL="568325"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2pPr>
            <a:lvl3pPr indent="-127000" marL="914400"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3pPr>
            <a:lvl4pPr indent="-136525" marL="1260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4pPr>
            <a:lvl5pPr indent="-73025" marL="15398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5pPr>
            <a:lvl6pPr indent="-73025" marL="19970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6pPr>
            <a:lvl7pPr indent="-73025" marL="24542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7pPr>
            <a:lvl8pPr indent="-73025" marL="2911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8pPr>
            <a:lvl9pPr indent="-73025" marL="33686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9pPr>
          </a:lstStyle>
          <a:p/>
        </p:txBody>
      </p:sp>
      <p:sp>
        <p:nvSpPr>
          <p:cNvPr id="29" name="Shape 29"/>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39" name="Shape 339"/>
        <p:cNvGrpSpPr/>
        <p:nvPr/>
      </p:nvGrpSpPr>
      <p:grpSpPr>
        <a:xfrm>
          <a:off x="0" y="0"/>
          <a:ext cx="0" cy="0"/>
          <a:chOff x="0" y="0"/>
          <a:chExt cx="0" cy="0"/>
        </a:xfrm>
      </p:grpSpPr>
      <p:sp>
        <p:nvSpPr>
          <p:cNvPr id="340" name="Shape 340"/>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341" name="Shape 341"/>
          <p:cNvSpPr txBox="1"/>
          <p:nvPr>
            <p:ph idx="1" type="body"/>
          </p:nvPr>
        </p:nvSpPr>
        <p:spPr>
          <a:xfrm>
            <a:off x="712787" y="1608137"/>
            <a:ext cx="4038599" cy="4525961"/>
          </a:xfrm>
          <a:prstGeom prst="rect">
            <a:avLst/>
          </a:prstGeom>
          <a:noFill/>
          <a:ln>
            <a:noFill/>
          </a:ln>
        </p:spPr>
        <p:txBody>
          <a:bodyPr anchorCtr="0" anchor="t" bIns="91425" lIns="91425" rIns="91425" tIns="91425"/>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342" name="Shape 342"/>
          <p:cNvSpPr txBox="1"/>
          <p:nvPr>
            <p:ph idx="2" type="body"/>
          </p:nvPr>
        </p:nvSpPr>
        <p:spPr>
          <a:xfrm>
            <a:off x="4903787" y="1608137"/>
            <a:ext cx="4038599" cy="4525961"/>
          </a:xfrm>
          <a:prstGeom prst="rect">
            <a:avLst/>
          </a:prstGeom>
          <a:noFill/>
          <a:ln>
            <a:noFill/>
          </a:ln>
        </p:spPr>
        <p:txBody>
          <a:bodyPr anchorCtr="0" anchor="t" bIns="91425" lIns="91425" rIns="91425" tIns="91425"/>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343" name="Shape 343"/>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344" name="Shape 344"/>
          <p:cNvSpPr txBox="1"/>
          <p:nvPr>
            <p:ph idx="12" type="sldNum"/>
          </p:nvPr>
        </p:nvSpPr>
        <p:spPr>
          <a:xfrm>
            <a:off x="-25400" y="6245225"/>
            <a:ext cx="381000" cy="47624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8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45" name="Shape 345"/>
        <p:cNvGrpSpPr/>
        <p:nvPr/>
      </p:nvGrpSpPr>
      <p:grpSpPr>
        <a:xfrm>
          <a:off x="0" y="0"/>
          <a:ext cx="0" cy="0"/>
          <a:chOff x="0" y="0"/>
          <a:chExt cx="0" cy="0"/>
        </a:xfrm>
      </p:grpSpPr>
      <p:sp>
        <p:nvSpPr>
          <p:cNvPr id="346" name="Shape 346"/>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spcBef>
                <a:spcPts val="0"/>
              </a:spcBef>
              <a:defRPr/>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347" name="Shape 347"/>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marL="0" rtl="0">
              <a:spcBef>
                <a:spcPts val="0"/>
              </a:spcBef>
              <a:buFont typeface="Arial"/>
              <a:buNone/>
              <a:defRPr b="1" sz="2400"/>
            </a:lvl1pPr>
            <a:lvl2pPr indent="0" marL="457200" rtl="0">
              <a:spcBef>
                <a:spcPts val="0"/>
              </a:spcBef>
              <a:buFont typeface="Arial"/>
              <a:buNone/>
              <a:defRPr b="1" sz="2000"/>
            </a:lvl2pPr>
            <a:lvl3pPr indent="0" marL="914400" rtl="0">
              <a:spcBef>
                <a:spcPts val="0"/>
              </a:spcBef>
              <a:buFont typeface="Arial"/>
              <a:buNone/>
              <a:defRPr b="1" sz="1800"/>
            </a:lvl3pPr>
            <a:lvl4pPr indent="0" marL="1371600" rtl="0">
              <a:spcBef>
                <a:spcPts val="0"/>
              </a:spcBef>
              <a:buFont typeface="Arial"/>
              <a:buNone/>
              <a:defRPr b="1" sz="1600"/>
            </a:lvl4pPr>
            <a:lvl5pPr indent="0" marL="1828800" rtl="0">
              <a:spcBef>
                <a:spcPts val="0"/>
              </a:spcBef>
              <a:buFont typeface="Arial"/>
              <a:buNone/>
              <a:defRPr b="1" sz="1600"/>
            </a:lvl5pPr>
            <a:lvl6pPr indent="0" marL="2286000" rtl="0">
              <a:spcBef>
                <a:spcPts val="0"/>
              </a:spcBef>
              <a:buFont typeface="Arial"/>
              <a:buNone/>
              <a:defRPr b="1" sz="1600"/>
            </a:lvl6pPr>
            <a:lvl7pPr indent="0" marL="2743200" rtl="0">
              <a:spcBef>
                <a:spcPts val="0"/>
              </a:spcBef>
              <a:buFont typeface="Arial"/>
              <a:buNone/>
              <a:defRPr b="1" sz="1600"/>
            </a:lvl7pPr>
            <a:lvl8pPr indent="0" marL="3200400" rtl="0">
              <a:spcBef>
                <a:spcPts val="0"/>
              </a:spcBef>
              <a:buFont typeface="Arial"/>
              <a:buNone/>
              <a:defRPr b="1" sz="1600"/>
            </a:lvl8pPr>
            <a:lvl9pPr indent="0" marL="3657600" rtl="0">
              <a:spcBef>
                <a:spcPts val="0"/>
              </a:spcBef>
              <a:buFont typeface="Arial"/>
              <a:buNone/>
              <a:defRPr b="1" sz="1600"/>
            </a:lvl9pPr>
          </a:lstStyle>
          <a:p/>
        </p:txBody>
      </p:sp>
      <p:sp>
        <p:nvSpPr>
          <p:cNvPr id="348" name="Shape 348"/>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349" name="Shape 349"/>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marL="0" rtl="0">
              <a:spcBef>
                <a:spcPts val="0"/>
              </a:spcBef>
              <a:buFont typeface="Arial"/>
              <a:buNone/>
              <a:defRPr b="1" sz="2400"/>
            </a:lvl1pPr>
            <a:lvl2pPr indent="0" marL="457200" rtl="0">
              <a:spcBef>
                <a:spcPts val="0"/>
              </a:spcBef>
              <a:buFont typeface="Arial"/>
              <a:buNone/>
              <a:defRPr b="1" sz="2000"/>
            </a:lvl2pPr>
            <a:lvl3pPr indent="0" marL="914400" rtl="0">
              <a:spcBef>
                <a:spcPts val="0"/>
              </a:spcBef>
              <a:buFont typeface="Arial"/>
              <a:buNone/>
              <a:defRPr b="1" sz="1800"/>
            </a:lvl3pPr>
            <a:lvl4pPr indent="0" marL="1371600" rtl="0">
              <a:spcBef>
                <a:spcPts val="0"/>
              </a:spcBef>
              <a:buFont typeface="Arial"/>
              <a:buNone/>
              <a:defRPr b="1" sz="1600"/>
            </a:lvl4pPr>
            <a:lvl5pPr indent="0" marL="1828800" rtl="0">
              <a:spcBef>
                <a:spcPts val="0"/>
              </a:spcBef>
              <a:buFont typeface="Arial"/>
              <a:buNone/>
              <a:defRPr b="1" sz="1600"/>
            </a:lvl5pPr>
            <a:lvl6pPr indent="0" marL="2286000" rtl="0">
              <a:spcBef>
                <a:spcPts val="0"/>
              </a:spcBef>
              <a:buFont typeface="Arial"/>
              <a:buNone/>
              <a:defRPr b="1" sz="1600"/>
            </a:lvl6pPr>
            <a:lvl7pPr indent="0" marL="2743200" rtl="0">
              <a:spcBef>
                <a:spcPts val="0"/>
              </a:spcBef>
              <a:buFont typeface="Arial"/>
              <a:buNone/>
              <a:defRPr b="1" sz="1600"/>
            </a:lvl7pPr>
            <a:lvl8pPr indent="0" marL="3200400" rtl="0">
              <a:spcBef>
                <a:spcPts val="0"/>
              </a:spcBef>
              <a:buFont typeface="Arial"/>
              <a:buNone/>
              <a:defRPr b="1" sz="1600"/>
            </a:lvl8pPr>
            <a:lvl9pPr indent="0" marL="3657600" rtl="0">
              <a:spcBef>
                <a:spcPts val="0"/>
              </a:spcBef>
              <a:buFont typeface="Arial"/>
              <a:buNone/>
              <a:defRPr b="1" sz="1600"/>
            </a:lvl9pPr>
          </a:lstStyle>
          <a:p/>
        </p:txBody>
      </p:sp>
      <p:sp>
        <p:nvSpPr>
          <p:cNvPr id="350" name="Shape 350"/>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351" name="Shape 351"/>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352" name="Shape 352"/>
          <p:cNvSpPr txBox="1"/>
          <p:nvPr>
            <p:ph idx="12" type="sldNum"/>
          </p:nvPr>
        </p:nvSpPr>
        <p:spPr>
          <a:xfrm>
            <a:off x="-25400" y="6245225"/>
            <a:ext cx="381000" cy="47624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8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53" name="Shape 353"/>
        <p:cNvGrpSpPr/>
        <p:nvPr/>
      </p:nvGrpSpPr>
      <p:grpSpPr>
        <a:xfrm>
          <a:off x="0" y="0"/>
          <a:ext cx="0" cy="0"/>
          <a:chOff x="0" y="0"/>
          <a:chExt cx="0" cy="0"/>
        </a:xfrm>
      </p:grpSpPr>
      <p:sp>
        <p:nvSpPr>
          <p:cNvPr id="354" name="Shape 354"/>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355" name="Shape 355"/>
          <p:cNvSpPr txBox="1"/>
          <p:nvPr>
            <p:ph idx="12" type="sldNum"/>
          </p:nvPr>
        </p:nvSpPr>
        <p:spPr>
          <a:xfrm>
            <a:off x="-25400" y="6245225"/>
            <a:ext cx="381000" cy="47624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8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356" name="Shape 356"/>
        <p:cNvGrpSpPr/>
        <p:nvPr/>
      </p:nvGrpSpPr>
      <p:grpSpPr>
        <a:xfrm>
          <a:off x="0" y="0"/>
          <a:ext cx="0" cy="0"/>
          <a:chOff x="0" y="0"/>
          <a:chExt cx="0" cy="0"/>
        </a:xfrm>
      </p:grpSpPr>
      <p:sp>
        <p:nvSpPr>
          <p:cNvPr id="357" name="Shape 357"/>
          <p:cNvSpPr txBox="1"/>
          <p:nvPr>
            <p:ph type="title"/>
          </p:nvPr>
        </p:nvSpPr>
        <p:spPr>
          <a:xfrm>
            <a:off x="457200" y="273050"/>
            <a:ext cx="3008313" cy="1162049"/>
          </a:xfrm>
          <a:prstGeom prst="rect">
            <a:avLst/>
          </a:prstGeom>
          <a:noFill/>
          <a:ln>
            <a:noFill/>
          </a:ln>
        </p:spPr>
        <p:txBody>
          <a:bodyPr anchorCtr="0" anchor="b" bIns="91425" lIns="91425" rIns="91425" tIns="91425"/>
          <a:lstStyle>
            <a:lvl1pPr rtl="0" algn="l">
              <a:spcBef>
                <a:spcPts val="0"/>
              </a:spcBef>
              <a:defRPr b="1" sz="2000"/>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358" name="Shape 358"/>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p:txBody>
      </p:sp>
      <p:sp>
        <p:nvSpPr>
          <p:cNvPr id="359" name="Shape 359"/>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marL="0" rtl="0">
              <a:spcBef>
                <a:spcPts val="0"/>
              </a:spcBef>
              <a:buFont typeface="Arial"/>
              <a:buNone/>
              <a:defRPr sz="1400"/>
            </a:lvl1pPr>
            <a:lvl2pPr indent="0" marL="457200" rtl="0">
              <a:spcBef>
                <a:spcPts val="0"/>
              </a:spcBef>
              <a:buFont typeface="Arial"/>
              <a:buNone/>
              <a:defRPr sz="1200"/>
            </a:lvl2pPr>
            <a:lvl3pPr indent="0" marL="914400" rtl="0">
              <a:spcBef>
                <a:spcPts val="0"/>
              </a:spcBef>
              <a:buFont typeface="Arial"/>
              <a:buNone/>
              <a:defRPr sz="1000"/>
            </a:lvl3pPr>
            <a:lvl4pPr indent="0" marL="1371600" rtl="0">
              <a:spcBef>
                <a:spcPts val="0"/>
              </a:spcBef>
              <a:buFont typeface="Arial"/>
              <a:buNone/>
              <a:defRPr sz="900"/>
            </a:lvl4pPr>
            <a:lvl5pPr indent="0" marL="1828800" rtl="0">
              <a:spcBef>
                <a:spcPts val="0"/>
              </a:spcBef>
              <a:buFont typeface="Arial"/>
              <a:buNone/>
              <a:defRPr sz="900"/>
            </a:lvl5pPr>
            <a:lvl6pPr indent="0" marL="2286000" rtl="0">
              <a:spcBef>
                <a:spcPts val="0"/>
              </a:spcBef>
              <a:buFont typeface="Arial"/>
              <a:buNone/>
              <a:defRPr sz="900"/>
            </a:lvl6pPr>
            <a:lvl7pPr indent="0" marL="2743200" rtl="0">
              <a:spcBef>
                <a:spcPts val="0"/>
              </a:spcBef>
              <a:buFont typeface="Arial"/>
              <a:buNone/>
              <a:defRPr sz="900"/>
            </a:lvl7pPr>
            <a:lvl8pPr indent="0" marL="3200400" rtl="0">
              <a:spcBef>
                <a:spcPts val="0"/>
              </a:spcBef>
              <a:buFont typeface="Arial"/>
              <a:buNone/>
              <a:defRPr sz="900"/>
            </a:lvl8pPr>
            <a:lvl9pPr indent="0" marL="3657600" rtl="0">
              <a:spcBef>
                <a:spcPts val="0"/>
              </a:spcBef>
              <a:buFont typeface="Arial"/>
              <a:buNone/>
              <a:defRPr sz="900"/>
            </a:lvl9pPr>
          </a:lstStyle>
          <a:p/>
        </p:txBody>
      </p:sp>
      <p:sp>
        <p:nvSpPr>
          <p:cNvPr id="360" name="Shape 360"/>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361" name="Shape 361"/>
          <p:cNvSpPr txBox="1"/>
          <p:nvPr>
            <p:ph idx="12" type="sldNum"/>
          </p:nvPr>
        </p:nvSpPr>
        <p:spPr>
          <a:xfrm>
            <a:off x="-25400" y="6245225"/>
            <a:ext cx="381000" cy="47624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8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362" name="Shape 362"/>
        <p:cNvGrpSpPr/>
        <p:nvPr/>
      </p:nvGrpSpPr>
      <p:grpSpPr>
        <a:xfrm>
          <a:off x="0" y="0"/>
          <a:ext cx="0" cy="0"/>
          <a:chOff x="0" y="0"/>
          <a:chExt cx="0" cy="0"/>
        </a:xfrm>
      </p:grpSpPr>
      <p:sp>
        <p:nvSpPr>
          <p:cNvPr id="363" name="Shape 363"/>
          <p:cNvSpPr txBox="1"/>
          <p:nvPr>
            <p:ph type="title"/>
          </p:nvPr>
        </p:nvSpPr>
        <p:spPr>
          <a:xfrm>
            <a:off x="1792288" y="4800600"/>
            <a:ext cx="5486399" cy="566737"/>
          </a:xfrm>
          <a:prstGeom prst="rect">
            <a:avLst/>
          </a:prstGeom>
          <a:noFill/>
          <a:ln>
            <a:noFill/>
          </a:ln>
        </p:spPr>
        <p:txBody>
          <a:bodyPr anchorCtr="0" anchor="b" bIns="91425" lIns="91425" rIns="91425" tIns="91425"/>
          <a:lstStyle>
            <a:lvl1pPr rtl="0" algn="l">
              <a:spcBef>
                <a:spcPts val="0"/>
              </a:spcBef>
              <a:defRPr b="1" sz="2000"/>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364" name="Shape 364"/>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marL="0" marR="0" rtl="0" algn="l">
              <a:spcBef>
                <a:spcPts val="0"/>
              </a:spcBef>
              <a:spcAft>
                <a:spcPts val="0"/>
              </a:spcAft>
              <a:buClr>
                <a:schemeClr val="dk1"/>
              </a:buClr>
              <a:buFont typeface="Arial"/>
              <a:buNone/>
              <a:defRPr b="1" baseline="0" i="0" sz="3200" u="none" cap="none" strike="noStrike">
                <a:solidFill>
                  <a:schemeClr val="dk1"/>
                </a:solidFill>
                <a:latin typeface="Arial"/>
                <a:ea typeface="Arial"/>
                <a:cs typeface="Arial"/>
                <a:sym typeface="Arial"/>
              </a:defRPr>
            </a:lvl1pPr>
            <a:lvl2pPr indent="0" marL="457200" marR="0" rtl="0" algn="l">
              <a:spcBef>
                <a:spcPts val="0"/>
              </a:spcBef>
              <a:spcAft>
                <a:spcPts val="0"/>
              </a:spcAft>
              <a:buClr>
                <a:schemeClr val="dk1"/>
              </a:buClr>
              <a:buFont typeface="Arial"/>
              <a:buNone/>
              <a:defRPr b="0" baseline="0" i="0" sz="2800" u="none" cap="none" strike="noStrike">
                <a:solidFill>
                  <a:schemeClr val="dk1"/>
                </a:solidFill>
                <a:latin typeface="Arial"/>
                <a:ea typeface="Arial"/>
                <a:cs typeface="Arial"/>
                <a:sym typeface="Arial"/>
              </a:defRPr>
            </a:lvl2pPr>
            <a:lvl3pPr indent="0" marL="914400" marR="0" rtl="0" algn="l">
              <a:spcBef>
                <a:spcPts val="0"/>
              </a:spcBef>
              <a:spcAft>
                <a:spcPts val="0"/>
              </a:spcAft>
              <a:buClr>
                <a:schemeClr val="dk1"/>
              </a:buClr>
              <a:buFont typeface="Arial"/>
              <a:buNone/>
              <a:defRPr b="0" baseline="0" i="0" sz="2400" u="none" cap="none" strike="noStrike">
                <a:solidFill>
                  <a:schemeClr val="dk1"/>
                </a:solidFill>
                <a:latin typeface="Arial"/>
                <a:ea typeface="Arial"/>
                <a:cs typeface="Arial"/>
                <a:sym typeface="Arial"/>
              </a:defRPr>
            </a:lvl3pPr>
            <a:lvl4pPr indent="0" marL="1371600" marR="0" rtl="0" algn="l">
              <a:spcBef>
                <a:spcPts val="0"/>
              </a:spcBef>
              <a:spcAft>
                <a:spcPts val="0"/>
              </a:spcAft>
              <a:buClr>
                <a:schemeClr val="dk1"/>
              </a:buClr>
              <a:buFont typeface="Arial"/>
              <a:buNone/>
              <a:defRPr b="0" baseline="0" i="0" sz="2000" u="none" cap="none" strike="noStrike">
                <a:solidFill>
                  <a:schemeClr val="dk1"/>
                </a:solidFill>
                <a:latin typeface="Arial"/>
                <a:ea typeface="Arial"/>
                <a:cs typeface="Arial"/>
                <a:sym typeface="Arial"/>
              </a:defRPr>
            </a:lvl4pPr>
            <a:lvl5pPr indent="0" marL="1828800" marR="0" rtl="0" algn="l">
              <a:spcBef>
                <a:spcPts val="0"/>
              </a:spcBef>
              <a:spcAft>
                <a:spcPts val="0"/>
              </a:spcAft>
              <a:buClr>
                <a:schemeClr val="dk1"/>
              </a:buClr>
              <a:buFont typeface="Arial"/>
              <a:buNone/>
              <a:defRPr b="0" baseline="0" i="0" sz="2000" u="none" cap="none" strike="noStrike">
                <a:solidFill>
                  <a:schemeClr val="dk1"/>
                </a:solidFill>
                <a:latin typeface="Arial"/>
                <a:ea typeface="Arial"/>
                <a:cs typeface="Arial"/>
                <a:sym typeface="Arial"/>
              </a:defRPr>
            </a:lvl5pPr>
            <a:lvl6pPr indent="0" marL="22860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6pPr>
            <a:lvl7pPr indent="0" marL="27432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7pPr>
            <a:lvl8pPr indent="0" marL="32004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8pPr>
            <a:lvl9pPr indent="0" marL="36576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9pPr>
          </a:lstStyle>
          <a:p/>
        </p:txBody>
      </p:sp>
      <p:sp>
        <p:nvSpPr>
          <p:cNvPr id="365" name="Shape 365"/>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marL="0" rtl="0">
              <a:spcBef>
                <a:spcPts val="0"/>
              </a:spcBef>
              <a:buFont typeface="Arial"/>
              <a:buNone/>
              <a:defRPr sz="1400"/>
            </a:lvl1pPr>
            <a:lvl2pPr indent="0" marL="457200" rtl="0">
              <a:spcBef>
                <a:spcPts val="0"/>
              </a:spcBef>
              <a:buFont typeface="Arial"/>
              <a:buNone/>
              <a:defRPr sz="1200"/>
            </a:lvl2pPr>
            <a:lvl3pPr indent="0" marL="914400" rtl="0">
              <a:spcBef>
                <a:spcPts val="0"/>
              </a:spcBef>
              <a:buFont typeface="Arial"/>
              <a:buNone/>
              <a:defRPr sz="1000"/>
            </a:lvl3pPr>
            <a:lvl4pPr indent="0" marL="1371600" rtl="0">
              <a:spcBef>
                <a:spcPts val="0"/>
              </a:spcBef>
              <a:buFont typeface="Arial"/>
              <a:buNone/>
              <a:defRPr sz="900"/>
            </a:lvl4pPr>
            <a:lvl5pPr indent="0" marL="1828800" rtl="0">
              <a:spcBef>
                <a:spcPts val="0"/>
              </a:spcBef>
              <a:buFont typeface="Arial"/>
              <a:buNone/>
              <a:defRPr sz="900"/>
            </a:lvl5pPr>
            <a:lvl6pPr indent="0" marL="2286000" rtl="0">
              <a:spcBef>
                <a:spcPts val="0"/>
              </a:spcBef>
              <a:buFont typeface="Arial"/>
              <a:buNone/>
              <a:defRPr sz="900"/>
            </a:lvl6pPr>
            <a:lvl7pPr indent="0" marL="2743200" rtl="0">
              <a:spcBef>
                <a:spcPts val="0"/>
              </a:spcBef>
              <a:buFont typeface="Arial"/>
              <a:buNone/>
              <a:defRPr sz="900"/>
            </a:lvl7pPr>
            <a:lvl8pPr indent="0" marL="3200400" rtl="0">
              <a:spcBef>
                <a:spcPts val="0"/>
              </a:spcBef>
              <a:buFont typeface="Arial"/>
              <a:buNone/>
              <a:defRPr sz="900"/>
            </a:lvl8pPr>
            <a:lvl9pPr indent="0" marL="3657600" rtl="0">
              <a:spcBef>
                <a:spcPts val="0"/>
              </a:spcBef>
              <a:buFont typeface="Arial"/>
              <a:buNone/>
              <a:defRPr sz="900"/>
            </a:lvl9pPr>
          </a:lstStyle>
          <a:p/>
        </p:txBody>
      </p:sp>
      <p:sp>
        <p:nvSpPr>
          <p:cNvPr id="366" name="Shape 366"/>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367" name="Shape 367"/>
          <p:cNvSpPr txBox="1"/>
          <p:nvPr>
            <p:ph idx="12" type="sldNum"/>
          </p:nvPr>
        </p:nvSpPr>
        <p:spPr>
          <a:xfrm>
            <a:off x="-25400" y="6245225"/>
            <a:ext cx="381000" cy="47624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8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368" name="Shape 368"/>
        <p:cNvGrpSpPr/>
        <p:nvPr/>
      </p:nvGrpSpPr>
      <p:grpSpPr>
        <a:xfrm>
          <a:off x="0" y="0"/>
          <a:ext cx="0" cy="0"/>
          <a:chOff x="0" y="0"/>
          <a:chExt cx="0" cy="0"/>
        </a:xfrm>
      </p:grpSpPr>
      <p:sp>
        <p:nvSpPr>
          <p:cNvPr id="369" name="Shape 369"/>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370" name="Shape 370"/>
          <p:cNvSpPr txBox="1"/>
          <p:nvPr>
            <p:ph idx="1" type="body"/>
          </p:nvPr>
        </p:nvSpPr>
        <p:spPr>
          <a:xfrm rot="5400000">
            <a:off x="2564607" y="-243681"/>
            <a:ext cx="4525961" cy="8229600"/>
          </a:xfrm>
          <a:prstGeom prst="rect">
            <a:avLst/>
          </a:prstGeom>
          <a:noFill/>
          <a:ln>
            <a:noFill/>
          </a:ln>
        </p:spPr>
        <p:txBody>
          <a:bodyPr anchorCtr="0" anchor="t" bIns="91425" lIns="91425" rIns="91425" tIns="91425"/>
          <a:lstStyle>
            <a:lvl1pPr indent="-107950" marL="231775" rtl="0" algn="l">
              <a:spcBef>
                <a:spcPts val="520"/>
              </a:spcBef>
              <a:spcAft>
                <a:spcPts val="0"/>
              </a:spcAft>
              <a:buClr>
                <a:srgbClr val="AF242B"/>
              </a:buClr>
              <a:buFont typeface="Noto Sans Symbols"/>
              <a:buChar char="•"/>
              <a:defRPr sz="2600">
                <a:solidFill>
                  <a:schemeClr val="dk1"/>
                </a:solidFill>
                <a:latin typeface="Arial"/>
                <a:ea typeface="Arial"/>
                <a:cs typeface="Arial"/>
                <a:sym typeface="Arial"/>
              </a:defRPr>
            </a:lvl1pPr>
            <a:lvl2pPr indent="-111125" marL="568325"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2pPr>
            <a:lvl3pPr indent="-127000" marL="914400"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3pPr>
            <a:lvl4pPr indent="-136525" marL="1260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4pPr>
            <a:lvl5pPr indent="-73025" marL="15398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5pPr>
            <a:lvl6pPr indent="-73025" marL="19970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6pPr>
            <a:lvl7pPr indent="-73025" marL="24542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7pPr>
            <a:lvl8pPr indent="-73025" marL="2911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8pPr>
            <a:lvl9pPr indent="-73025" marL="33686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9pPr>
          </a:lstStyle>
          <a:p/>
        </p:txBody>
      </p:sp>
      <p:sp>
        <p:nvSpPr>
          <p:cNvPr id="371" name="Shape 371"/>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372" name="Shape 372"/>
          <p:cNvSpPr txBox="1"/>
          <p:nvPr>
            <p:ph idx="12" type="sldNum"/>
          </p:nvPr>
        </p:nvSpPr>
        <p:spPr>
          <a:xfrm>
            <a:off x="-25400" y="6245225"/>
            <a:ext cx="381000" cy="47624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8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373" name="Shape 373"/>
        <p:cNvGrpSpPr/>
        <p:nvPr/>
      </p:nvGrpSpPr>
      <p:grpSpPr>
        <a:xfrm>
          <a:off x="0" y="0"/>
          <a:ext cx="0" cy="0"/>
          <a:chOff x="0" y="0"/>
          <a:chExt cx="0" cy="0"/>
        </a:xfrm>
      </p:grpSpPr>
      <p:sp>
        <p:nvSpPr>
          <p:cNvPr id="374" name="Shape 374"/>
          <p:cNvSpPr txBox="1"/>
          <p:nvPr>
            <p:ph type="title"/>
          </p:nvPr>
        </p:nvSpPr>
        <p:spPr>
          <a:xfrm rot="5400000">
            <a:off x="4980782" y="2172493"/>
            <a:ext cx="5802311" cy="2120899"/>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375" name="Shape 375"/>
          <p:cNvSpPr txBox="1"/>
          <p:nvPr>
            <p:ph idx="1" type="body"/>
          </p:nvPr>
        </p:nvSpPr>
        <p:spPr>
          <a:xfrm rot="5400000">
            <a:off x="661194" y="126206"/>
            <a:ext cx="5802311" cy="6213475"/>
          </a:xfrm>
          <a:prstGeom prst="rect">
            <a:avLst/>
          </a:prstGeom>
          <a:noFill/>
          <a:ln>
            <a:noFill/>
          </a:ln>
        </p:spPr>
        <p:txBody>
          <a:bodyPr anchorCtr="0" anchor="t" bIns="91425" lIns="91425" rIns="91425" tIns="91425"/>
          <a:lstStyle>
            <a:lvl1pPr indent="-107950" marL="231775" rtl="0" algn="l">
              <a:spcBef>
                <a:spcPts val="520"/>
              </a:spcBef>
              <a:spcAft>
                <a:spcPts val="0"/>
              </a:spcAft>
              <a:buClr>
                <a:srgbClr val="AF242B"/>
              </a:buClr>
              <a:buFont typeface="Noto Sans Symbols"/>
              <a:buChar char="•"/>
              <a:defRPr sz="2600">
                <a:solidFill>
                  <a:schemeClr val="dk1"/>
                </a:solidFill>
                <a:latin typeface="Arial"/>
                <a:ea typeface="Arial"/>
                <a:cs typeface="Arial"/>
                <a:sym typeface="Arial"/>
              </a:defRPr>
            </a:lvl1pPr>
            <a:lvl2pPr indent="-111125" marL="568325"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2pPr>
            <a:lvl3pPr indent="-127000" marL="914400"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3pPr>
            <a:lvl4pPr indent="-136525" marL="1260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4pPr>
            <a:lvl5pPr indent="-73025" marL="15398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5pPr>
            <a:lvl6pPr indent="-73025" marL="19970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6pPr>
            <a:lvl7pPr indent="-73025" marL="24542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7pPr>
            <a:lvl8pPr indent="-73025" marL="2911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8pPr>
            <a:lvl9pPr indent="-73025" marL="33686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9pPr>
          </a:lstStyle>
          <a:p/>
        </p:txBody>
      </p:sp>
      <p:sp>
        <p:nvSpPr>
          <p:cNvPr id="376" name="Shape 376"/>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377" name="Shape 377"/>
          <p:cNvSpPr txBox="1"/>
          <p:nvPr>
            <p:ph idx="12" type="sldNum"/>
          </p:nvPr>
        </p:nvSpPr>
        <p:spPr>
          <a:xfrm>
            <a:off x="-25400" y="6245225"/>
            <a:ext cx="381000" cy="47624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8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p:spTree>
      <p:nvGrpSpPr>
        <p:cNvPr id="378" name="Shape 378"/>
        <p:cNvGrpSpPr/>
        <p:nvPr/>
      </p:nvGrpSpPr>
      <p:grpSpPr>
        <a:xfrm>
          <a:off x="0" y="0"/>
          <a:ext cx="0" cy="0"/>
          <a:chOff x="0" y="0"/>
          <a:chExt cx="0" cy="0"/>
        </a:xfrm>
      </p:grpSpPr>
      <p:sp>
        <p:nvSpPr>
          <p:cNvPr id="379" name="Shape 379"/>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380" name="Shape 380"/>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381" name="Shape 381"/>
          <p:cNvSpPr txBox="1"/>
          <p:nvPr>
            <p:ph idx="12" type="sldNum"/>
          </p:nvPr>
        </p:nvSpPr>
        <p:spPr>
          <a:xfrm>
            <a:off x="-25400" y="6245225"/>
            <a:ext cx="381000" cy="47624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8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Custom Layout">
    <p:spTree>
      <p:nvGrpSpPr>
        <p:cNvPr id="382" name="Shape 382"/>
        <p:cNvGrpSpPr/>
        <p:nvPr/>
      </p:nvGrpSpPr>
      <p:grpSpPr>
        <a:xfrm>
          <a:off x="0" y="0"/>
          <a:ext cx="0" cy="0"/>
          <a:chOff x="0" y="0"/>
          <a:chExt cx="0" cy="0"/>
        </a:xfrm>
      </p:grpSpPr>
      <p:sp>
        <p:nvSpPr>
          <p:cNvPr id="383" name="Shape 383"/>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384" name="Shape 384"/>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385" name="Shape 385"/>
          <p:cNvSpPr txBox="1"/>
          <p:nvPr>
            <p:ph idx="12" type="sldNum"/>
          </p:nvPr>
        </p:nvSpPr>
        <p:spPr>
          <a:xfrm>
            <a:off x="-25400" y="6245225"/>
            <a:ext cx="381000" cy="47624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8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ultiple Image">
    <p:spTree>
      <p:nvGrpSpPr>
        <p:cNvPr id="386" name="Shape 386"/>
        <p:cNvGrpSpPr/>
        <p:nvPr/>
      </p:nvGrpSpPr>
      <p:grpSpPr>
        <a:xfrm>
          <a:off x="0" y="0"/>
          <a:ext cx="0" cy="0"/>
          <a:chOff x="0" y="0"/>
          <a:chExt cx="0" cy="0"/>
        </a:xfrm>
      </p:grpSpPr>
      <p:pic>
        <p:nvPicPr>
          <p:cNvPr id="387" name="Shape 387"/>
          <p:cNvPicPr preferRelativeResize="0"/>
          <p:nvPr/>
        </p:nvPicPr>
        <p:blipFill rotWithShape="1">
          <a:blip r:embed="rId2">
            <a:alphaModFix/>
          </a:blip>
          <a:srcRect b="0" l="0" r="0" t="0"/>
          <a:stretch/>
        </p:blipFill>
        <p:spPr>
          <a:xfrm>
            <a:off x="0" y="5529262"/>
            <a:ext cx="9144000" cy="1328737"/>
          </a:xfrm>
          <a:prstGeom prst="rect">
            <a:avLst/>
          </a:prstGeom>
          <a:noFill/>
          <a:ln>
            <a:noFill/>
          </a:ln>
        </p:spPr>
      </p:pic>
      <p:sp>
        <p:nvSpPr>
          <p:cNvPr id="388" name="Shape 388"/>
          <p:cNvSpPr txBox="1"/>
          <p:nvPr>
            <p:ph idx="12" type="sldNum"/>
          </p:nvPr>
        </p:nvSpPr>
        <p:spPr>
          <a:xfrm>
            <a:off x="4182771" y="6516089"/>
            <a:ext cx="778456" cy="241199"/>
          </a:xfrm>
          <a:prstGeom prst="rect">
            <a:avLst/>
          </a:prstGeom>
          <a:noFill/>
          <a:ln>
            <a:noFill/>
          </a:ln>
        </p:spPr>
        <p:txBody>
          <a:bodyPr anchorCtr="0" anchor="t" bIns="0" lIns="0" rIns="0" tIns="0">
            <a:noAutofit/>
          </a:bodyPr>
          <a:lstStyle/>
          <a:p>
            <a:pPr indent="0" lvl="0" marL="0" marR="0" rtl="0" algn="ctr">
              <a:spcBef>
                <a:spcPts val="0"/>
              </a:spcBef>
              <a:spcAft>
                <a:spcPts val="0"/>
              </a:spcAft>
              <a:buSzPct val="25000"/>
              <a:buNone/>
            </a:pPr>
            <a:fld id="{00000000-1234-1234-1234-123412341234}" type="slidenum">
              <a:rPr b="0" baseline="0" i="0" lang="en-US" sz="1100" u="none" cap="none" strike="noStrike">
                <a:solidFill>
                  <a:srgbClr val="666666"/>
                </a:solidFill>
                <a:latin typeface="Arial"/>
                <a:ea typeface="Arial"/>
                <a:cs typeface="Arial"/>
                <a:sym typeface="Arial"/>
              </a:rPr>
              <a:t>‹#›</a:t>
            </a:fld>
          </a:p>
        </p:txBody>
      </p:sp>
      <p:sp>
        <p:nvSpPr>
          <p:cNvPr id="389" name="Shape 389"/>
          <p:cNvSpPr/>
          <p:nvPr>
            <p:ph idx="2" type="pic"/>
          </p:nvPr>
        </p:nvSpPr>
        <p:spPr>
          <a:xfrm>
            <a:off x="447675" y="1325562"/>
            <a:ext cx="2580729" cy="3141334"/>
          </a:xfrm>
          <a:prstGeom prst="rect">
            <a:avLst/>
          </a:prstGeom>
          <a:noFill/>
          <a:ln>
            <a:noFill/>
          </a:ln>
        </p:spPr>
        <p:txBody>
          <a:bodyPr anchorCtr="0" anchor="t" bIns="91425" lIns="91425" rIns="91425" tIns="91425"/>
          <a:lstStyle>
            <a:lvl1pPr indent="0" marL="0" marR="0" rtl="0" algn="l">
              <a:spcBef>
                <a:spcPts val="0"/>
              </a:spcBef>
              <a:spcAft>
                <a:spcPts val="0"/>
              </a:spcAft>
              <a:buClr>
                <a:schemeClr val="dk1"/>
              </a:buClr>
              <a:buFont typeface="Arial"/>
              <a:buNone/>
              <a:defRPr b="1" baseline="0" i="0" sz="18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390" name="Shape 390"/>
          <p:cNvSpPr/>
          <p:nvPr>
            <p:ph idx="3" type="pic"/>
          </p:nvPr>
        </p:nvSpPr>
        <p:spPr>
          <a:xfrm>
            <a:off x="3230318" y="1325562"/>
            <a:ext cx="2627283" cy="3141334"/>
          </a:xfrm>
          <a:prstGeom prst="rect">
            <a:avLst/>
          </a:prstGeom>
          <a:noFill/>
          <a:ln>
            <a:noFill/>
          </a:ln>
        </p:spPr>
        <p:txBody>
          <a:bodyPr anchorCtr="0" anchor="t" bIns="91425" lIns="91425" rIns="91425" tIns="91425"/>
          <a:lstStyle>
            <a:lvl1pPr indent="0" marL="0" marR="0" rtl="0" algn="l">
              <a:spcBef>
                <a:spcPts val="0"/>
              </a:spcBef>
              <a:spcAft>
                <a:spcPts val="0"/>
              </a:spcAft>
              <a:buClr>
                <a:schemeClr val="dk1"/>
              </a:buClr>
              <a:buFont typeface="Arial"/>
              <a:buNone/>
              <a:defRPr b="1" baseline="0" i="0" sz="18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391" name="Shape 391"/>
          <p:cNvSpPr/>
          <p:nvPr>
            <p:ph idx="4" type="pic"/>
          </p:nvPr>
        </p:nvSpPr>
        <p:spPr>
          <a:xfrm>
            <a:off x="6059516" y="1325562"/>
            <a:ext cx="2627283" cy="3141334"/>
          </a:xfrm>
          <a:prstGeom prst="rect">
            <a:avLst/>
          </a:prstGeom>
          <a:noFill/>
          <a:ln>
            <a:noFill/>
          </a:ln>
        </p:spPr>
        <p:txBody>
          <a:bodyPr anchorCtr="0" anchor="t" bIns="91425" lIns="91425" rIns="91425" tIns="91425"/>
          <a:lstStyle>
            <a:lvl1pPr indent="0" marL="0" marR="0" rtl="0" algn="l">
              <a:spcBef>
                <a:spcPts val="0"/>
              </a:spcBef>
              <a:spcAft>
                <a:spcPts val="0"/>
              </a:spcAft>
              <a:buClr>
                <a:schemeClr val="dk1"/>
              </a:buClr>
              <a:buFont typeface="Arial"/>
              <a:buNone/>
              <a:defRPr b="1" baseline="0" i="0" sz="18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392" name="Shape 392"/>
          <p:cNvSpPr txBox="1"/>
          <p:nvPr>
            <p:ph type="title"/>
          </p:nvPr>
        </p:nvSpPr>
        <p:spPr>
          <a:xfrm>
            <a:off x="447675" y="185739"/>
            <a:ext cx="8239125" cy="920749"/>
          </a:xfrm>
          <a:prstGeom prst="rect">
            <a:avLst/>
          </a:prstGeom>
          <a:noFill/>
          <a:ln>
            <a:noFill/>
          </a:ln>
        </p:spPr>
        <p:txBody>
          <a:bodyPr anchorCtr="0" anchor="ctr"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393" name="Shape 393"/>
          <p:cNvSpPr txBox="1"/>
          <p:nvPr>
            <p:ph idx="1" type="body"/>
          </p:nvPr>
        </p:nvSpPr>
        <p:spPr>
          <a:xfrm>
            <a:off x="447675" y="4614042"/>
            <a:ext cx="2582127" cy="1549618"/>
          </a:xfrm>
          <a:prstGeom prst="rect">
            <a:avLst/>
          </a:prstGeom>
          <a:noFill/>
          <a:ln>
            <a:noFill/>
          </a:ln>
        </p:spPr>
        <p:txBody>
          <a:bodyPr anchorCtr="0" anchor="t" bIns="91425" lIns="91425" rIns="91425" tIns="91425"/>
          <a:lstStyle>
            <a:lvl1pPr indent="0" marL="0" rtl="0">
              <a:spcBef>
                <a:spcPts val="500"/>
              </a:spcBef>
              <a:buClr>
                <a:schemeClr val="accent1"/>
              </a:buClr>
              <a:buFont typeface="Arial"/>
              <a:buNone/>
              <a:defRPr sz="1600">
                <a:solidFill>
                  <a:schemeClr val="dk1"/>
                </a:solidFill>
                <a:latin typeface="Arial"/>
                <a:ea typeface="Arial"/>
                <a:cs typeface="Arial"/>
                <a:sym typeface="Arial"/>
              </a:defRPr>
            </a:lvl1pPr>
            <a:lvl2pPr indent="-151765" marL="263525" rtl="0">
              <a:spcBef>
                <a:spcPts val="500"/>
              </a:spcBef>
              <a:buClr>
                <a:schemeClr val="accent1"/>
              </a:buClr>
              <a:buFont typeface="Arial"/>
              <a:buChar char="•"/>
              <a:defRPr baseline="0" sz="1600">
                <a:solidFill>
                  <a:schemeClr val="dk1"/>
                </a:solidFill>
                <a:latin typeface="Arial"/>
                <a:ea typeface="Arial"/>
                <a:cs typeface="Arial"/>
                <a:sym typeface="Arial"/>
              </a:defRPr>
            </a:lvl2pPr>
            <a:lvl3pPr indent="-184784" marL="536575" rtl="0">
              <a:spcBef>
                <a:spcPts val="500"/>
              </a:spcBef>
              <a:buClr>
                <a:schemeClr val="accent1"/>
              </a:buClr>
              <a:buFont typeface="Arial"/>
              <a:buChar char="•"/>
              <a:defRPr sz="1400">
                <a:solidFill>
                  <a:schemeClr val="dk1"/>
                </a:solidFill>
                <a:latin typeface="Arial"/>
                <a:ea typeface="Arial"/>
                <a:cs typeface="Arial"/>
                <a:sym typeface="Arial"/>
              </a:defRPr>
            </a:lvl3pPr>
            <a:lvl4pPr indent="-193993" marL="811213" rtl="0">
              <a:spcBef>
                <a:spcPts val="500"/>
              </a:spcBef>
              <a:buClr>
                <a:schemeClr val="accent1"/>
              </a:buClr>
              <a:buFont typeface="Arial"/>
              <a:buChar char="•"/>
              <a:defRPr sz="1200">
                <a:solidFill>
                  <a:schemeClr val="dk1"/>
                </a:solidFill>
                <a:latin typeface="Arial"/>
                <a:ea typeface="Arial"/>
                <a:cs typeface="Arial"/>
                <a:sym typeface="Arial"/>
              </a:defRPr>
            </a:lvl4pPr>
            <a:lvl5pPr indent="-197802" marL="1074738" rtl="0">
              <a:spcBef>
                <a:spcPts val="500"/>
              </a:spcBef>
              <a:buClr>
                <a:schemeClr val="accent1"/>
              </a:buClr>
              <a:buFont typeface="Arial"/>
              <a:buChar char="•"/>
              <a:defRPr sz="1100">
                <a:solidFill>
                  <a:schemeClr val="dk1"/>
                </a:solidFill>
                <a:latin typeface="Arial"/>
                <a:ea typeface="Arial"/>
                <a:cs typeface="Arial"/>
                <a:sym typeface="Arial"/>
              </a:defRPr>
            </a:lvl5pPr>
            <a:lvl6pPr indent="-133350" marL="1136650" rtl="0">
              <a:spcBef>
                <a:spcPts val="500"/>
              </a:spcBef>
              <a:buClr>
                <a:srgbClr val="666666"/>
              </a:buClr>
              <a:buFont typeface="Verdana"/>
              <a:buChar char="•"/>
              <a:defRPr baseline="0" sz="1400">
                <a:solidFill>
                  <a:schemeClr val="dk1"/>
                </a:solidFill>
              </a:defRPr>
            </a:lvl6pPr>
            <a:lvl7pPr indent="-149225" marL="1343025" rtl="0">
              <a:spcBef>
                <a:spcPts val="500"/>
              </a:spcBef>
              <a:buClr>
                <a:srgbClr val="666666"/>
              </a:buClr>
              <a:buFont typeface="Verdana"/>
              <a:buChar char="•"/>
              <a:defRPr baseline="0" sz="1400">
                <a:solidFill>
                  <a:schemeClr val="dk1"/>
                </a:solidFill>
              </a:defRPr>
            </a:lvl7pPr>
            <a:lvl8pPr rtl="0">
              <a:spcBef>
                <a:spcPts val="0"/>
              </a:spcBef>
              <a:defRPr sz="2000">
                <a:solidFill>
                  <a:schemeClr val="dk1"/>
                </a:solidFill>
                <a:latin typeface="Arial"/>
                <a:ea typeface="Arial"/>
                <a:cs typeface="Arial"/>
                <a:sym typeface="Arial"/>
              </a:defRPr>
            </a:lvl8pPr>
            <a:lvl9pPr rtl="0">
              <a:spcBef>
                <a:spcPts val="0"/>
              </a:spcBef>
              <a:defRPr sz="2000">
                <a:solidFill>
                  <a:schemeClr val="dk1"/>
                </a:solidFill>
                <a:latin typeface="Arial"/>
                <a:ea typeface="Arial"/>
                <a:cs typeface="Arial"/>
                <a:sym typeface="Arial"/>
              </a:defRPr>
            </a:lvl9pPr>
          </a:lstStyle>
          <a:p/>
        </p:txBody>
      </p:sp>
      <p:sp>
        <p:nvSpPr>
          <p:cNvPr id="394" name="Shape 394"/>
          <p:cNvSpPr txBox="1"/>
          <p:nvPr>
            <p:ph idx="5" type="body"/>
          </p:nvPr>
        </p:nvSpPr>
        <p:spPr>
          <a:xfrm>
            <a:off x="3233167" y="4614042"/>
            <a:ext cx="2621721" cy="1549618"/>
          </a:xfrm>
          <a:prstGeom prst="rect">
            <a:avLst/>
          </a:prstGeom>
          <a:noFill/>
          <a:ln>
            <a:noFill/>
          </a:ln>
        </p:spPr>
        <p:txBody>
          <a:bodyPr anchorCtr="0" anchor="t" bIns="91425" lIns="91425" rIns="91425" tIns="91425"/>
          <a:lstStyle>
            <a:lvl1pPr indent="0" marL="0" rtl="0">
              <a:spcBef>
                <a:spcPts val="500"/>
              </a:spcBef>
              <a:buClr>
                <a:schemeClr val="accent1"/>
              </a:buClr>
              <a:buFont typeface="Arial"/>
              <a:buNone/>
              <a:defRPr sz="1600">
                <a:solidFill>
                  <a:schemeClr val="dk1"/>
                </a:solidFill>
                <a:latin typeface="Arial"/>
                <a:ea typeface="Arial"/>
                <a:cs typeface="Arial"/>
                <a:sym typeface="Arial"/>
              </a:defRPr>
            </a:lvl1pPr>
            <a:lvl2pPr indent="-151765" marL="263525" rtl="0">
              <a:spcBef>
                <a:spcPts val="500"/>
              </a:spcBef>
              <a:buClr>
                <a:schemeClr val="accent1"/>
              </a:buClr>
              <a:buFont typeface="Arial"/>
              <a:buChar char="•"/>
              <a:defRPr baseline="0" sz="1600">
                <a:solidFill>
                  <a:schemeClr val="dk1"/>
                </a:solidFill>
                <a:latin typeface="Arial"/>
                <a:ea typeface="Arial"/>
                <a:cs typeface="Arial"/>
                <a:sym typeface="Arial"/>
              </a:defRPr>
            </a:lvl2pPr>
            <a:lvl3pPr indent="-184784" marL="536575" rtl="0">
              <a:spcBef>
                <a:spcPts val="500"/>
              </a:spcBef>
              <a:buClr>
                <a:schemeClr val="accent1"/>
              </a:buClr>
              <a:buFont typeface="Arial"/>
              <a:buChar char="•"/>
              <a:defRPr sz="1400">
                <a:solidFill>
                  <a:schemeClr val="dk1"/>
                </a:solidFill>
                <a:latin typeface="Arial"/>
                <a:ea typeface="Arial"/>
                <a:cs typeface="Arial"/>
                <a:sym typeface="Arial"/>
              </a:defRPr>
            </a:lvl3pPr>
            <a:lvl4pPr indent="-193993" marL="811213" rtl="0">
              <a:spcBef>
                <a:spcPts val="500"/>
              </a:spcBef>
              <a:buClr>
                <a:schemeClr val="accent1"/>
              </a:buClr>
              <a:buFont typeface="Arial"/>
              <a:buChar char="•"/>
              <a:defRPr sz="1200">
                <a:solidFill>
                  <a:schemeClr val="dk1"/>
                </a:solidFill>
                <a:latin typeface="Arial"/>
                <a:ea typeface="Arial"/>
                <a:cs typeface="Arial"/>
                <a:sym typeface="Arial"/>
              </a:defRPr>
            </a:lvl4pPr>
            <a:lvl5pPr indent="-197802" marL="1074738" rtl="0">
              <a:spcBef>
                <a:spcPts val="500"/>
              </a:spcBef>
              <a:buClr>
                <a:schemeClr val="accent1"/>
              </a:buClr>
              <a:buFont typeface="Arial"/>
              <a:buChar char="•"/>
              <a:defRPr sz="1100">
                <a:solidFill>
                  <a:schemeClr val="dk1"/>
                </a:solidFill>
                <a:latin typeface="Arial"/>
                <a:ea typeface="Arial"/>
                <a:cs typeface="Arial"/>
                <a:sym typeface="Arial"/>
              </a:defRPr>
            </a:lvl5pPr>
            <a:lvl6pPr indent="-133350" marL="1136650" rtl="0">
              <a:spcBef>
                <a:spcPts val="500"/>
              </a:spcBef>
              <a:buClr>
                <a:srgbClr val="666666"/>
              </a:buClr>
              <a:buFont typeface="Verdana"/>
              <a:buChar char="•"/>
              <a:defRPr baseline="0" sz="1400">
                <a:solidFill>
                  <a:schemeClr val="dk1"/>
                </a:solidFill>
              </a:defRPr>
            </a:lvl6pPr>
            <a:lvl7pPr indent="-149225" marL="1343025" rtl="0">
              <a:spcBef>
                <a:spcPts val="500"/>
              </a:spcBef>
              <a:buClr>
                <a:srgbClr val="666666"/>
              </a:buClr>
              <a:buFont typeface="Verdana"/>
              <a:buChar char="•"/>
              <a:defRPr baseline="0" sz="1400">
                <a:solidFill>
                  <a:schemeClr val="dk1"/>
                </a:solidFill>
              </a:defRPr>
            </a:lvl7pPr>
            <a:lvl8pPr rtl="0">
              <a:spcBef>
                <a:spcPts val="0"/>
              </a:spcBef>
              <a:defRPr sz="2000">
                <a:solidFill>
                  <a:schemeClr val="dk1"/>
                </a:solidFill>
                <a:latin typeface="Arial"/>
                <a:ea typeface="Arial"/>
                <a:cs typeface="Arial"/>
                <a:sym typeface="Arial"/>
              </a:defRPr>
            </a:lvl8pPr>
            <a:lvl9pPr rtl="0">
              <a:spcBef>
                <a:spcPts val="0"/>
              </a:spcBef>
              <a:defRPr sz="2000">
                <a:solidFill>
                  <a:schemeClr val="dk1"/>
                </a:solidFill>
                <a:latin typeface="Arial"/>
                <a:ea typeface="Arial"/>
                <a:cs typeface="Arial"/>
                <a:sym typeface="Arial"/>
              </a:defRPr>
            </a:lvl9pPr>
          </a:lstStyle>
          <a:p/>
        </p:txBody>
      </p:sp>
      <p:sp>
        <p:nvSpPr>
          <p:cNvPr id="395" name="Shape 395"/>
          <p:cNvSpPr txBox="1"/>
          <p:nvPr>
            <p:ph idx="6" type="body"/>
          </p:nvPr>
        </p:nvSpPr>
        <p:spPr>
          <a:xfrm>
            <a:off x="6066430" y="4614042"/>
            <a:ext cx="2633070" cy="1549618"/>
          </a:xfrm>
          <a:prstGeom prst="rect">
            <a:avLst/>
          </a:prstGeom>
          <a:noFill/>
          <a:ln>
            <a:noFill/>
          </a:ln>
        </p:spPr>
        <p:txBody>
          <a:bodyPr anchorCtr="0" anchor="t" bIns="91425" lIns="91425" rIns="91425" tIns="91425"/>
          <a:lstStyle>
            <a:lvl1pPr indent="0" marL="0" rtl="0">
              <a:spcBef>
                <a:spcPts val="500"/>
              </a:spcBef>
              <a:buClr>
                <a:schemeClr val="accent1"/>
              </a:buClr>
              <a:buFont typeface="Arial"/>
              <a:buNone/>
              <a:defRPr sz="1600">
                <a:solidFill>
                  <a:schemeClr val="dk1"/>
                </a:solidFill>
                <a:latin typeface="Arial"/>
                <a:ea typeface="Arial"/>
                <a:cs typeface="Arial"/>
                <a:sym typeface="Arial"/>
              </a:defRPr>
            </a:lvl1pPr>
            <a:lvl2pPr indent="-151765" marL="263525" rtl="0">
              <a:spcBef>
                <a:spcPts val="500"/>
              </a:spcBef>
              <a:buClr>
                <a:schemeClr val="accent1"/>
              </a:buClr>
              <a:buFont typeface="Arial"/>
              <a:buChar char="•"/>
              <a:defRPr baseline="0" sz="1600">
                <a:solidFill>
                  <a:schemeClr val="dk1"/>
                </a:solidFill>
                <a:latin typeface="Arial"/>
                <a:ea typeface="Arial"/>
                <a:cs typeface="Arial"/>
                <a:sym typeface="Arial"/>
              </a:defRPr>
            </a:lvl2pPr>
            <a:lvl3pPr indent="-184784" marL="536575" rtl="0">
              <a:spcBef>
                <a:spcPts val="500"/>
              </a:spcBef>
              <a:buClr>
                <a:schemeClr val="accent1"/>
              </a:buClr>
              <a:buFont typeface="Arial"/>
              <a:buChar char="•"/>
              <a:defRPr sz="1400">
                <a:solidFill>
                  <a:schemeClr val="dk1"/>
                </a:solidFill>
                <a:latin typeface="Arial"/>
                <a:ea typeface="Arial"/>
                <a:cs typeface="Arial"/>
                <a:sym typeface="Arial"/>
              </a:defRPr>
            </a:lvl3pPr>
            <a:lvl4pPr indent="-193993" marL="811213" rtl="0">
              <a:spcBef>
                <a:spcPts val="500"/>
              </a:spcBef>
              <a:buClr>
                <a:schemeClr val="accent1"/>
              </a:buClr>
              <a:buFont typeface="Arial"/>
              <a:buChar char="•"/>
              <a:defRPr sz="1200">
                <a:solidFill>
                  <a:schemeClr val="dk1"/>
                </a:solidFill>
                <a:latin typeface="Arial"/>
                <a:ea typeface="Arial"/>
                <a:cs typeface="Arial"/>
                <a:sym typeface="Arial"/>
              </a:defRPr>
            </a:lvl4pPr>
            <a:lvl5pPr indent="-197802" marL="1074738" rtl="0">
              <a:spcBef>
                <a:spcPts val="500"/>
              </a:spcBef>
              <a:buClr>
                <a:schemeClr val="accent1"/>
              </a:buClr>
              <a:buFont typeface="Arial"/>
              <a:buChar char="•"/>
              <a:defRPr sz="1100">
                <a:solidFill>
                  <a:schemeClr val="dk1"/>
                </a:solidFill>
                <a:latin typeface="Arial"/>
                <a:ea typeface="Arial"/>
                <a:cs typeface="Arial"/>
                <a:sym typeface="Arial"/>
              </a:defRPr>
            </a:lvl5pPr>
            <a:lvl6pPr indent="-133350" marL="1136650" rtl="0">
              <a:spcBef>
                <a:spcPts val="500"/>
              </a:spcBef>
              <a:buClr>
                <a:srgbClr val="666666"/>
              </a:buClr>
              <a:buFont typeface="Verdana"/>
              <a:buChar char="•"/>
              <a:defRPr baseline="0" sz="1400">
                <a:solidFill>
                  <a:schemeClr val="dk1"/>
                </a:solidFill>
              </a:defRPr>
            </a:lvl6pPr>
            <a:lvl7pPr indent="-149225" marL="1343025" rtl="0">
              <a:spcBef>
                <a:spcPts val="500"/>
              </a:spcBef>
              <a:buClr>
                <a:srgbClr val="666666"/>
              </a:buClr>
              <a:buFont typeface="Verdana"/>
              <a:buChar char="•"/>
              <a:defRPr baseline="0" sz="1400">
                <a:solidFill>
                  <a:schemeClr val="dk1"/>
                </a:solidFill>
              </a:defRPr>
            </a:lvl7pPr>
            <a:lvl8pPr rtl="0">
              <a:spcBef>
                <a:spcPts val="0"/>
              </a:spcBef>
              <a:defRPr sz="2000">
                <a:solidFill>
                  <a:schemeClr val="dk1"/>
                </a:solidFill>
                <a:latin typeface="Arial"/>
                <a:ea typeface="Arial"/>
                <a:cs typeface="Arial"/>
                <a:sym typeface="Arial"/>
              </a:defRPr>
            </a:lvl8pPr>
            <a:lvl9pPr rtl="0">
              <a:spcBef>
                <a:spcPts val="0"/>
              </a:spcBef>
              <a:defRPr sz="2000">
                <a:solidFill>
                  <a:schemeClr val="dk1"/>
                </a:solidFill>
                <a:latin typeface="Arial"/>
                <a:ea typeface="Arial"/>
                <a:cs typeface="Arial"/>
                <a:sym typeface="Arial"/>
              </a:defRPr>
            </a:lvl9pPr>
          </a:lstStyle>
          <a:p/>
        </p:txBody>
      </p:sp>
      <p:grpSp>
        <p:nvGrpSpPr>
          <p:cNvPr id="396" name="Shape 396"/>
          <p:cNvGrpSpPr/>
          <p:nvPr/>
        </p:nvGrpSpPr>
        <p:grpSpPr>
          <a:xfrm>
            <a:off x="7975371" y="6325018"/>
            <a:ext cx="715648" cy="333533"/>
            <a:chOff x="7527713" y="5505450"/>
            <a:chExt cx="1163307" cy="542168"/>
          </a:xfrm>
        </p:grpSpPr>
        <p:sp>
          <p:nvSpPr>
            <p:cNvPr id="397" name="Shape 397"/>
            <p:cNvSpPr/>
            <p:nvPr/>
          </p:nvSpPr>
          <p:spPr>
            <a:xfrm>
              <a:off x="7527713" y="5505450"/>
              <a:ext cx="453859" cy="542168"/>
            </a:xfrm>
            <a:custGeom>
              <a:pathLst>
                <a:path extrusionOk="0" h="120000" w="120000">
                  <a:moveTo>
                    <a:pt x="76194" y="23153"/>
                  </a:moveTo>
                  <a:cubicBezTo>
                    <a:pt x="48318" y="23153"/>
                    <a:pt x="31061" y="41410"/>
                    <a:pt x="31061" y="59888"/>
                  </a:cubicBezTo>
                  <a:cubicBezTo>
                    <a:pt x="31061" y="82152"/>
                    <a:pt x="52831" y="96846"/>
                    <a:pt x="76460" y="96846"/>
                  </a:cubicBezTo>
                  <a:cubicBezTo>
                    <a:pt x="92123" y="96846"/>
                    <a:pt x="107256" y="91057"/>
                    <a:pt x="119734" y="81484"/>
                  </a:cubicBezTo>
                  <a:cubicBezTo>
                    <a:pt x="119734" y="109090"/>
                    <a:pt x="119734" y="109090"/>
                    <a:pt x="119734" y="109090"/>
                  </a:cubicBezTo>
                  <a:cubicBezTo>
                    <a:pt x="106460" y="115769"/>
                    <a:pt x="88407" y="120000"/>
                    <a:pt x="74336" y="120000"/>
                  </a:cubicBezTo>
                  <a:cubicBezTo>
                    <a:pt x="33716" y="120000"/>
                    <a:pt x="0" y="92393"/>
                    <a:pt x="0" y="59888"/>
                  </a:cubicBezTo>
                  <a:cubicBezTo>
                    <a:pt x="0" y="25602"/>
                    <a:pt x="33982" y="0"/>
                    <a:pt x="74601" y="0"/>
                  </a:cubicBezTo>
                  <a:cubicBezTo>
                    <a:pt x="90000" y="0"/>
                    <a:pt x="108318" y="4007"/>
                    <a:pt x="120000" y="8905"/>
                  </a:cubicBezTo>
                  <a:cubicBezTo>
                    <a:pt x="120000" y="36066"/>
                    <a:pt x="120000" y="36066"/>
                    <a:pt x="120000" y="36066"/>
                  </a:cubicBezTo>
                  <a:cubicBezTo>
                    <a:pt x="105132" y="27829"/>
                    <a:pt x="90000" y="23153"/>
                    <a:pt x="76194" y="23153"/>
                  </a:cubicBezTo>
                  <a:close/>
                </a:path>
              </a:pathLst>
            </a:custGeom>
            <a:solidFill>
              <a:srgbClr val="E31837"/>
            </a:solidFill>
            <a:ln>
              <a:noFill/>
            </a:ln>
          </p:spPr>
          <p:txBody>
            <a:bodyPr anchorCtr="0" anchor="t" bIns="45700" lIns="91425" rIns="91425" tIns="45700">
              <a:noAutofit/>
            </a:bodyPr>
            <a:lstStyle/>
            <a:p>
              <a:pPr indent="0" lvl="0" marL="0" marR="0" rtl="0" algn="l">
                <a:spcBef>
                  <a:spcPts val="0"/>
                </a:spcBef>
                <a:spcAft>
                  <a:spcPts val="0"/>
                </a:spcAft>
                <a:buNone/>
              </a:pPr>
              <a:r>
                <a:t/>
              </a:r>
              <a:endParaRPr b="0" baseline="0" i="0" sz="1800" u="none" cap="none" strike="noStrike">
                <a:solidFill>
                  <a:srgbClr val="000000"/>
                </a:solidFill>
                <a:latin typeface="Arial"/>
                <a:ea typeface="Arial"/>
                <a:cs typeface="Arial"/>
                <a:sym typeface="Arial"/>
              </a:endParaRPr>
            </a:p>
          </p:txBody>
        </p:sp>
        <p:sp>
          <p:nvSpPr>
            <p:cNvPr id="398" name="Shape 398"/>
            <p:cNvSpPr/>
            <p:nvPr/>
          </p:nvSpPr>
          <p:spPr>
            <a:xfrm>
              <a:off x="8022754" y="5505450"/>
              <a:ext cx="470416" cy="542168"/>
            </a:xfrm>
            <a:custGeom>
              <a:pathLst>
                <a:path extrusionOk="0" h="120000" w="120000">
                  <a:moveTo>
                    <a:pt x="72307" y="120000"/>
                  </a:moveTo>
                  <a:cubicBezTo>
                    <a:pt x="33076" y="120000"/>
                    <a:pt x="0" y="93283"/>
                    <a:pt x="0" y="59888"/>
                  </a:cubicBezTo>
                  <a:cubicBezTo>
                    <a:pt x="0" y="26270"/>
                    <a:pt x="32820" y="0"/>
                    <a:pt x="74102" y="0"/>
                  </a:cubicBezTo>
                  <a:cubicBezTo>
                    <a:pt x="89230" y="0"/>
                    <a:pt x="107692" y="3339"/>
                    <a:pt x="119230" y="8014"/>
                  </a:cubicBezTo>
                  <a:cubicBezTo>
                    <a:pt x="119230" y="34953"/>
                    <a:pt x="119230" y="34953"/>
                    <a:pt x="119230" y="34953"/>
                  </a:cubicBezTo>
                  <a:cubicBezTo>
                    <a:pt x="106153" y="28497"/>
                    <a:pt x="89230" y="23153"/>
                    <a:pt x="74871" y="23153"/>
                  </a:cubicBezTo>
                  <a:cubicBezTo>
                    <a:pt x="47692" y="23153"/>
                    <a:pt x="30256" y="41410"/>
                    <a:pt x="30256" y="59888"/>
                  </a:cubicBezTo>
                  <a:cubicBezTo>
                    <a:pt x="30256" y="81706"/>
                    <a:pt x="50769" y="97513"/>
                    <a:pt x="75128" y="97513"/>
                  </a:cubicBezTo>
                  <a:cubicBezTo>
                    <a:pt x="80256" y="97513"/>
                    <a:pt x="85128" y="97068"/>
                    <a:pt x="91538" y="95064"/>
                  </a:cubicBezTo>
                  <a:cubicBezTo>
                    <a:pt x="91538" y="73469"/>
                    <a:pt x="91538" y="73469"/>
                    <a:pt x="91538" y="73469"/>
                  </a:cubicBezTo>
                  <a:cubicBezTo>
                    <a:pt x="69487" y="73469"/>
                    <a:pt x="69487" y="73469"/>
                    <a:pt x="69487" y="73469"/>
                  </a:cubicBezTo>
                  <a:cubicBezTo>
                    <a:pt x="69487" y="50760"/>
                    <a:pt x="69487" y="50760"/>
                    <a:pt x="69487" y="50760"/>
                  </a:cubicBezTo>
                  <a:cubicBezTo>
                    <a:pt x="120000" y="50760"/>
                    <a:pt x="120000" y="50760"/>
                    <a:pt x="120000" y="50760"/>
                  </a:cubicBezTo>
                  <a:cubicBezTo>
                    <a:pt x="120000" y="111317"/>
                    <a:pt x="120000" y="111317"/>
                    <a:pt x="120000" y="111317"/>
                  </a:cubicBezTo>
                  <a:cubicBezTo>
                    <a:pt x="105641" y="117105"/>
                    <a:pt x="89230" y="120000"/>
                    <a:pt x="72307" y="120000"/>
                  </a:cubicBezTo>
                  <a:close/>
                </a:path>
              </a:pathLst>
            </a:custGeom>
            <a:solidFill>
              <a:srgbClr val="E31837"/>
            </a:solidFill>
            <a:ln>
              <a:noFill/>
            </a:ln>
          </p:spPr>
          <p:txBody>
            <a:bodyPr anchorCtr="0" anchor="t" bIns="45700" lIns="91425" rIns="91425" tIns="45700">
              <a:noAutofit/>
            </a:bodyPr>
            <a:lstStyle/>
            <a:p>
              <a:pPr indent="0" lvl="0" marL="0" marR="0" rtl="0" algn="l">
                <a:spcBef>
                  <a:spcPts val="0"/>
                </a:spcBef>
                <a:spcAft>
                  <a:spcPts val="0"/>
                </a:spcAft>
                <a:buNone/>
              </a:pPr>
              <a:r>
                <a:t/>
              </a:r>
              <a:endParaRPr b="0" baseline="0" i="0" sz="1800" u="none" cap="none" strike="noStrike">
                <a:solidFill>
                  <a:srgbClr val="000000"/>
                </a:solidFill>
                <a:latin typeface="Arial"/>
                <a:ea typeface="Arial"/>
                <a:cs typeface="Arial"/>
                <a:sym typeface="Arial"/>
              </a:endParaRPr>
            </a:p>
          </p:txBody>
        </p:sp>
        <p:sp>
          <p:nvSpPr>
            <p:cNvPr id="399" name="Shape 399"/>
            <p:cNvSpPr/>
            <p:nvPr/>
          </p:nvSpPr>
          <p:spPr>
            <a:xfrm>
              <a:off x="8579360" y="5516489"/>
              <a:ext cx="111660" cy="520091"/>
            </a:xfrm>
            <a:prstGeom prst="rect">
              <a:avLst/>
            </a:prstGeom>
            <a:solidFill>
              <a:srgbClr val="E31837"/>
            </a:solidFill>
            <a:ln>
              <a:noFill/>
            </a:ln>
          </p:spPr>
          <p:txBody>
            <a:bodyPr anchorCtr="0" anchor="t" bIns="45700" lIns="91425" rIns="91425" tIns="45700">
              <a:noAutofit/>
            </a:bodyPr>
            <a:lstStyle/>
            <a:p>
              <a:pPr indent="0" lvl="0" marL="0" marR="0" rtl="0" algn="l">
                <a:spcBef>
                  <a:spcPts val="0"/>
                </a:spcBef>
                <a:spcAft>
                  <a:spcPts val="0"/>
                </a:spcAft>
                <a:buNone/>
              </a:pPr>
              <a:r>
                <a:t/>
              </a:r>
              <a:endParaRPr b="0" baseline="0" i="0" sz="18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1" name="Shape 31"/>
        <p:cNvGrpSpPr/>
        <p:nvPr/>
      </p:nvGrpSpPr>
      <p:grpSpPr>
        <a:xfrm>
          <a:off x="0" y="0"/>
          <a:ext cx="0" cy="0"/>
          <a:chOff x="0" y="0"/>
          <a:chExt cx="0" cy="0"/>
        </a:xfrm>
      </p:grpSpPr>
      <p:sp>
        <p:nvSpPr>
          <p:cNvPr id="32" name="Shape 32"/>
          <p:cNvSpPr txBox="1"/>
          <p:nvPr>
            <p:ph type="title"/>
          </p:nvPr>
        </p:nvSpPr>
        <p:spPr>
          <a:xfrm>
            <a:off x="722312" y="4406900"/>
            <a:ext cx="7772400" cy="1362075"/>
          </a:xfrm>
          <a:prstGeom prst="rect">
            <a:avLst/>
          </a:prstGeom>
          <a:noFill/>
          <a:ln>
            <a:noFill/>
          </a:ln>
        </p:spPr>
        <p:txBody>
          <a:bodyPr anchorCtr="0" anchor="t" bIns="91425" lIns="91425" rIns="91425" tIns="91425"/>
          <a:lstStyle>
            <a:lvl1pPr rtl="0" algn="l">
              <a:spcBef>
                <a:spcPts val="0"/>
              </a:spcBef>
              <a:defRPr b="1" sz="4000" cap="none"/>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33" name="Shape 33"/>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marL="0" rtl="0">
              <a:spcBef>
                <a:spcPts val="0"/>
              </a:spcBef>
              <a:buFont typeface="Arial"/>
              <a:buNone/>
              <a:defRPr sz="2000"/>
            </a:lvl1pPr>
            <a:lvl2pPr indent="0" marL="457200" rtl="0">
              <a:spcBef>
                <a:spcPts val="0"/>
              </a:spcBef>
              <a:buFont typeface="Arial"/>
              <a:buNone/>
              <a:defRPr sz="1800"/>
            </a:lvl2pPr>
            <a:lvl3pPr indent="0" marL="914400" rtl="0">
              <a:spcBef>
                <a:spcPts val="0"/>
              </a:spcBef>
              <a:buFont typeface="Arial"/>
              <a:buNone/>
              <a:defRPr sz="1600"/>
            </a:lvl3pPr>
            <a:lvl4pPr indent="0" marL="1371600" rtl="0">
              <a:spcBef>
                <a:spcPts val="0"/>
              </a:spcBef>
              <a:buFont typeface="Arial"/>
              <a:buNone/>
              <a:defRPr sz="1400"/>
            </a:lvl4pPr>
            <a:lvl5pPr indent="0" marL="1828800" rtl="0">
              <a:spcBef>
                <a:spcPts val="0"/>
              </a:spcBef>
              <a:buFont typeface="Arial"/>
              <a:buNone/>
              <a:defRPr sz="1400"/>
            </a:lvl5pPr>
            <a:lvl6pPr indent="0" marL="2286000" rtl="0">
              <a:spcBef>
                <a:spcPts val="0"/>
              </a:spcBef>
              <a:buFont typeface="Arial"/>
              <a:buNone/>
              <a:defRPr sz="1400"/>
            </a:lvl6pPr>
            <a:lvl7pPr indent="0" marL="2743200" rtl="0">
              <a:spcBef>
                <a:spcPts val="0"/>
              </a:spcBef>
              <a:buFont typeface="Arial"/>
              <a:buNone/>
              <a:defRPr sz="1400"/>
            </a:lvl7pPr>
            <a:lvl8pPr indent="0" marL="3200400" rtl="0">
              <a:spcBef>
                <a:spcPts val="0"/>
              </a:spcBef>
              <a:buFont typeface="Arial"/>
              <a:buNone/>
              <a:defRPr sz="1400"/>
            </a:lvl8pPr>
            <a:lvl9pPr indent="0" marL="3657600" rtl="0">
              <a:spcBef>
                <a:spcPts val="0"/>
              </a:spcBef>
              <a:buFont typeface="Arial"/>
              <a:buNone/>
              <a:defRPr sz="1400"/>
            </a:lvl9pPr>
          </a:lstStyle>
          <a:p/>
        </p:txBody>
      </p:sp>
      <p:sp>
        <p:nvSpPr>
          <p:cNvPr id="34" name="Shape 34"/>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35" name="Shape 35"/>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261" name="Shape 1261"/>
        <p:cNvGrpSpPr/>
        <p:nvPr/>
      </p:nvGrpSpPr>
      <p:grpSpPr>
        <a:xfrm>
          <a:off x="0" y="0"/>
          <a:ext cx="0" cy="0"/>
          <a:chOff x="0" y="0"/>
          <a:chExt cx="0" cy="0"/>
        </a:xfrm>
      </p:grpSpPr>
      <p:pic>
        <p:nvPicPr>
          <p:cNvPr id="1262" name="Shape 1262"/>
          <p:cNvPicPr preferRelativeResize="0"/>
          <p:nvPr/>
        </p:nvPicPr>
        <p:blipFill rotWithShape="1">
          <a:blip r:embed="rId2">
            <a:alphaModFix/>
          </a:blip>
          <a:srcRect b="0" l="0" r="0" t="0"/>
          <a:stretch/>
        </p:blipFill>
        <p:spPr>
          <a:xfrm>
            <a:off x="7743825" y="5838825"/>
            <a:ext cx="1109663" cy="766763"/>
          </a:xfrm>
          <a:prstGeom prst="rect">
            <a:avLst/>
          </a:prstGeom>
          <a:noFill/>
          <a:ln>
            <a:noFill/>
          </a:ln>
        </p:spPr>
      </p:pic>
      <p:pic>
        <p:nvPicPr>
          <p:cNvPr id="1263" name="Shape 1263"/>
          <p:cNvPicPr preferRelativeResize="0"/>
          <p:nvPr/>
        </p:nvPicPr>
        <p:blipFill rotWithShape="1">
          <a:blip r:embed="rId3">
            <a:alphaModFix/>
          </a:blip>
          <a:srcRect b="-22" l="0" r="77934" t="0"/>
          <a:stretch/>
        </p:blipFill>
        <p:spPr>
          <a:xfrm>
            <a:off x="0" y="-1588"/>
            <a:ext cx="2017713" cy="6859587"/>
          </a:xfrm>
          <a:prstGeom prst="rect">
            <a:avLst/>
          </a:prstGeom>
          <a:noFill/>
          <a:ln>
            <a:noFill/>
          </a:ln>
        </p:spPr>
      </p:pic>
      <p:pic>
        <p:nvPicPr>
          <p:cNvPr id="1264" name="Shape 1264"/>
          <p:cNvPicPr preferRelativeResize="0"/>
          <p:nvPr/>
        </p:nvPicPr>
        <p:blipFill rotWithShape="1">
          <a:blip r:embed="rId4">
            <a:alphaModFix/>
          </a:blip>
          <a:srcRect b="0" l="0" r="0" t="0"/>
          <a:stretch/>
        </p:blipFill>
        <p:spPr>
          <a:xfrm>
            <a:off x="6032500" y="3178175"/>
            <a:ext cx="3111500" cy="2046288"/>
          </a:xfrm>
          <a:prstGeom prst="rect">
            <a:avLst/>
          </a:prstGeom>
          <a:noFill/>
          <a:ln>
            <a:noFill/>
          </a:ln>
        </p:spPr>
      </p:pic>
      <p:pic>
        <p:nvPicPr>
          <p:cNvPr id="1265" name="Shape 1265"/>
          <p:cNvPicPr preferRelativeResize="0"/>
          <p:nvPr/>
        </p:nvPicPr>
        <p:blipFill rotWithShape="1">
          <a:blip r:embed="rId3">
            <a:alphaModFix/>
          </a:blip>
          <a:srcRect b="23795" l="21790" r="0" t="75464"/>
          <a:stretch/>
        </p:blipFill>
        <p:spPr>
          <a:xfrm>
            <a:off x="1992313" y="5173662"/>
            <a:ext cx="7151686" cy="50799"/>
          </a:xfrm>
          <a:prstGeom prst="rect">
            <a:avLst/>
          </a:prstGeom>
          <a:noFill/>
          <a:ln>
            <a:noFill/>
          </a:ln>
        </p:spPr>
      </p:pic>
      <p:pic>
        <p:nvPicPr>
          <p:cNvPr id="1266" name="Shape 1266"/>
          <p:cNvPicPr preferRelativeResize="0"/>
          <p:nvPr/>
        </p:nvPicPr>
        <p:blipFill rotWithShape="1">
          <a:blip r:embed="rId5">
            <a:alphaModFix/>
          </a:blip>
          <a:srcRect b="0" l="0" r="0" t="0"/>
          <a:stretch/>
        </p:blipFill>
        <p:spPr>
          <a:xfrm>
            <a:off x="2001838" y="3236913"/>
            <a:ext cx="4040187" cy="1939925"/>
          </a:xfrm>
          <a:prstGeom prst="rect">
            <a:avLst/>
          </a:prstGeom>
          <a:noFill/>
          <a:ln>
            <a:noFill/>
          </a:ln>
        </p:spPr>
      </p:pic>
      <p:pic>
        <p:nvPicPr>
          <p:cNvPr id="1267" name="Shape 1267"/>
          <p:cNvPicPr preferRelativeResize="0"/>
          <p:nvPr/>
        </p:nvPicPr>
        <p:blipFill rotWithShape="1">
          <a:blip r:embed="rId3">
            <a:alphaModFix/>
          </a:blip>
          <a:srcRect b="52986" l="21893" r="0" t="46342"/>
          <a:stretch/>
        </p:blipFill>
        <p:spPr>
          <a:xfrm>
            <a:off x="2001838" y="3176588"/>
            <a:ext cx="7142161" cy="46036"/>
          </a:xfrm>
          <a:prstGeom prst="rect">
            <a:avLst/>
          </a:prstGeom>
          <a:noFill/>
          <a:ln>
            <a:noFill/>
          </a:ln>
        </p:spPr>
      </p:pic>
      <p:sp>
        <p:nvSpPr>
          <p:cNvPr id="1268" name="Shape 1268"/>
          <p:cNvSpPr txBox="1"/>
          <p:nvPr>
            <p:ph type="ctrTitle"/>
          </p:nvPr>
        </p:nvSpPr>
        <p:spPr>
          <a:xfrm>
            <a:off x="2133600" y="1600200"/>
            <a:ext cx="7015163" cy="1295400"/>
          </a:xfrm>
          <a:prstGeom prst="rect">
            <a:avLst/>
          </a:prstGeom>
          <a:noFill/>
          <a:ln>
            <a:noFill/>
          </a:ln>
        </p:spPr>
        <p:txBody>
          <a:bodyPr anchorCtr="0" anchor="ctr" bIns="91425" lIns="91425" rIns="91425" tIns="91425"/>
          <a:lstStyle>
            <a:lvl1pPr indent="0" marL="0" marR="0" rtl="0" algn="l">
              <a:spcBef>
                <a:spcPts val="0"/>
              </a:spcBef>
              <a:spcAft>
                <a:spcPts val="0"/>
              </a:spcAft>
              <a:defRPr b="1" baseline="0" i="0" sz="3200" u="none" cap="none" strike="noStrike">
                <a:solidFill>
                  <a:schemeClr val="dk1"/>
                </a:solidFill>
                <a:latin typeface="Arial"/>
                <a:ea typeface="Arial"/>
                <a:cs typeface="Arial"/>
                <a:sym typeface="Arial"/>
              </a:defRPr>
            </a:lvl1pPr>
            <a:lvl2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2pPr>
            <a:lvl3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3pPr>
            <a:lvl4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4pPr>
            <a:lvl5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5pPr>
            <a:lvl6pPr indent="0" marL="457200" marR="0" rtl="0" algn="l">
              <a:spcBef>
                <a:spcPts val="0"/>
              </a:spcBef>
              <a:spcAft>
                <a:spcPts val="0"/>
              </a:spcAft>
              <a:defRPr b="1" baseline="0" i="0" sz="2600" u="none" cap="none" strike="noStrike">
                <a:solidFill>
                  <a:schemeClr val="lt1"/>
                </a:solidFill>
                <a:latin typeface="Arial"/>
                <a:ea typeface="Arial"/>
                <a:cs typeface="Arial"/>
                <a:sym typeface="Arial"/>
              </a:defRPr>
            </a:lvl6pPr>
            <a:lvl7pPr indent="0" marL="914400" marR="0" rtl="0" algn="l">
              <a:spcBef>
                <a:spcPts val="0"/>
              </a:spcBef>
              <a:spcAft>
                <a:spcPts val="0"/>
              </a:spcAft>
              <a:defRPr b="1" baseline="0" i="0" sz="2600" u="none" cap="none" strike="noStrike">
                <a:solidFill>
                  <a:schemeClr val="lt1"/>
                </a:solidFill>
                <a:latin typeface="Arial"/>
                <a:ea typeface="Arial"/>
                <a:cs typeface="Arial"/>
                <a:sym typeface="Arial"/>
              </a:defRPr>
            </a:lvl7pPr>
            <a:lvl8pPr indent="0" marL="1371600" marR="0" rtl="0" algn="l">
              <a:spcBef>
                <a:spcPts val="0"/>
              </a:spcBef>
              <a:spcAft>
                <a:spcPts val="0"/>
              </a:spcAft>
              <a:defRPr b="1" baseline="0" i="0" sz="2600" u="none" cap="none" strike="noStrike">
                <a:solidFill>
                  <a:schemeClr val="lt1"/>
                </a:solidFill>
                <a:latin typeface="Arial"/>
                <a:ea typeface="Arial"/>
                <a:cs typeface="Arial"/>
                <a:sym typeface="Arial"/>
              </a:defRPr>
            </a:lvl8pPr>
            <a:lvl9pPr indent="0" marL="1828800" marR="0" rtl="0" algn="l">
              <a:spcBef>
                <a:spcPts val="0"/>
              </a:spcBef>
              <a:spcAft>
                <a:spcPts val="0"/>
              </a:spcAft>
              <a:defRPr b="1" baseline="0" i="0" sz="2600" u="none" cap="none" strike="noStrike">
                <a:solidFill>
                  <a:schemeClr val="lt1"/>
                </a:solidFill>
                <a:latin typeface="Arial"/>
                <a:ea typeface="Arial"/>
                <a:cs typeface="Arial"/>
                <a:sym typeface="Arial"/>
              </a:defRPr>
            </a:lvl9pPr>
          </a:lstStyle>
          <a:p/>
        </p:txBody>
      </p:sp>
      <p:sp>
        <p:nvSpPr>
          <p:cNvPr id="1269" name="Shape 1269"/>
          <p:cNvSpPr txBox="1"/>
          <p:nvPr>
            <p:ph idx="1" type="subTitle"/>
          </p:nvPr>
        </p:nvSpPr>
        <p:spPr>
          <a:xfrm>
            <a:off x="2159000" y="2819400"/>
            <a:ext cx="6934199" cy="838199"/>
          </a:xfrm>
          <a:prstGeom prst="rect">
            <a:avLst/>
          </a:prstGeom>
          <a:noFill/>
          <a:ln>
            <a:noFill/>
          </a:ln>
        </p:spPr>
        <p:txBody>
          <a:bodyPr anchorCtr="0" anchor="t" bIns="91425" lIns="91425" rIns="91425" tIns="91425"/>
          <a:lstStyle>
            <a:lvl1pPr indent="0" marL="0" marR="0" rtl="0" algn="l">
              <a:spcBef>
                <a:spcPts val="400"/>
              </a:spcBef>
              <a:spcAft>
                <a:spcPts val="0"/>
              </a:spcAft>
              <a:buClr>
                <a:srgbClr val="AF242B"/>
              </a:buClr>
              <a:buFont typeface="Noto Sans Symbols"/>
              <a:buNone/>
              <a:defRPr b="0" baseline="0" i="0" sz="2000" u="none" cap="none" strike="noStrike">
                <a:solidFill>
                  <a:schemeClr val="dk1"/>
                </a:solidFill>
                <a:latin typeface="Arial"/>
                <a:ea typeface="Arial"/>
                <a:cs typeface="Arial"/>
                <a:sym typeface="Arial"/>
              </a:defRPr>
            </a:lvl1pPr>
            <a:lvl2pPr indent="-111125" marL="568325"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2pPr>
            <a:lvl3pPr indent="-127000" marL="914400"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3pPr>
            <a:lvl4pPr indent="-136525" marL="1260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4pPr>
            <a:lvl5pPr indent="-73025" marL="15398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5pPr>
            <a:lvl6pPr indent="-73025" marL="19970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6pPr>
            <a:lvl7pPr indent="-73025" marL="24542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7pPr>
            <a:lvl8pPr indent="-73025" marL="2911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8pPr>
            <a:lvl9pPr indent="-73025" marL="33686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9pPr>
          </a:lstStyle>
          <a:p/>
        </p:txBody>
      </p:sp>
      <p:sp>
        <p:nvSpPr>
          <p:cNvPr id="1270" name="Shape 1270"/>
          <p:cNvSpPr txBox="1"/>
          <p:nvPr>
            <p:ph idx="11" type="ftr"/>
          </p:nvPr>
        </p:nvSpPr>
        <p:spPr>
          <a:xfrm>
            <a:off x="2133600" y="6553200"/>
            <a:ext cx="4343400" cy="304799"/>
          </a:xfrm>
          <a:prstGeom prst="rect">
            <a:avLst/>
          </a:prstGeom>
          <a:noFill/>
          <a:ln>
            <a:noFill/>
          </a:ln>
        </p:spPr>
        <p:txBody>
          <a:bodyPr anchorCtr="0" anchor="b"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271" name="Shape 1271"/>
        <p:cNvGrpSpPr/>
        <p:nvPr/>
      </p:nvGrpSpPr>
      <p:grpSpPr>
        <a:xfrm>
          <a:off x="0" y="0"/>
          <a:ext cx="0" cy="0"/>
          <a:chOff x="0" y="0"/>
          <a:chExt cx="0" cy="0"/>
        </a:xfrm>
      </p:grpSpPr>
      <p:sp>
        <p:nvSpPr>
          <p:cNvPr id="1272" name="Shape 1272"/>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273" name="Shape 1273"/>
          <p:cNvSpPr txBox="1"/>
          <p:nvPr>
            <p:ph idx="1" type="body"/>
          </p:nvPr>
        </p:nvSpPr>
        <p:spPr>
          <a:xfrm>
            <a:off x="712787" y="1608137"/>
            <a:ext cx="8229600" cy="4525961"/>
          </a:xfrm>
          <a:prstGeom prst="rect">
            <a:avLst/>
          </a:prstGeom>
          <a:noFill/>
          <a:ln>
            <a:noFill/>
          </a:ln>
        </p:spPr>
        <p:txBody>
          <a:bodyPr anchorCtr="0" anchor="t" bIns="91425" lIns="91425" rIns="91425" tIns="91425"/>
          <a:lstStyle>
            <a:lvl1pPr indent="-107950" marL="231775" rtl="0" algn="l">
              <a:spcBef>
                <a:spcPts val="520"/>
              </a:spcBef>
              <a:spcAft>
                <a:spcPts val="0"/>
              </a:spcAft>
              <a:buClr>
                <a:srgbClr val="AF242B"/>
              </a:buClr>
              <a:buFont typeface="Noto Sans Symbols"/>
              <a:buChar char="•"/>
              <a:defRPr sz="2600">
                <a:solidFill>
                  <a:schemeClr val="dk1"/>
                </a:solidFill>
                <a:latin typeface="Arial"/>
                <a:ea typeface="Arial"/>
                <a:cs typeface="Arial"/>
                <a:sym typeface="Arial"/>
              </a:defRPr>
            </a:lvl1pPr>
            <a:lvl2pPr indent="-111125" marL="568325"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2pPr>
            <a:lvl3pPr indent="-127000" marL="914400"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3pPr>
            <a:lvl4pPr indent="-136525" marL="1260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4pPr>
            <a:lvl5pPr indent="-73025" marL="15398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5pPr>
            <a:lvl6pPr indent="-73025" marL="19970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6pPr>
            <a:lvl7pPr indent="-73025" marL="24542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7pPr>
            <a:lvl8pPr indent="-73025" marL="2911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8pPr>
            <a:lvl9pPr indent="-73025" marL="33686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9pPr>
          </a:lstStyle>
          <a:p/>
        </p:txBody>
      </p:sp>
      <p:sp>
        <p:nvSpPr>
          <p:cNvPr id="1274" name="Shape 1274"/>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275" name="Shape 1275"/>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276" name="Shape 1276"/>
        <p:cNvGrpSpPr/>
        <p:nvPr/>
      </p:nvGrpSpPr>
      <p:grpSpPr>
        <a:xfrm>
          <a:off x="0" y="0"/>
          <a:ext cx="0" cy="0"/>
          <a:chOff x="0" y="0"/>
          <a:chExt cx="0" cy="0"/>
        </a:xfrm>
      </p:grpSpPr>
      <p:sp>
        <p:nvSpPr>
          <p:cNvPr id="1277" name="Shape 1277"/>
          <p:cNvSpPr txBox="1"/>
          <p:nvPr>
            <p:ph type="title"/>
          </p:nvPr>
        </p:nvSpPr>
        <p:spPr>
          <a:xfrm>
            <a:off x="722312" y="4406900"/>
            <a:ext cx="7772400" cy="1362075"/>
          </a:xfrm>
          <a:prstGeom prst="rect">
            <a:avLst/>
          </a:prstGeom>
          <a:noFill/>
          <a:ln>
            <a:noFill/>
          </a:ln>
        </p:spPr>
        <p:txBody>
          <a:bodyPr anchorCtr="0" anchor="t" bIns="91425" lIns="91425" rIns="91425" tIns="91425"/>
          <a:lstStyle>
            <a:lvl1pPr rtl="0" algn="l">
              <a:spcBef>
                <a:spcPts val="0"/>
              </a:spcBef>
              <a:defRPr b="1" sz="4000" cap="none"/>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1278" name="Shape 1278"/>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marL="0" rtl="0">
              <a:spcBef>
                <a:spcPts val="0"/>
              </a:spcBef>
              <a:buFont typeface="Arial"/>
              <a:buNone/>
              <a:defRPr sz="2000"/>
            </a:lvl1pPr>
            <a:lvl2pPr indent="0" marL="457200" rtl="0">
              <a:spcBef>
                <a:spcPts val="0"/>
              </a:spcBef>
              <a:buFont typeface="Arial"/>
              <a:buNone/>
              <a:defRPr sz="1800"/>
            </a:lvl2pPr>
            <a:lvl3pPr indent="0" marL="914400" rtl="0">
              <a:spcBef>
                <a:spcPts val="0"/>
              </a:spcBef>
              <a:buFont typeface="Arial"/>
              <a:buNone/>
              <a:defRPr sz="1600"/>
            </a:lvl3pPr>
            <a:lvl4pPr indent="0" marL="1371600" rtl="0">
              <a:spcBef>
                <a:spcPts val="0"/>
              </a:spcBef>
              <a:buFont typeface="Arial"/>
              <a:buNone/>
              <a:defRPr sz="1400"/>
            </a:lvl4pPr>
            <a:lvl5pPr indent="0" marL="1828800" rtl="0">
              <a:spcBef>
                <a:spcPts val="0"/>
              </a:spcBef>
              <a:buFont typeface="Arial"/>
              <a:buNone/>
              <a:defRPr sz="1400"/>
            </a:lvl5pPr>
            <a:lvl6pPr indent="0" marL="2286000" rtl="0">
              <a:spcBef>
                <a:spcPts val="0"/>
              </a:spcBef>
              <a:buFont typeface="Arial"/>
              <a:buNone/>
              <a:defRPr sz="1400"/>
            </a:lvl6pPr>
            <a:lvl7pPr indent="0" marL="2743200" rtl="0">
              <a:spcBef>
                <a:spcPts val="0"/>
              </a:spcBef>
              <a:buFont typeface="Arial"/>
              <a:buNone/>
              <a:defRPr sz="1400"/>
            </a:lvl7pPr>
            <a:lvl8pPr indent="0" marL="3200400" rtl="0">
              <a:spcBef>
                <a:spcPts val="0"/>
              </a:spcBef>
              <a:buFont typeface="Arial"/>
              <a:buNone/>
              <a:defRPr sz="1400"/>
            </a:lvl8pPr>
            <a:lvl9pPr indent="0" marL="3657600" rtl="0">
              <a:spcBef>
                <a:spcPts val="0"/>
              </a:spcBef>
              <a:buFont typeface="Arial"/>
              <a:buNone/>
              <a:defRPr sz="1400"/>
            </a:lvl9pPr>
          </a:lstStyle>
          <a:p/>
        </p:txBody>
      </p:sp>
      <p:sp>
        <p:nvSpPr>
          <p:cNvPr id="1279" name="Shape 1279"/>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280" name="Shape 1280"/>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281" name="Shape 1281"/>
        <p:cNvGrpSpPr/>
        <p:nvPr/>
      </p:nvGrpSpPr>
      <p:grpSpPr>
        <a:xfrm>
          <a:off x="0" y="0"/>
          <a:ext cx="0" cy="0"/>
          <a:chOff x="0" y="0"/>
          <a:chExt cx="0" cy="0"/>
        </a:xfrm>
      </p:grpSpPr>
      <p:sp>
        <p:nvSpPr>
          <p:cNvPr id="1282" name="Shape 1282"/>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283" name="Shape 1283"/>
          <p:cNvSpPr txBox="1"/>
          <p:nvPr>
            <p:ph idx="1" type="body"/>
          </p:nvPr>
        </p:nvSpPr>
        <p:spPr>
          <a:xfrm>
            <a:off x="712787" y="1608137"/>
            <a:ext cx="4038599" cy="4525961"/>
          </a:xfrm>
          <a:prstGeom prst="rect">
            <a:avLst/>
          </a:prstGeom>
          <a:noFill/>
          <a:ln>
            <a:noFill/>
          </a:ln>
        </p:spPr>
        <p:txBody>
          <a:bodyPr anchorCtr="0" anchor="t" bIns="91425" lIns="91425" rIns="91425" tIns="91425"/>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1284" name="Shape 1284"/>
          <p:cNvSpPr txBox="1"/>
          <p:nvPr>
            <p:ph idx="2" type="body"/>
          </p:nvPr>
        </p:nvSpPr>
        <p:spPr>
          <a:xfrm>
            <a:off x="4903787" y="1608137"/>
            <a:ext cx="4038599" cy="4525961"/>
          </a:xfrm>
          <a:prstGeom prst="rect">
            <a:avLst/>
          </a:prstGeom>
          <a:noFill/>
          <a:ln>
            <a:noFill/>
          </a:ln>
        </p:spPr>
        <p:txBody>
          <a:bodyPr anchorCtr="0" anchor="t" bIns="91425" lIns="91425" rIns="91425" tIns="91425"/>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1285" name="Shape 1285"/>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286" name="Shape 1286"/>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287" name="Shape 1287"/>
        <p:cNvGrpSpPr/>
        <p:nvPr/>
      </p:nvGrpSpPr>
      <p:grpSpPr>
        <a:xfrm>
          <a:off x="0" y="0"/>
          <a:ext cx="0" cy="0"/>
          <a:chOff x="0" y="0"/>
          <a:chExt cx="0" cy="0"/>
        </a:xfrm>
      </p:grpSpPr>
      <p:sp>
        <p:nvSpPr>
          <p:cNvPr id="1288" name="Shape 1288"/>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spcBef>
                <a:spcPts val="0"/>
              </a:spcBef>
              <a:defRPr/>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1289" name="Shape 1289"/>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marL="0" rtl="0">
              <a:spcBef>
                <a:spcPts val="0"/>
              </a:spcBef>
              <a:buFont typeface="Arial"/>
              <a:buNone/>
              <a:defRPr b="1" sz="2400"/>
            </a:lvl1pPr>
            <a:lvl2pPr indent="0" marL="457200" rtl="0">
              <a:spcBef>
                <a:spcPts val="0"/>
              </a:spcBef>
              <a:buFont typeface="Arial"/>
              <a:buNone/>
              <a:defRPr b="1" sz="2000"/>
            </a:lvl2pPr>
            <a:lvl3pPr indent="0" marL="914400" rtl="0">
              <a:spcBef>
                <a:spcPts val="0"/>
              </a:spcBef>
              <a:buFont typeface="Arial"/>
              <a:buNone/>
              <a:defRPr b="1" sz="1800"/>
            </a:lvl3pPr>
            <a:lvl4pPr indent="0" marL="1371600" rtl="0">
              <a:spcBef>
                <a:spcPts val="0"/>
              </a:spcBef>
              <a:buFont typeface="Arial"/>
              <a:buNone/>
              <a:defRPr b="1" sz="1600"/>
            </a:lvl4pPr>
            <a:lvl5pPr indent="0" marL="1828800" rtl="0">
              <a:spcBef>
                <a:spcPts val="0"/>
              </a:spcBef>
              <a:buFont typeface="Arial"/>
              <a:buNone/>
              <a:defRPr b="1" sz="1600"/>
            </a:lvl5pPr>
            <a:lvl6pPr indent="0" marL="2286000" rtl="0">
              <a:spcBef>
                <a:spcPts val="0"/>
              </a:spcBef>
              <a:buFont typeface="Arial"/>
              <a:buNone/>
              <a:defRPr b="1" sz="1600"/>
            </a:lvl6pPr>
            <a:lvl7pPr indent="0" marL="2743200" rtl="0">
              <a:spcBef>
                <a:spcPts val="0"/>
              </a:spcBef>
              <a:buFont typeface="Arial"/>
              <a:buNone/>
              <a:defRPr b="1" sz="1600"/>
            </a:lvl7pPr>
            <a:lvl8pPr indent="0" marL="3200400" rtl="0">
              <a:spcBef>
                <a:spcPts val="0"/>
              </a:spcBef>
              <a:buFont typeface="Arial"/>
              <a:buNone/>
              <a:defRPr b="1" sz="1600"/>
            </a:lvl8pPr>
            <a:lvl9pPr indent="0" marL="3657600" rtl="0">
              <a:spcBef>
                <a:spcPts val="0"/>
              </a:spcBef>
              <a:buFont typeface="Arial"/>
              <a:buNone/>
              <a:defRPr b="1" sz="1600"/>
            </a:lvl9pPr>
          </a:lstStyle>
          <a:p/>
        </p:txBody>
      </p:sp>
      <p:sp>
        <p:nvSpPr>
          <p:cNvPr id="1290" name="Shape 1290"/>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1291" name="Shape 1291"/>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marL="0" rtl="0">
              <a:spcBef>
                <a:spcPts val="0"/>
              </a:spcBef>
              <a:buFont typeface="Arial"/>
              <a:buNone/>
              <a:defRPr b="1" sz="2400"/>
            </a:lvl1pPr>
            <a:lvl2pPr indent="0" marL="457200" rtl="0">
              <a:spcBef>
                <a:spcPts val="0"/>
              </a:spcBef>
              <a:buFont typeface="Arial"/>
              <a:buNone/>
              <a:defRPr b="1" sz="2000"/>
            </a:lvl2pPr>
            <a:lvl3pPr indent="0" marL="914400" rtl="0">
              <a:spcBef>
                <a:spcPts val="0"/>
              </a:spcBef>
              <a:buFont typeface="Arial"/>
              <a:buNone/>
              <a:defRPr b="1" sz="1800"/>
            </a:lvl3pPr>
            <a:lvl4pPr indent="0" marL="1371600" rtl="0">
              <a:spcBef>
                <a:spcPts val="0"/>
              </a:spcBef>
              <a:buFont typeface="Arial"/>
              <a:buNone/>
              <a:defRPr b="1" sz="1600"/>
            </a:lvl4pPr>
            <a:lvl5pPr indent="0" marL="1828800" rtl="0">
              <a:spcBef>
                <a:spcPts val="0"/>
              </a:spcBef>
              <a:buFont typeface="Arial"/>
              <a:buNone/>
              <a:defRPr b="1" sz="1600"/>
            </a:lvl5pPr>
            <a:lvl6pPr indent="0" marL="2286000" rtl="0">
              <a:spcBef>
                <a:spcPts val="0"/>
              </a:spcBef>
              <a:buFont typeface="Arial"/>
              <a:buNone/>
              <a:defRPr b="1" sz="1600"/>
            </a:lvl6pPr>
            <a:lvl7pPr indent="0" marL="2743200" rtl="0">
              <a:spcBef>
                <a:spcPts val="0"/>
              </a:spcBef>
              <a:buFont typeface="Arial"/>
              <a:buNone/>
              <a:defRPr b="1" sz="1600"/>
            </a:lvl7pPr>
            <a:lvl8pPr indent="0" marL="3200400" rtl="0">
              <a:spcBef>
                <a:spcPts val="0"/>
              </a:spcBef>
              <a:buFont typeface="Arial"/>
              <a:buNone/>
              <a:defRPr b="1" sz="1600"/>
            </a:lvl8pPr>
            <a:lvl9pPr indent="0" marL="3657600" rtl="0">
              <a:spcBef>
                <a:spcPts val="0"/>
              </a:spcBef>
              <a:buFont typeface="Arial"/>
              <a:buNone/>
              <a:defRPr b="1" sz="1600"/>
            </a:lvl9pPr>
          </a:lstStyle>
          <a:p/>
        </p:txBody>
      </p:sp>
      <p:sp>
        <p:nvSpPr>
          <p:cNvPr id="1292" name="Shape 1292"/>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1293" name="Shape 1293"/>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294" name="Shape 1294"/>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295" name="Shape 1295"/>
        <p:cNvGrpSpPr/>
        <p:nvPr/>
      </p:nvGrpSpPr>
      <p:grpSpPr>
        <a:xfrm>
          <a:off x="0" y="0"/>
          <a:ext cx="0" cy="0"/>
          <a:chOff x="0" y="0"/>
          <a:chExt cx="0" cy="0"/>
        </a:xfrm>
      </p:grpSpPr>
      <p:sp>
        <p:nvSpPr>
          <p:cNvPr id="1296" name="Shape 1296"/>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297" name="Shape 1297"/>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298" name="Shape 1298"/>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299" name="Shape 1299"/>
        <p:cNvGrpSpPr/>
        <p:nvPr/>
      </p:nvGrpSpPr>
      <p:grpSpPr>
        <a:xfrm>
          <a:off x="0" y="0"/>
          <a:ext cx="0" cy="0"/>
          <a:chOff x="0" y="0"/>
          <a:chExt cx="0" cy="0"/>
        </a:xfrm>
      </p:grpSpPr>
      <p:sp>
        <p:nvSpPr>
          <p:cNvPr id="1300" name="Shape 1300"/>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301" name="Shape 1301"/>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302" name="Shape 1302"/>
        <p:cNvGrpSpPr/>
        <p:nvPr/>
      </p:nvGrpSpPr>
      <p:grpSpPr>
        <a:xfrm>
          <a:off x="0" y="0"/>
          <a:ext cx="0" cy="0"/>
          <a:chOff x="0" y="0"/>
          <a:chExt cx="0" cy="0"/>
        </a:xfrm>
      </p:grpSpPr>
      <p:sp>
        <p:nvSpPr>
          <p:cNvPr id="1303" name="Shape 1303"/>
          <p:cNvSpPr txBox="1"/>
          <p:nvPr>
            <p:ph type="title"/>
          </p:nvPr>
        </p:nvSpPr>
        <p:spPr>
          <a:xfrm>
            <a:off x="457200" y="273050"/>
            <a:ext cx="3008313" cy="1162049"/>
          </a:xfrm>
          <a:prstGeom prst="rect">
            <a:avLst/>
          </a:prstGeom>
          <a:noFill/>
          <a:ln>
            <a:noFill/>
          </a:ln>
        </p:spPr>
        <p:txBody>
          <a:bodyPr anchorCtr="0" anchor="b" bIns="91425" lIns="91425" rIns="91425" tIns="91425"/>
          <a:lstStyle>
            <a:lvl1pPr rtl="0" algn="l">
              <a:spcBef>
                <a:spcPts val="0"/>
              </a:spcBef>
              <a:defRPr b="1" sz="2000"/>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1304" name="Shape 1304"/>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p:txBody>
      </p:sp>
      <p:sp>
        <p:nvSpPr>
          <p:cNvPr id="1305" name="Shape 1305"/>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marL="0" rtl="0">
              <a:spcBef>
                <a:spcPts val="0"/>
              </a:spcBef>
              <a:buFont typeface="Arial"/>
              <a:buNone/>
              <a:defRPr sz="1400"/>
            </a:lvl1pPr>
            <a:lvl2pPr indent="0" marL="457200" rtl="0">
              <a:spcBef>
                <a:spcPts val="0"/>
              </a:spcBef>
              <a:buFont typeface="Arial"/>
              <a:buNone/>
              <a:defRPr sz="1200"/>
            </a:lvl2pPr>
            <a:lvl3pPr indent="0" marL="914400" rtl="0">
              <a:spcBef>
                <a:spcPts val="0"/>
              </a:spcBef>
              <a:buFont typeface="Arial"/>
              <a:buNone/>
              <a:defRPr sz="1000"/>
            </a:lvl3pPr>
            <a:lvl4pPr indent="0" marL="1371600" rtl="0">
              <a:spcBef>
                <a:spcPts val="0"/>
              </a:spcBef>
              <a:buFont typeface="Arial"/>
              <a:buNone/>
              <a:defRPr sz="900"/>
            </a:lvl4pPr>
            <a:lvl5pPr indent="0" marL="1828800" rtl="0">
              <a:spcBef>
                <a:spcPts val="0"/>
              </a:spcBef>
              <a:buFont typeface="Arial"/>
              <a:buNone/>
              <a:defRPr sz="900"/>
            </a:lvl5pPr>
            <a:lvl6pPr indent="0" marL="2286000" rtl="0">
              <a:spcBef>
                <a:spcPts val="0"/>
              </a:spcBef>
              <a:buFont typeface="Arial"/>
              <a:buNone/>
              <a:defRPr sz="900"/>
            </a:lvl6pPr>
            <a:lvl7pPr indent="0" marL="2743200" rtl="0">
              <a:spcBef>
                <a:spcPts val="0"/>
              </a:spcBef>
              <a:buFont typeface="Arial"/>
              <a:buNone/>
              <a:defRPr sz="900"/>
            </a:lvl7pPr>
            <a:lvl8pPr indent="0" marL="3200400" rtl="0">
              <a:spcBef>
                <a:spcPts val="0"/>
              </a:spcBef>
              <a:buFont typeface="Arial"/>
              <a:buNone/>
              <a:defRPr sz="900"/>
            </a:lvl8pPr>
            <a:lvl9pPr indent="0" marL="3657600" rtl="0">
              <a:spcBef>
                <a:spcPts val="0"/>
              </a:spcBef>
              <a:buFont typeface="Arial"/>
              <a:buNone/>
              <a:defRPr sz="900"/>
            </a:lvl9pPr>
          </a:lstStyle>
          <a:p/>
        </p:txBody>
      </p:sp>
      <p:sp>
        <p:nvSpPr>
          <p:cNvPr id="1306" name="Shape 1306"/>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307" name="Shape 1307"/>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308" name="Shape 1308"/>
        <p:cNvGrpSpPr/>
        <p:nvPr/>
      </p:nvGrpSpPr>
      <p:grpSpPr>
        <a:xfrm>
          <a:off x="0" y="0"/>
          <a:ext cx="0" cy="0"/>
          <a:chOff x="0" y="0"/>
          <a:chExt cx="0" cy="0"/>
        </a:xfrm>
      </p:grpSpPr>
      <p:sp>
        <p:nvSpPr>
          <p:cNvPr id="1309" name="Shape 1309"/>
          <p:cNvSpPr txBox="1"/>
          <p:nvPr>
            <p:ph type="title"/>
          </p:nvPr>
        </p:nvSpPr>
        <p:spPr>
          <a:xfrm>
            <a:off x="1792288" y="4800600"/>
            <a:ext cx="5486399" cy="566737"/>
          </a:xfrm>
          <a:prstGeom prst="rect">
            <a:avLst/>
          </a:prstGeom>
          <a:noFill/>
          <a:ln>
            <a:noFill/>
          </a:ln>
        </p:spPr>
        <p:txBody>
          <a:bodyPr anchorCtr="0" anchor="b" bIns="91425" lIns="91425" rIns="91425" tIns="91425"/>
          <a:lstStyle>
            <a:lvl1pPr rtl="0" algn="l">
              <a:spcBef>
                <a:spcPts val="0"/>
              </a:spcBef>
              <a:defRPr b="1" sz="2000"/>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1310" name="Shape 1310"/>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marL="0" marR="0" rtl="0" algn="l">
              <a:spcBef>
                <a:spcPts val="0"/>
              </a:spcBef>
              <a:spcAft>
                <a:spcPts val="0"/>
              </a:spcAft>
              <a:buClr>
                <a:schemeClr val="dk1"/>
              </a:buClr>
              <a:buFont typeface="Arial"/>
              <a:buNone/>
              <a:defRPr b="1" baseline="0" i="0" sz="3200" u="none" cap="none" strike="noStrike">
                <a:solidFill>
                  <a:schemeClr val="dk1"/>
                </a:solidFill>
                <a:latin typeface="Arial"/>
                <a:ea typeface="Arial"/>
                <a:cs typeface="Arial"/>
                <a:sym typeface="Arial"/>
              </a:defRPr>
            </a:lvl1pPr>
            <a:lvl2pPr indent="0" marL="457200" marR="0" rtl="0" algn="l">
              <a:spcBef>
                <a:spcPts val="0"/>
              </a:spcBef>
              <a:spcAft>
                <a:spcPts val="0"/>
              </a:spcAft>
              <a:buClr>
                <a:schemeClr val="dk1"/>
              </a:buClr>
              <a:buFont typeface="Arial"/>
              <a:buNone/>
              <a:defRPr b="0" baseline="0" i="0" sz="2800" u="none" cap="none" strike="noStrike">
                <a:solidFill>
                  <a:schemeClr val="dk1"/>
                </a:solidFill>
                <a:latin typeface="Arial"/>
                <a:ea typeface="Arial"/>
                <a:cs typeface="Arial"/>
                <a:sym typeface="Arial"/>
              </a:defRPr>
            </a:lvl2pPr>
            <a:lvl3pPr indent="0" marL="914400" marR="0" rtl="0" algn="l">
              <a:spcBef>
                <a:spcPts val="0"/>
              </a:spcBef>
              <a:spcAft>
                <a:spcPts val="0"/>
              </a:spcAft>
              <a:buClr>
                <a:schemeClr val="dk1"/>
              </a:buClr>
              <a:buFont typeface="Arial"/>
              <a:buNone/>
              <a:defRPr b="0" baseline="0" i="0" sz="2400" u="none" cap="none" strike="noStrike">
                <a:solidFill>
                  <a:schemeClr val="dk1"/>
                </a:solidFill>
                <a:latin typeface="Arial"/>
                <a:ea typeface="Arial"/>
                <a:cs typeface="Arial"/>
                <a:sym typeface="Arial"/>
              </a:defRPr>
            </a:lvl3pPr>
            <a:lvl4pPr indent="0" marL="1371600" marR="0" rtl="0" algn="l">
              <a:spcBef>
                <a:spcPts val="0"/>
              </a:spcBef>
              <a:spcAft>
                <a:spcPts val="0"/>
              </a:spcAft>
              <a:buClr>
                <a:schemeClr val="dk1"/>
              </a:buClr>
              <a:buFont typeface="Arial"/>
              <a:buNone/>
              <a:defRPr b="0" baseline="0" i="0" sz="2000" u="none" cap="none" strike="noStrike">
                <a:solidFill>
                  <a:schemeClr val="dk1"/>
                </a:solidFill>
                <a:latin typeface="Arial"/>
                <a:ea typeface="Arial"/>
                <a:cs typeface="Arial"/>
                <a:sym typeface="Arial"/>
              </a:defRPr>
            </a:lvl4pPr>
            <a:lvl5pPr indent="0" marL="1828800" marR="0" rtl="0" algn="l">
              <a:spcBef>
                <a:spcPts val="0"/>
              </a:spcBef>
              <a:spcAft>
                <a:spcPts val="0"/>
              </a:spcAft>
              <a:buClr>
                <a:schemeClr val="dk1"/>
              </a:buClr>
              <a:buFont typeface="Arial"/>
              <a:buNone/>
              <a:defRPr b="0" baseline="0" i="0" sz="2000" u="none" cap="none" strike="noStrike">
                <a:solidFill>
                  <a:schemeClr val="dk1"/>
                </a:solidFill>
                <a:latin typeface="Arial"/>
                <a:ea typeface="Arial"/>
                <a:cs typeface="Arial"/>
                <a:sym typeface="Arial"/>
              </a:defRPr>
            </a:lvl5pPr>
            <a:lvl6pPr indent="0" marL="22860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6pPr>
            <a:lvl7pPr indent="0" marL="27432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7pPr>
            <a:lvl8pPr indent="0" marL="32004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8pPr>
            <a:lvl9pPr indent="0" marL="36576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9pPr>
          </a:lstStyle>
          <a:p/>
        </p:txBody>
      </p:sp>
      <p:sp>
        <p:nvSpPr>
          <p:cNvPr id="1311" name="Shape 1311"/>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marL="0" rtl="0">
              <a:spcBef>
                <a:spcPts val="0"/>
              </a:spcBef>
              <a:buFont typeface="Arial"/>
              <a:buNone/>
              <a:defRPr sz="1400"/>
            </a:lvl1pPr>
            <a:lvl2pPr indent="0" marL="457200" rtl="0">
              <a:spcBef>
                <a:spcPts val="0"/>
              </a:spcBef>
              <a:buFont typeface="Arial"/>
              <a:buNone/>
              <a:defRPr sz="1200"/>
            </a:lvl2pPr>
            <a:lvl3pPr indent="0" marL="914400" rtl="0">
              <a:spcBef>
                <a:spcPts val="0"/>
              </a:spcBef>
              <a:buFont typeface="Arial"/>
              <a:buNone/>
              <a:defRPr sz="1000"/>
            </a:lvl3pPr>
            <a:lvl4pPr indent="0" marL="1371600" rtl="0">
              <a:spcBef>
                <a:spcPts val="0"/>
              </a:spcBef>
              <a:buFont typeface="Arial"/>
              <a:buNone/>
              <a:defRPr sz="900"/>
            </a:lvl4pPr>
            <a:lvl5pPr indent="0" marL="1828800" rtl="0">
              <a:spcBef>
                <a:spcPts val="0"/>
              </a:spcBef>
              <a:buFont typeface="Arial"/>
              <a:buNone/>
              <a:defRPr sz="900"/>
            </a:lvl5pPr>
            <a:lvl6pPr indent="0" marL="2286000" rtl="0">
              <a:spcBef>
                <a:spcPts val="0"/>
              </a:spcBef>
              <a:buFont typeface="Arial"/>
              <a:buNone/>
              <a:defRPr sz="900"/>
            </a:lvl6pPr>
            <a:lvl7pPr indent="0" marL="2743200" rtl="0">
              <a:spcBef>
                <a:spcPts val="0"/>
              </a:spcBef>
              <a:buFont typeface="Arial"/>
              <a:buNone/>
              <a:defRPr sz="900"/>
            </a:lvl7pPr>
            <a:lvl8pPr indent="0" marL="3200400" rtl="0">
              <a:spcBef>
                <a:spcPts val="0"/>
              </a:spcBef>
              <a:buFont typeface="Arial"/>
              <a:buNone/>
              <a:defRPr sz="900"/>
            </a:lvl8pPr>
            <a:lvl9pPr indent="0" marL="3657600" rtl="0">
              <a:spcBef>
                <a:spcPts val="0"/>
              </a:spcBef>
              <a:buFont typeface="Arial"/>
              <a:buNone/>
              <a:defRPr sz="900"/>
            </a:lvl9pPr>
          </a:lstStyle>
          <a:p/>
        </p:txBody>
      </p:sp>
      <p:sp>
        <p:nvSpPr>
          <p:cNvPr id="1312" name="Shape 1312"/>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313" name="Shape 1313"/>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314" name="Shape 1314"/>
        <p:cNvGrpSpPr/>
        <p:nvPr/>
      </p:nvGrpSpPr>
      <p:grpSpPr>
        <a:xfrm>
          <a:off x="0" y="0"/>
          <a:ext cx="0" cy="0"/>
          <a:chOff x="0" y="0"/>
          <a:chExt cx="0" cy="0"/>
        </a:xfrm>
      </p:grpSpPr>
      <p:sp>
        <p:nvSpPr>
          <p:cNvPr id="1315" name="Shape 1315"/>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316" name="Shape 1316"/>
          <p:cNvSpPr txBox="1"/>
          <p:nvPr>
            <p:ph idx="1" type="body"/>
          </p:nvPr>
        </p:nvSpPr>
        <p:spPr>
          <a:xfrm rot="5400000">
            <a:off x="2564607" y="-243681"/>
            <a:ext cx="4525961" cy="8229600"/>
          </a:xfrm>
          <a:prstGeom prst="rect">
            <a:avLst/>
          </a:prstGeom>
          <a:noFill/>
          <a:ln>
            <a:noFill/>
          </a:ln>
        </p:spPr>
        <p:txBody>
          <a:bodyPr anchorCtr="0" anchor="t" bIns="91425" lIns="91425" rIns="91425" tIns="91425"/>
          <a:lstStyle>
            <a:lvl1pPr indent="-107950" marL="231775" rtl="0" algn="l">
              <a:spcBef>
                <a:spcPts val="520"/>
              </a:spcBef>
              <a:spcAft>
                <a:spcPts val="0"/>
              </a:spcAft>
              <a:buClr>
                <a:srgbClr val="AF242B"/>
              </a:buClr>
              <a:buFont typeface="Noto Sans Symbols"/>
              <a:buChar char="•"/>
              <a:defRPr sz="2600">
                <a:solidFill>
                  <a:schemeClr val="dk1"/>
                </a:solidFill>
                <a:latin typeface="Arial"/>
                <a:ea typeface="Arial"/>
                <a:cs typeface="Arial"/>
                <a:sym typeface="Arial"/>
              </a:defRPr>
            </a:lvl1pPr>
            <a:lvl2pPr indent="-111125" marL="568325"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2pPr>
            <a:lvl3pPr indent="-127000" marL="914400"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3pPr>
            <a:lvl4pPr indent="-136525" marL="1260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4pPr>
            <a:lvl5pPr indent="-73025" marL="15398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5pPr>
            <a:lvl6pPr indent="-73025" marL="19970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6pPr>
            <a:lvl7pPr indent="-73025" marL="24542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7pPr>
            <a:lvl8pPr indent="-73025" marL="2911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8pPr>
            <a:lvl9pPr indent="-73025" marL="33686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9pPr>
          </a:lstStyle>
          <a:p/>
        </p:txBody>
      </p:sp>
      <p:sp>
        <p:nvSpPr>
          <p:cNvPr id="1317" name="Shape 1317"/>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318" name="Shape 1318"/>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6" name="Shape 36"/>
        <p:cNvGrpSpPr/>
        <p:nvPr/>
      </p:nvGrpSpPr>
      <p:grpSpPr>
        <a:xfrm>
          <a:off x="0" y="0"/>
          <a:ext cx="0" cy="0"/>
          <a:chOff x="0" y="0"/>
          <a:chExt cx="0" cy="0"/>
        </a:xfrm>
      </p:grpSpPr>
      <p:sp>
        <p:nvSpPr>
          <p:cNvPr id="37" name="Shape 37"/>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38" name="Shape 38"/>
          <p:cNvSpPr txBox="1"/>
          <p:nvPr>
            <p:ph idx="1" type="body"/>
          </p:nvPr>
        </p:nvSpPr>
        <p:spPr>
          <a:xfrm>
            <a:off x="712787" y="1608137"/>
            <a:ext cx="4038599" cy="4525961"/>
          </a:xfrm>
          <a:prstGeom prst="rect">
            <a:avLst/>
          </a:prstGeom>
          <a:noFill/>
          <a:ln>
            <a:noFill/>
          </a:ln>
        </p:spPr>
        <p:txBody>
          <a:bodyPr anchorCtr="0" anchor="t" bIns="91425" lIns="91425" rIns="91425" tIns="91425"/>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39" name="Shape 39"/>
          <p:cNvSpPr txBox="1"/>
          <p:nvPr>
            <p:ph idx="2" type="body"/>
          </p:nvPr>
        </p:nvSpPr>
        <p:spPr>
          <a:xfrm>
            <a:off x="4903787" y="1608137"/>
            <a:ext cx="4038599" cy="4525961"/>
          </a:xfrm>
          <a:prstGeom prst="rect">
            <a:avLst/>
          </a:prstGeom>
          <a:noFill/>
          <a:ln>
            <a:noFill/>
          </a:ln>
        </p:spPr>
        <p:txBody>
          <a:bodyPr anchorCtr="0" anchor="t" bIns="91425" lIns="91425" rIns="91425" tIns="91425"/>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40" name="Shape 40"/>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41" name="Shape 41"/>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319" name="Shape 1319"/>
        <p:cNvGrpSpPr/>
        <p:nvPr/>
      </p:nvGrpSpPr>
      <p:grpSpPr>
        <a:xfrm>
          <a:off x="0" y="0"/>
          <a:ext cx="0" cy="0"/>
          <a:chOff x="0" y="0"/>
          <a:chExt cx="0" cy="0"/>
        </a:xfrm>
      </p:grpSpPr>
      <p:sp>
        <p:nvSpPr>
          <p:cNvPr id="1320" name="Shape 1320"/>
          <p:cNvSpPr txBox="1"/>
          <p:nvPr>
            <p:ph type="title"/>
          </p:nvPr>
        </p:nvSpPr>
        <p:spPr>
          <a:xfrm rot="5400000">
            <a:off x="4980782" y="2172493"/>
            <a:ext cx="5802311" cy="2120899"/>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321" name="Shape 1321"/>
          <p:cNvSpPr txBox="1"/>
          <p:nvPr>
            <p:ph idx="1" type="body"/>
          </p:nvPr>
        </p:nvSpPr>
        <p:spPr>
          <a:xfrm rot="5400000">
            <a:off x="661194" y="126206"/>
            <a:ext cx="5802311" cy="6213475"/>
          </a:xfrm>
          <a:prstGeom prst="rect">
            <a:avLst/>
          </a:prstGeom>
          <a:noFill/>
          <a:ln>
            <a:noFill/>
          </a:ln>
        </p:spPr>
        <p:txBody>
          <a:bodyPr anchorCtr="0" anchor="t" bIns="91425" lIns="91425" rIns="91425" tIns="91425"/>
          <a:lstStyle>
            <a:lvl1pPr indent="-107950" marL="231775" rtl="0" algn="l">
              <a:spcBef>
                <a:spcPts val="520"/>
              </a:spcBef>
              <a:spcAft>
                <a:spcPts val="0"/>
              </a:spcAft>
              <a:buClr>
                <a:srgbClr val="AF242B"/>
              </a:buClr>
              <a:buFont typeface="Noto Sans Symbols"/>
              <a:buChar char="•"/>
              <a:defRPr sz="2600">
                <a:solidFill>
                  <a:schemeClr val="dk1"/>
                </a:solidFill>
                <a:latin typeface="Arial"/>
                <a:ea typeface="Arial"/>
                <a:cs typeface="Arial"/>
                <a:sym typeface="Arial"/>
              </a:defRPr>
            </a:lvl1pPr>
            <a:lvl2pPr indent="-111125" marL="568325"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2pPr>
            <a:lvl3pPr indent="-127000" marL="914400"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3pPr>
            <a:lvl4pPr indent="-136525" marL="1260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4pPr>
            <a:lvl5pPr indent="-73025" marL="15398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5pPr>
            <a:lvl6pPr indent="-73025" marL="19970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6pPr>
            <a:lvl7pPr indent="-73025" marL="24542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7pPr>
            <a:lvl8pPr indent="-73025" marL="2911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8pPr>
            <a:lvl9pPr indent="-73025" marL="33686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9pPr>
          </a:lstStyle>
          <a:p/>
        </p:txBody>
      </p:sp>
      <p:sp>
        <p:nvSpPr>
          <p:cNvPr id="1322" name="Shape 1322"/>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323" name="Shape 1323"/>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p:spTree>
      <p:nvGrpSpPr>
        <p:cNvPr id="1324" name="Shape 1324"/>
        <p:cNvGrpSpPr/>
        <p:nvPr/>
      </p:nvGrpSpPr>
      <p:grpSpPr>
        <a:xfrm>
          <a:off x="0" y="0"/>
          <a:ext cx="0" cy="0"/>
          <a:chOff x="0" y="0"/>
          <a:chExt cx="0" cy="0"/>
        </a:xfrm>
      </p:grpSpPr>
      <p:sp>
        <p:nvSpPr>
          <p:cNvPr id="1325" name="Shape 1325"/>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326" name="Shape 1326"/>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327" name="Shape 1327"/>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Custom Layout">
    <p:spTree>
      <p:nvGrpSpPr>
        <p:cNvPr id="1328" name="Shape 1328"/>
        <p:cNvGrpSpPr/>
        <p:nvPr/>
      </p:nvGrpSpPr>
      <p:grpSpPr>
        <a:xfrm>
          <a:off x="0" y="0"/>
          <a:ext cx="0" cy="0"/>
          <a:chOff x="0" y="0"/>
          <a:chExt cx="0" cy="0"/>
        </a:xfrm>
      </p:grpSpPr>
      <p:sp>
        <p:nvSpPr>
          <p:cNvPr id="1329" name="Shape 1329"/>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330" name="Shape 1330"/>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331" name="Shape 1331"/>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340" name="Shape 1340"/>
        <p:cNvGrpSpPr/>
        <p:nvPr/>
      </p:nvGrpSpPr>
      <p:grpSpPr>
        <a:xfrm>
          <a:off x="0" y="0"/>
          <a:ext cx="0" cy="0"/>
          <a:chOff x="0" y="0"/>
          <a:chExt cx="0" cy="0"/>
        </a:xfrm>
      </p:grpSpPr>
      <p:pic>
        <p:nvPicPr>
          <p:cNvPr id="1341" name="Shape 1341"/>
          <p:cNvPicPr preferRelativeResize="0"/>
          <p:nvPr/>
        </p:nvPicPr>
        <p:blipFill rotWithShape="1">
          <a:blip r:embed="rId2">
            <a:alphaModFix/>
          </a:blip>
          <a:srcRect b="0" l="0" r="0" t="0"/>
          <a:stretch/>
        </p:blipFill>
        <p:spPr>
          <a:xfrm>
            <a:off x="7743825" y="5838825"/>
            <a:ext cx="1109663" cy="766763"/>
          </a:xfrm>
          <a:prstGeom prst="rect">
            <a:avLst/>
          </a:prstGeom>
          <a:noFill/>
          <a:ln>
            <a:noFill/>
          </a:ln>
        </p:spPr>
      </p:pic>
      <p:pic>
        <p:nvPicPr>
          <p:cNvPr id="1342" name="Shape 1342"/>
          <p:cNvPicPr preferRelativeResize="0"/>
          <p:nvPr/>
        </p:nvPicPr>
        <p:blipFill rotWithShape="1">
          <a:blip r:embed="rId3">
            <a:alphaModFix/>
          </a:blip>
          <a:srcRect b="-22" l="0" r="77934" t="0"/>
          <a:stretch/>
        </p:blipFill>
        <p:spPr>
          <a:xfrm>
            <a:off x="0" y="-1588"/>
            <a:ext cx="2017713" cy="6859587"/>
          </a:xfrm>
          <a:prstGeom prst="rect">
            <a:avLst/>
          </a:prstGeom>
          <a:noFill/>
          <a:ln>
            <a:noFill/>
          </a:ln>
        </p:spPr>
      </p:pic>
      <p:pic>
        <p:nvPicPr>
          <p:cNvPr id="1343" name="Shape 1343"/>
          <p:cNvPicPr preferRelativeResize="0"/>
          <p:nvPr/>
        </p:nvPicPr>
        <p:blipFill rotWithShape="1">
          <a:blip r:embed="rId4">
            <a:alphaModFix/>
          </a:blip>
          <a:srcRect b="0" l="0" r="0" t="0"/>
          <a:stretch/>
        </p:blipFill>
        <p:spPr>
          <a:xfrm>
            <a:off x="6032500" y="3178175"/>
            <a:ext cx="3111500" cy="2046288"/>
          </a:xfrm>
          <a:prstGeom prst="rect">
            <a:avLst/>
          </a:prstGeom>
          <a:noFill/>
          <a:ln>
            <a:noFill/>
          </a:ln>
        </p:spPr>
      </p:pic>
      <p:pic>
        <p:nvPicPr>
          <p:cNvPr id="1344" name="Shape 1344"/>
          <p:cNvPicPr preferRelativeResize="0"/>
          <p:nvPr/>
        </p:nvPicPr>
        <p:blipFill rotWithShape="1">
          <a:blip r:embed="rId3">
            <a:alphaModFix/>
          </a:blip>
          <a:srcRect b="23795" l="21790" r="0" t="75464"/>
          <a:stretch/>
        </p:blipFill>
        <p:spPr>
          <a:xfrm>
            <a:off x="1992313" y="5173662"/>
            <a:ext cx="7151686" cy="50799"/>
          </a:xfrm>
          <a:prstGeom prst="rect">
            <a:avLst/>
          </a:prstGeom>
          <a:noFill/>
          <a:ln>
            <a:noFill/>
          </a:ln>
        </p:spPr>
      </p:pic>
      <p:pic>
        <p:nvPicPr>
          <p:cNvPr id="1345" name="Shape 1345"/>
          <p:cNvPicPr preferRelativeResize="0"/>
          <p:nvPr/>
        </p:nvPicPr>
        <p:blipFill rotWithShape="1">
          <a:blip r:embed="rId5">
            <a:alphaModFix/>
          </a:blip>
          <a:srcRect b="0" l="0" r="0" t="0"/>
          <a:stretch/>
        </p:blipFill>
        <p:spPr>
          <a:xfrm>
            <a:off x="2001838" y="3236913"/>
            <a:ext cx="4040187" cy="1939925"/>
          </a:xfrm>
          <a:prstGeom prst="rect">
            <a:avLst/>
          </a:prstGeom>
          <a:noFill/>
          <a:ln>
            <a:noFill/>
          </a:ln>
        </p:spPr>
      </p:pic>
      <p:pic>
        <p:nvPicPr>
          <p:cNvPr id="1346" name="Shape 1346"/>
          <p:cNvPicPr preferRelativeResize="0"/>
          <p:nvPr/>
        </p:nvPicPr>
        <p:blipFill rotWithShape="1">
          <a:blip r:embed="rId3">
            <a:alphaModFix/>
          </a:blip>
          <a:srcRect b="52986" l="21893" r="0" t="46342"/>
          <a:stretch/>
        </p:blipFill>
        <p:spPr>
          <a:xfrm>
            <a:off x="2001838" y="3176588"/>
            <a:ext cx="7142161" cy="46036"/>
          </a:xfrm>
          <a:prstGeom prst="rect">
            <a:avLst/>
          </a:prstGeom>
          <a:noFill/>
          <a:ln>
            <a:noFill/>
          </a:ln>
        </p:spPr>
      </p:pic>
      <p:sp>
        <p:nvSpPr>
          <p:cNvPr id="1347" name="Shape 1347"/>
          <p:cNvSpPr txBox="1"/>
          <p:nvPr>
            <p:ph type="ctrTitle"/>
          </p:nvPr>
        </p:nvSpPr>
        <p:spPr>
          <a:xfrm>
            <a:off x="2133600" y="1600200"/>
            <a:ext cx="7015163" cy="1295400"/>
          </a:xfrm>
          <a:prstGeom prst="rect">
            <a:avLst/>
          </a:prstGeom>
          <a:noFill/>
          <a:ln>
            <a:noFill/>
          </a:ln>
        </p:spPr>
        <p:txBody>
          <a:bodyPr anchorCtr="0" anchor="ctr" bIns="91425" lIns="91425" rIns="91425" tIns="91425"/>
          <a:lstStyle>
            <a:lvl1pPr indent="0" marL="0" marR="0" rtl="0" algn="l">
              <a:spcBef>
                <a:spcPts val="0"/>
              </a:spcBef>
              <a:spcAft>
                <a:spcPts val="0"/>
              </a:spcAft>
              <a:defRPr b="1" baseline="0" i="0" sz="3200" u="none" cap="none" strike="noStrike">
                <a:solidFill>
                  <a:schemeClr val="dk1"/>
                </a:solidFill>
                <a:latin typeface="Arial"/>
                <a:ea typeface="Arial"/>
                <a:cs typeface="Arial"/>
                <a:sym typeface="Arial"/>
              </a:defRPr>
            </a:lvl1pPr>
            <a:lvl2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2pPr>
            <a:lvl3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3pPr>
            <a:lvl4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4pPr>
            <a:lvl5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5pPr>
            <a:lvl6pPr indent="0" marL="457200" marR="0" rtl="0" algn="l">
              <a:spcBef>
                <a:spcPts val="0"/>
              </a:spcBef>
              <a:spcAft>
                <a:spcPts val="0"/>
              </a:spcAft>
              <a:defRPr b="1" baseline="0" i="0" sz="2600" u="none" cap="none" strike="noStrike">
                <a:solidFill>
                  <a:schemeClr val="lt1"/>
                </a:solidFill>
                <a:latin typeface="Arial"/>
                <a:ea typeface="Arial"/>
                <a:cs typeface="Arial"/>
                <a:sym typeface="Arial"/>
              </a:defRPr>
            </a:lvl6pPr>
            <a:lvl7pPr indent="0" marL="914400" marR="0" rtl="0" algn="l">
              <a:spcBef>
                <a:spcPts val="0"/>
              </a:spcBef>
              <a:spcAft>
                <a:spcPts val="0"/>
              </a:spcAft>
              <a:defRPr b="1" baseline="0" i="0" sz="2600" u="none" cap="none" strike="noStrike">
                <a:solidFill>
                  <a:schemeClr val="lt1"/>
                </a:solidFill>
                <a:latin typeface="Arial"/>
                <a:ea typeface="Arial"/>
                <a:cs typeface="Arial"/>
                <a:sym typeface="Arial"/>
              </a:defRPr>
            </a:lvl7pPr>
            <a:lvl8pPr indent="0" marL="1371600" marR="0" rtl="0" algn="l">
              <a:spcBef>
                <a:spcPts val="0"/>
              </a:spcBef>
              <a:spcAft>
                <a:spcPts val="0"/>
              </a:spcAft>
              <a:defRPr b="1" baseline="0" i="0" sz="2600" u="none" cap="none" strike="noStrike">
                <a:solidFill>
                  <a:schemeClr val="lt1"/>
                </a:solidFill>
                <a:latin typeface="Arial"/>
                <a:ea typeface="Arial"/>
                <a:cs typeface="Arial"/>
                <a:sym typeface="Arial"/>
              </a:defRPr>
            </a:lvl8pPr>
            <a:lvl9pPr indent="0" marL="1828800" marR="0" rtl="0" algn="l">
              <a:spcBef>
                <a:spcPts val="0"/>
              </a:spcBef>
              <a:spcAft>
                <a:spcPts val="0"/>
              </a:spcAft>
              <a:defRPr b="1" baseline="0" i="0" sz="2600" u="none" cap="none" strike="noStrike">
                <a:solidFill>
                  <a:schemeClr val="lt1"/>
                </a:solidFill>
                <a:latin typeface="Arial"/>
                <a:ea typeface="Arial"/>
                <a:cs typeface="Arial"/>
                <a:sym typeface="Arial"/>
              </a:defRPr>
            </a:lvl9pPr>
          </a:lstStyle>
          <a:p/>
        </p:txBody>
      </p:sp>
      <p:sp>
        <p:nvSpPr>
          <p:cNvPr id="1348" name="Shape 1348"/>
          <p:cNvSpPr txBox="1"/>
          <p:nvPr>
            <p:ph idx="1" type="subTitle"/>
          </p:nvPr>
        </p:nvSpPr>
        <p:spPr>
          <a:xfrm>
            <a:off x="2159000" y="2819400"/>
            <a:ext cx="6934199" cy="838199"/>
          </a:xfrm>
          <a:prstGeom prst="rect">
            <a:avLst/>
          </a:prstGeom>
          <a:noFill/>
          <a:ln>
            <a:noFill/>
          </a:ln>
        </p:spPr>
        <p:txBody>
          <a:bodyPr anchorCtr="0" anchor="t" bIns="91425" lIns="91425" rIns="91425" tIns="91425"/>
          <a:lstStyle>
            <a:lvl1pPr indent="0" marL="0" marR="0" rtl="0" algn="l">
              <a:spcBef>
                <a:spcPts val="400"/>
              </a:spcBef>
              <a:spcAft>
                <a:spcPts val="0"/>
              </a:spcAft>
              <a:buClr>
                <a:srgbClr val="AF242B"/>
              </a:buClr>
              <a:buFont typeface="Noto Sans Symbols"/>
              <a:buNone/>
              <a:defRPr b="0" baseline="0" i="0" sz="2000" u="none" cap="none" strike="noStrike">
                <a:solidFill>
                  <a:schemeClr val="dk1"/>
                </a:solidFill>
                <a:latin typeface="Arial"/>
                <a:ea typeface="Arial"/>
                <a:cs typeface="Arial"/>
                <a:sym typeface="Arial"/>
              </a:defRPr>
            </a:lvl1pPr>
            <a:lvl2pPr indent="-111125" marL="568325"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2pPr>
            <a:lvl3pPr indent="-127000" marL="914400"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3pPr>
            <a:lvl4pPr indent="-136525" marL="1260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4pPr>
            <a:lvl5pPr indent="-73025" marL="15398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5pPr>
            <a:lvl6pPr indent="-73025" marL="19970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6pPr>
            <a:lvl7pPr indent="-73025" marL="24542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7pPr>
            <a:lvl8pPr indent="-73025" marL="2911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8pPr>
            <a:lvl9pPr indent="-73025" marL="33686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9pPr>
          </a:lstStyle>
          <a:p/>
        </p:txBody>
      </p:sp>
      <p:sp>
        <p:nvSpPr>
          <p:cNvPr id="1349" name="Shape 1349"/>
          <p:cNvSpPr txBox="1"/>
          <p:nvPr>
            <p:ph idx="11" type="ftr"/>
          </p:nvPr>
        </p:nvSpPr>
        <p:spPr>
          <a:xfrm>
            <a:off x="2133600" y="6553200"/>
            <a:ext cx="4343400" cy="304799"/>
          </a:xfrm>
          <a:prstGeom prst="rect">
            <a:avLst/>
          </a:prstGeom>
          <a:noFill/>
          <a:ln>
            <a:noFill/>
          </a:ln>
        </p:spPr>
        <p:txBody>
          <a:bodyPr anchorCtr="0" anchor="b"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ontent">
    <p:spTree>
      <p:nvGrpSpPr>
        <p:cNvPr id="1350" name="Shape 1350"/>
        <p:cNvGrpSpPr/>
        <p:nvPr/>
      </p:nvGrpSpPr>
      <p:grpSpPr>
        <a:xfrm>
          <a:off x="0" y="0"/>
          <a:ext cx="0" cy="0"/>
          <a:chOff x="0" y="0"/>
          <a:chExt cx="0" cy="0"/>
        </a:xfrm>
      </p:grpSpPr>
      <p:sp>
        <p:nvSpPr>
          <p:cNvPr id="1351" name="Shape 1351"/>
          <p:cNvSpPr txBox="1"/>
          <p:nvPr>
            <p:ph type="title"/>
          </p:nvPr>
        </p:nvSpPr>
        <p:spPr>
          <a:xfrm>
            <a:off x="455612" y="331787"/>
            <a:ext cx="84867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352" name="Shape 1352"/>
          <p:cNvSpPr txBox="1"/>
          <p:nvPr>
            <p:ph idx="1" type="body"/>
          </p:nvPr>
        </p:nvSpPr>
        <p:spPr>
          <a:xfrm>
            <a:off x="712787" y="1608137"/>
            <a:ext cx="8229600" cy="4525961"/>
          </a:xfrm>
          <a:prstGeom prst="rect">
            <a:avLst/>
          </a:prstGeom>
          <a:noFill/>
          <a:ln>
            <a:noFill/>
          </a:ln>
        </p:spPr>
        <p:txBody>
          <a:bodyPr anchorCtr="0" anchor="t" bIns="91425" lIns="91425" rIns="91425" tIns="91425"/>
          <a:lstStyle>
            <a:lvl1pPr indent="-107950" marL="231775" rtl="0" algn="l">
              <a:spcBef>
                <a:spcPts val="520"/>
              </a:spcBef>
              <a:spcAft>
                <a:spcPts val="0"/>
              </a:spcAft>
              <a:buClr>
                <a:srgbClr val="AF242B"/>
              </a:buClr>
              <a:buFont typeface="Noto Sans Symbols"/>
              <a:buChar char="•"/>
              <a:defRPr sz="2600">
                <a:solidFill>
                  <a:schemeClr val="dk1"/>
                </a:solidFill>
                <a:latin typeface="Arial"/>
                <a:ea typeface="Arial"/>
                <a:cs typeface="Arial"/>
                <a:sym typeface="Arial"/>
              </a:defRPr>
            </a:lvl1pPr>
            <a:lvl2pPr indent="-111125" marL="568325"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2pPr>
            <a:lvl3pPr indent="-127000" marL="914400"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3pPr>
            <a:lvl4pPr indent="-136525" marL="1260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4pPr>
            <a:lvl5pPr indent="-73025" marL="15398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5pPr>
            <a:lvl6pPr indent="-73025" marL="19970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6pPr>
            <a:lvl7pPr indent="-73025" marL="24542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7pPr>
            <a:lvl8pPr indent="-73025" marL="2911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8pPr>
            <a:lvl9pPr indent="-73025" marL="33686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9pPr>
          </a:lstStyle>
          <a:p/>
        </p:txBody>
      </p:sp>
      <p:sp>
        <p:nvSpPr>
          <p:cNvPr id="1353" name="Shape 1353"/>
          <p:cNvSpPr txBox="1"/>
          <p:nvPr>
            <p:ph idx="12" type="sldNum"/>
          </p:nvPr>
        </p:nvSpPr>
        <p:spPr>
          <a:xfrm>
            <a:off x="0" y="6453808"/>
            <a:ext cx="318052" cy="39307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2_Custom Layout">
    <p:spTree>
      <p:nvGrpSpPr>
        <p:cNvPr id="1354" name="Shape 1354"/>
        <p:cNvGrpSpPr/>
        <p:nvPr/>
      </p:nvGrpSpPr>
      <p:grpSpPr>
        <a:xfrm>
          <a:off x="0" y="0"/>
          <a:ext cx="0" cy="0"/>
          <a:chOff x="0" y="0"/>
          <a:chExt cx="0" cy="0"/>
        </a:xfrm>
      </p:grpSpPr>
      <p:sp>
        <p:nvSpPr>
          <p:cNvPr id="1355" name="Shape 1355"/>
          <p:cNvSpPr txBox="1"/>
          <p:nvPr>
            <p:ph type="title"/>
          </p:nvPr>
        </p:nvSpPr>
        <p:spPr>
          <a:xfrm>
            <a:off x="455612" y="331787"/>
            <a:ext cx="8463099"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356" name="Shape 1356"/>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357" name="Shape 1357"/>
          <p:cNvSpPr txBox="1"/>
          <p:nvPr>
            <p:ph idx="12" type="sldNum"/>
          </p:nvPr>
        </p:nvSpPr>
        <p:spPr>
          <a:xfrm>
            <a:off x="0" y="6553200"/>
            <a:ext cx="435697" cy="30479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1358" name="Shape 1358"/>
          <p:cNvSpPr txBox="1"/>
          <p:nvPr>
            <p:ph idx="1" type="body"/>
          </p:nvPr>
        </p:nvSpPr>
        <p:spPr>
          <a:xfrm>
            <a:off x="689112" y="1309963"/>
            <a:ext cx="8229600" cy="4525961"/>
          </a:xfrm>
          <a:prstGeom prst="rect">
            <a:avLst/>
          </a:prstGeom>
          <a:noFill/>
          <a:ln>
            <a:noFill/>
          </a:ln>
        </p:spPr>
        <p:txBody>
          <a:bodyPr anchorCtr="0" anchor="t" bIns="91425" lIns="91425" rIns="91425" tIns="91425"/>
          <a:lstStyle>
            <a:lvl1pPr indent="-107950" marL="231775" rtl="0" algn="l">
              <a:spcBef>
                <a:spcPts val="520"/>
              </a:spcBef>
              <a:spcAft>
                <a:spcPts val="0"/>
              </a:spcAft>
              <a:buClr>
                <a:srgbClr val="AF242B"/>
              </a:buClr>
              <a:buFont typeface="Noto Sans Symbols"/>
              <a:buChar char="•"/>
              <a:defRPr sz="2600">
                <a:solidFill>
                  <a:schemeClr val="dk1"/>
                </a:solidFill>
                <a:latin typeface="Arial"/>
                <a:ea typeface="Arial"/>
                <a:cs typeface="Arial"/>
                <a:sym typeface="Arial"/>
              </a:defRPr>
            </a:lvl1pPr>
            <a:lvl2pPr indent="-111125" marL="568325"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2pPr>
            <a:lvl3pPr indent="-127000" marL="914400"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3pPr>
            <a:lvl4pPr indent="-136525" marL="1260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4pPr>
            <a:lvl5pPr indent="-73025" marL="15398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5pPr>
            <a:lvl6pPr indent="-73025" marL="19970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6pPr>
            <a:lvl7pPr indent="-73025" marL="24542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7pPr>
            <a:lvl8pPr indent="-73025" marL="2911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8pPr>
            <a:lvl9pPr indent="-73025" marL="33686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1_Title and Content">
    <p:spTree>
      <p:nvGrpSpPr>
        <p:cNvPr id="1359" name="Shape 1359"/>
        <p:cNvGrpSpPr/>
        <p:nvPr/>
      </p:nvGrpSpPr>
      <p:grpSpPr>
        <a:xfrm>
          <a:off x="0" y="0"/>
          <a:ext cx="0" cy="0"/>
          <a:chOff x="0" y="0"/>
          <a:chExt cx="0" cy="0"/>
        </a:xfrm>
      </p:grpSpPr>
      <p:sp>
        <p:nvSpPr>
          <p:cNvPr id="1360" name="Shape 1360"/>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361" name="Shape 1361"/>
          <p:cNvSpPr txBox="1"/>
          <p:nvPr>
            <p:ph idx="1" type="body"/>
          </p:nvPr>
        </p:nvSpPr>
        <p:spPr>
          <a:xfrm>
            <a:off x="712787" y="1608137"/>
            <a:ext cx="8229600" cy="4525961"/>
          </a:xfrm>
          <a:prstGeom prst="rect">
            <a:avLst/>
          </a:prstGeom>
          <a:noFill/>
          <a:ln>
            <a:noFill/>
          </a:ln>
        </p:spPr>
        <p:txBody>
          <a:bodyPr anchorCtr="0" anchor="t" bIns="91425" lIns="91425" rIns="91425" tIns="91425"/>
          <a:lstStyle>
            <a:lvl1pPr indent="-107950" marL="231775" rtl="0" algn="l">
              <a:spcBef>
                <a:spcPts val="520"/>
              </a:spcBef>
              <a:spcAft>
                <a:spcPts val="0"/>
              </a:spcAft>
              <a:buClr>
                <a:srgbClr val="AF242B"/>
              </a:buClr>
              <a:buFont typeface="Noto Sans Symbols"/>
              <a:buChar char="•"/>
              <a:defRPr sz="2600">
                <a:solidFill>
                  <a:schemeClr val="dk1"/>
                </a:solidFill>
                <a:latin typeface="Arial"/>
                <a:ea typeface="Arial"/>
                <a:cs typeface="Arial"/>
                <a:sym typeface="Arial"/>
              </a:defRPr>
            </a:lvl1pPr>
            <a:lvl2pPr indent="-111125" marL="568325"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2pPr>
            <a:lvl3pPr indent="-127000" marL="914400"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3pPr>
            <a:lvl4pPr indent="-136525" marL="1260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4pPr>
            <a:lvl5pPr indent="-73025" marL="15398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5pPr>
            <a:lvl6pPr indent="-73025" marL="19970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6pPr>
            <a:lvl7pPr indent="-73025" marL="24542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7pPr>
            <a:lvl8pPr indent="-73025" marL="2911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8pPr>
            <a:lvl9pPr indent="-73025" marL="33686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9pPr>
          </a:lstStyle>
          <a:p/>
        </p:txBody>
      </p:sp>
      <p:sp>
        <p:nvSpPr>
          <p:cNvPr id="1362" name="Shape 1362"/>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363" name="Shape 1363"/>
          <p:cNvSpPr txBox="1"/>
          <p:nvPr>
            <p:ph idx="12" type="sldNum"/>
          </p:nvPr>
        </p:nvSpPr>
        <p:spPr>
          <a:xfrm>
            <a:off x="-144150" y="6245223"/>
            <a:ext cx="631042" cy="61277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8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64" name="Shape 1364"/>
        <p:cNvGrpSpPr/>
        <p:nvPr/>
      </p:nvGrpSpPr>
      <p:grpSpPr>
        <a:xfrm>
          <a:off x="0" y="0"/>
          <a:ext cx="0" cy="0"/>
          <a:chOff x="0" y="0"/>
          <a:chExt cx="0" cy="0"/>
        </a:xfrm>
      </p:grpSpPr>
      <p:sp>
        <p:nvSpPr>
          <p:cNvPr id="1365" name="Shape 1365"/>
          <p:cNvSpPr txBox="1"/>
          <p:nvPr>
            <p:ph type="title"/>
          </p:nvPr>
        </p:nvSpPr>
        <p:spPr>
          <a:xfrm>
            <a:off x="722312" y="4406900"/>
            <a:ext cx="7772400" cy="1362075"/>
          </a:xfrm>
          <a:prstGeom prst="rect">
            <a:avLst/>
          </a:prstGeom>
          <a:noFill/>
          <a:ln>
            <a:noFill/>
          </a:ln>
        </p:spPr>
        <p:txBody>
          <a:bodyPr anchorCtr="0" anchor="t" bIns="91425" lIns="91425" rIns="91425" tIns="91425"/>
          <a:lstStyle>
            <a:lvl1pPr rtl="0" algn="l">
              <a:spcBef>
                <a:spcPts val="0"/>
              </a:spcBef>
              <a:defRPr b="1" sz="4000" cap="none"/>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1366" name="Shape 1366"/>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marL="0" rtl="0">
              <a:spcBef>
                <a:spcPts val="0"/>
              </a:spcBef>
              <a:buFont typeface="Arial"/>
              <a:buNone/>
              <a:defRPr sz="2000"/>
            </a:lvl1pPr>
            <a:lvl2pPr indent="0" marL="457200" rtl="0">
              <a:spcBef>
                <a:spcPts val="0"/>
              </a:spcBef>
              <a:buFont typeface="Arial"/>
              <a:buNone/>
              <a:defRPr sz="1800"/>
            </a:lvl2pPr>
            <a:lvl3pPr indent="0" marL="914400" rtl="0">
              <a:spcBef>
                <a:spcPts val="0"/>
              </a:spcBef>
              <a:buFont typeface="Arial"/>
              <a:buNone/>
              <a:defRPr sz="1600"/>
            </a:lvl3pPr>
            <a:lvl4pPr indent="0" marL="1371600" rtl="0">
              <a:spcBef>
                <a:spcPts val="0"/>
              </a:spcBef>
              <a:buFont typeface="Arial"/>
              <a:buNone/>
              <a:defRPr sz="1400"/>
            </a:lvl4pPr>
            <a:lvl5pPr indent="0" marL="1828800" rtl="0">
              <a:spcBef>
                <a:spcPts val="0"/>
              </a:spcBef>
              <a:buFont typeface="Arial"/>
              <a:buNone/>
              <a:defRPr sz="1400"/>
            </a:lvl5pPr>
            <a:lvl6pPr indent="0" marL="2286000" rtl="0">
              <a:spcBef>
                <a:spcPts val="0"/>
              </a:spcBef>
              <a:buFont typeface="Arial"/>
              <a:buNone/>
              <a:defRPr sz="1400"/>
            </a:lvl6pPr>
            <a:lvl7pPr indent="0" marL="2743200" rtl="0">
              <a:spcBef>
                <a:spcPts val="0"/>
              </a:spcBef>
              <a:buFont typeface="Arial"/>
              <a:buNone/>
              <a:defRPr sz="1400"/>
            </a:lvl7pPr>
            <a:lvl8pPr indent="0" marL="3200400" rtl="0">
              <a:spcBef>
                <a:spcPts val="0"/>
              </a:spcBef>
              <a:buFont typeface="Arial"/>
              <a:buNone/>
              <a:defRPr sz="1400"/>
            </a:lvl8pPr>
            <a:lvl9pPr indent="0" marL="3657600" rtl="0">
              <a:spcBef>
                <a:spcPts val="0"/>
              </a:spcBef>
              <a:buFont typeface="Arial"/>
              <a:buNone/>
              <a:defRPr sz="1400"/>
            </a:lvl9pPr>
          </a:lstStyle>
          <a:p/>
        </p:txBody>
      </p:sp>
      <p:sp>
        <p:nvSpPr>
          <p:cNvPr id="1367" name="Shape 1367"/>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368" name="Shape 1368"/>
          <p:cNvSpPr txBox="1"/>
          <p:nvPr>
            <p:ph idx="12" type="sldNum"/>
          </p:nvPr>
        </p:nvSpPr>
        <p:spPr>
          <a:xfrm>
            <a:off x="-25400" y="6245225"/>
            <a:ext cx="381000" cy="47624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8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369" name="Shape 1369"/>
        <p:cNvGrpSpPr/>
        <p:nvPr/>
      </p:nvGrpSpPr>
      <p:grpSpPr>
        <a:xfrm>
          <a:off x="0" y="0"/>
          <a:ext cx="0" cy="0"/>
          <a:chOff x="0" y="0"/>
          <a:chExt cx="0" cy="0"/>
        </a:xfrm>
      </p:grpSpPr>
      <p:sp>
        <p:nvSpPr>
          <p:cNvPr id="1370" name="Shape 1370"/>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371" name="Shape 1371"/>
          <p:cNvSpPr txBox="1"/>
          <p:nvPr>
            <p:ph idx="1" type="body"/>
          </p:nvPr>
        </p:nvSpPr>
        <p:spPr>
          <a:xfrm>
            <a:off x="712787" y="1608137"/>
            <a:ext cx="4038599" cy="4525961"/>
          </a:xfrm>
          <a:prstGeom prst="rect">
            <a:avLst/>
          </a:prstGeom>
          <a:noFill/>
          <a:ln>
            <a:noFill/>
          </a:ln>
        </p:spPr>
        <p:txBody>
          <a:bodyPr anchorCtr="0" anchor="t" bIns="91425" lIns="91425" rIns="91425" tIns="91425"/>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1372" name="Shape 1372"/>
          <p:cNvSpPr txBox="1"/>
          <p:nvPr>
            <p:ph idx="2" type="body"/>
          </p:nvPr>
        </p:nvSpPr>
        <p:spPr>
          <a:xfrm>
            <a:off x="4903787" y="1608137"/>
            <a:ext cx="4038599" cy="4525961"/>
          </a:xfrm>
          <a:prstGeom prst="rect">
            <a:avLst/>
          </a:prstGeom>
          <a:noFill/>
          <a:ln>
            <a:noFill/>
          </a:ln>
        </p:spPr>
        <p:txBody>
          <a:bodyPr anchorCtr="0" anchor="t" bIns="91425" lIns="91425" rIns="91425" tIns="91425"/>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1373" name="Shape 1373"/>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374" name="Shape 1374"/>
          <p:cNvSpPr txBox="1"/>
          <p:nvPr>
            <p:ph idx="12" type="sldNum"/>
          </p:nvPr>
        </p:nvSpPr>
        <p:spPr>
          <a:xfrm>
            <a:off x="-25400" y="6245225"/>
            <a:ext cx="381000" cy="47624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8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375" name="Shape 1375"/>
        <p:cNvGrpSpPr/>
        <p:nvPr/>
      </p:nvGrpSpPr>
      <p:grpSpPr>
        <a:xfrm>
          <a:off x="0" y="0"/>
          <a:ext cx="0" cy="0"/>
          <a:chOff x="0" y="0"/>
          <a:chExt cx="0" cy="0"/>
        </a:xfrm>
      </p:grpSpPr>
      <p:sp>
        <p:nvSpPr>
          <p:cNvPr id="1376" name="Shape 1376"/>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spcBef>
                <a:spcPts val="0"/>
              </a:spcBef>
              <a:defRPr/>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1377" name="Shape 1377"/>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marL="0" rtl="0">
              <a:spcBef>
                <a:spcPts val="0"/>
              </a:spcBef>
              <a:buFont typeface="Arial"/>
              <a:buNone/>
              <a:defRPr b="1" sz="2400"/>
            </a:lvl1pPr>
            <a:lvl2pPr indent="0" marL="457200" rtl="0">
              <a:spcBef>
                <a:spcPts val="0"/>
              </a:spcBef>
              <a:buFont typeface="Arial"/>
              <a:buNone/>
              <a:defRPr b="1" sz="2000"/>
            </a:lvl2pPr>
            <a:lvl3pPr indent="0" marL="914400" rtl="0">
              <a:spcBef>
                <a:spcPts val="0"/>
              </a:spcBef>
              <a:buFont typeface="Arial"/>
              <a:buNone/>
              <a:defRPr b="1" sz="1800"/>
            </a:lvl3pPr>
            <a:lvl4pPr indent="0" marL="1371600" rtl="0">
              <a:spcBef>
                <a:spcPts val="0"/>
              </a:spcBef>
              <a:buFont typeface="Arial"/>
              <a:buNone/>
              <a:defRPr b="1" sz="1600"/>
            </a:lvl4pPr>
            <a:lvl5pPr indent="0" marL="1828800" rtl="0">
              <a:spcBef>
                <a:spcPts val="0"/>
              </a:spcBef>
              <a:buFont typeface="Arial"/>
              <a:buNone/>
              <a:defRPr b="1" sz="1600"/>
            </a:lvl5pPr>
            <a:lvl6pPr indent="0" marL="2286000" rtl="0">
              <a:spcBef>
                <a:spcPts val="0"/>
              </a:spcBef>
              <a:buFont typeface="Arial"/>
              <a:buNone/>
              <a:defRPr b="1" sz="1600"/>
            </a:lvl6pPr>
            <a:lvl7pPr indent="0" marL="2743200" rtl="0">
              <a:spcBef>
                <a:spcPts val="0"/>
              </a:spcBef>
              <a:buFont typeface="Arial"/>
              <a:buNone/>
              <a:defRPr b="1" sz="1600"/>
            </a:lvl7pPr>
            <a:lvl8pPr indent="0" marL="3200400" rtl="0">
              <a:spcBef>
                <a:spcPts val="0"/>
              </a:spcBef>
              <a:buFont typeface="Arial"/>
              <a:buNone/>
              <a:defRPr b="1" sz="1600"/>
            </a:lvl8pPr>
            <a:lvl9pPr indent="0" marL="3657600" rtl="0">
              <a:spcBef>
                <a:spcPts val="0"/>
              </a:spcBef>
              <a:buFont typeface="Arial"/>
              <a:buNone/>
              <a:defRPr b="1" sz="1600"/>
            </a:lvl9pPr>
          </a:lstStyle>
          <a:p/>
        </p:txBody>
      </p:sp>
      <p:sp>
        <p:nvSpPr>
          <p:cNvPr id="1378" name="Shape 1378"/>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1379" name="Shape 1379"/>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marL="0" rtl="0">
              <a:spcBef>
                <a:spcPts val="0"/>
              </a:spcBef>
              <a:buFont typeface="Arial"/>
              <a:buNone/>
              <a:defRPr b="1" sz="2400"/>
            </a:lvl1pPr>
            <a:lvl2pPr indent="0" marL="457200" rtl="0">
              <a:spcBef>
                <a:spcPts val="0"/>
              </a:spcBef>
              <a:buFont typeface="Arial"/>
              <a:buNone/>
              <a:defRPr b="1" sz="2000"/>
            </a:lvl2pPr>
            <a:lvl3pPr indent="0" marL="914400" rtl="0">
              <a:spcBef>
                <a:spcPts val="0"/>
              </a:spcBef>
              <a:buFont typeface="Arial"/>
              <a:buNone/>
              <a:defRPr b="1" sz="1800"/>
            </a:lvl3pPr>
            <a:lvl4pPr indent="0" marL="1371600" rtl="0">
              <a:spcBef>
                <a:spcPts val="0"/>
              </a:spcBef>
              <a:buFont typeface="Arial"/>
              <a:buNone/>
              <a:defRPr b="1" sz="1600"/>
            </a:lvl4pPr>
            <a:lvl5pPr indent="0" marL="1828800" rtl="0">
              <a:spcBef>
                <a:spcPts val="0"/>
              </a:spcBef>
              <a:buFont typeface="Arial"/>
              <a:buNone/>
              <a:defRPr b="1" sz="1600"/>
            </a:lvl5pPr>
            <a:lvl6pPr indent="0" marL="2286000" rtl="0">
              <a:spcBef>
                <a:spcPts val="0"/>
              </a:spcBef>
              <a:buFont typeface="Arial"/>
              <a:buNone/>
              <a:defRPr b="1" sz="1600"/>
            </a:lvl6pPr>
            <a:lvl7pPr indent="0" marL="2743200" rtl="0">
              <a:spcBef>
                <a:spcPts val="0"/>
              </a:spcBef>
              <a:buFont typeface="Arial"/>
              <a:buNone/>
              <a:defRPr b="1" sz="1600"/>
            </a:lvl7pPr>
            <a:lvl8pPr indent="0" marL="3200400" rtl="0">
              <a:spcBef>
                <a:spcPts val="0"/>
              </a:spcBef>
              <a:buFont typeface="Arial"/>
              <a:buNone/>
              <a:defRPr b="1" sz="1600"/>
            </a:lvl8pPr>
            <a:lvl9pPr indent="0" marL="3657600" rtl="0">
              <a:spcBef>
                <a:spcPts val="0"/>
              </a:spcBef>
              <a:buFont typeface="Arial"/>
              <a:buNone/>
              <a:defRPr b="1" sz="1600"/>
            </a:lvl9pPr>
          </a:lstStyle>
          <a:p/>
        </p:txBody>
      </p:sp>
      <p:sp>
        <p:nvSpPr>
          <p:cNvPr id="1380" name="Shape 1380"/>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1381" name="Shape 1381"/>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382" name="Shape 1382"/>
          <p:cNvSpPr txBox="1"/>
          <p:nvPr>
            <p:ph idx="12" type="sldNum"/>
          </p:nvPr>
        </p:nvSpPr>
        <p:spPr>
          <a:xfrm>
            <a:off x="-25400" y="6245225"/>
            <a:ext cx="381000" cy="47624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8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2" name="Shape 42"/>
        <p:cNvGrpSpPr/>
        <p:nvPr/>
      </p:nvGrpSpPr>
      <p:grpSpPr>
        <a:xfrm>
          <a:off x="0" y="0"/>
          <a:ext cx="0" cy="0"/>
          <a:chOff x="0" y="0"/>
          <a:chExt cx="0" cy="0"/>
        </a:xfrm>
      </p:grpSpPr>
      <p:sp>
        <p:nvSpPr>
          <p:cNvPr id="43" name="Shape 43"/>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spcBef>
                <a:spcPts val="0"/>
              </a:spcBef>
              <a:defRPr/>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44" name="Shape 44"/>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marL="0" rtl="0">
              <a:spcBef>
                <a:spcPts val="0"/>
              </a:spcBef>
              <a:buFont typeface="Arial"/>
              <a:buNone/>
              <a:defRPr b="1" sz="2400"/>
            </a:lvl1pPr>
            <a:lvl2pPr indent="0" marL="457200" rtl="0">
              <a:spcBef>
                <a:spcPts val="0"/>
              </a:spcBef>
              <a:buFont typeface="Arial"/>
              <a:buNone/>
              <a:defRPr b="1" sz="2000"/>
            </a:lvl2pPr>
            <a:lvl3pPr indent="0" marL="914400" rtl="0">
              <a:spcBef>
                <a:spcPts val="0"/>
              </a:spcBef>
              <a:buFont typeface="Arial"/>
              <a:buNone/>
              <a:defRPr b="1" sz="1800"/>
            </a:lvl3pPr>
            <a:lvl4pPr indent="0" marL="1371600" rtl="0">
              <a:spcBef>
                <a:spcPts val="0"/>
              </a:spcBef>
              <a:buFont typeface="Arial"/>
              <a:buNone/>
              <a:defRPr b="1" sz="1600"/>
            </a:lvl4pPr>
            <a:lvl5pPr indent="0" marL="1828800" rtl="0">
              <a:spcBef>
                <a:spcPts val="0"/>
              </a:spcBef>
              <a:buFont typeface="Arial"/>
              <a:buNone/>
              <a:defRPr b="1" sz="1600"/>
            </a:lvl5pPr>
            <a:lvl6pPr indent="0" marL="2286000" rtl="0">
              <a:spcBef>
                <a:spcPts val="0"/>
              </a:spcBef>
              <a:buFont typeface="Arial"/>
              <a:buNone/>
              <a:defRPr b="1" sz="1600"/>
            </a:lvl6pPr>
            <a:lvl7pPr indent="0" marL="2743200" rtl="0">
              <a:spcBef>
                <a:spcPts val="0"/>
              </a:spcBef>
              <a:buFont typeface="Arial"/>
              <a:buNone/>
              <a:defRPr b="1" sz="1600"/>
            </a:lvl7pPr>
            <a:lvl8pPr indent="0" marL="3200400" rtl="0">
              <a:spcBef>
                <a:spcPts val="0"/>
              </a:spcBef>
              <a:buFont typeface="Arial"/>
              <a:buNone/>
              <a:defRPr b="1" sz="1600"/>
            </a:lvl8pPr>
            <a:lvl9pPr indent="0" marL="3657600" rtl="0">
              <a:spcBef>
                <a:spcPts val="0"/>
              </a:spcBef>
              <a:buFont typeface="Arial"/>
              <a:buNone/>
              <a:defRPr b="1" sz="1600"/>
            </a:lvl9pPr>
          </a:lstStyle>
          <a:p/>
        </p:txBody>
      </p:sp>
      <p:sp>
        <p:nvSpPr>
          <p:cNvPr id="45" name="Shape 45"/>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46" name="Shape 46"/>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marL="0" rtl="0">
              <a:spcBef>
                <a:spcPts val="0"/>
              </a:spcBef>
              <a:buFont typeface="Arial"/>
              <a:buNone/>
              <a:defRPr b="1" sz="2400"/>
            </a:lvl1pPr>
            <a:lvl2pPr indent="0" marL="457200" rtl="0">
              <a:spcBef>
                <a:spcPts val="0"/>
              </a:spcBef>
              <a:buFont typeface="Arial"/>
              <a:buNone/>
              <a:defRPr b="1" sz="2000"/>
            </a:lvl2pPr>
            <a:lvl3pPr indent="0" marL="914400" rtl="0">
              <a:spcBef>
                <a:spcPts val="0"/>
              </a:spcBef>
              <a:buFont typeface="Arial"/>
              <a:buNone/>
              <a:defRPr b="1" sz="1800"/>
            </a:lvl3pPr>
            <a:lvl4pPr indent="0" marL="1371600" rtl="0">
              <a:spcBef>
                <a:spcPts val="0"/>
              </a:spcBef>
              <a:buFont typeface="Arial"/>
              <a:buNone/>
              <a:defRPr b="1" sz="1600"/>
            </a:lvl4pPr>
            <a:lvl5pPr indent="0" marL="1828800" rtl="0">
              <a:spcBef>
                <a:spcPts val="0"/>
              </a:spcBef>
              <a:buFont typeface="Arial"/>
              <a:buNone/>
              <a:defRPr b="1" sz="1600"/>
            </a:lvl5pPr>
            <a:lvl6pPr indent="0" marL="2286000" rtl="0">
              <a:spcBef>
                <a:spcPts val="0"/>
              </a:spcBef>
              <a:buFont typeface="Arial"/>
              <a:buNone/>
              <a:defRPr b="1" sz="1600"/>
            </a:lvl6pPr>
            <a:lvl7pPr indent="0" marL="2743200" rtl="0">
              <a:spcBef>
                <a:spcPts val="0"/>
              </a:spcBef>
              <a:buFont typeface="Arial"/>
              <a:buNone/>
              <a:defRPr b="1" sz="1600"/>
            </a:lvl7pPr>
            <a:lvl8pPr indent="0" marL="3200400" rtl="0">
              <a:spcBef>
                <a:spcPts val="0"/>
              </a:spcBef>
              <a:buFont typeface="Arial"/>
              <a:buNone/>
              <a:defRPr b="1" sz="1600"/>
            </a:lvl8pPr>
            <a:lvl9pPr indent="0" marL="3657600" rtl="0">
              <a:spcBef>
                <a:spcPts val="0"/>
              </a:spcBef>
              <a:buFont typeface="Arial"/>
              <a:buNone/>
              <a:defRPr b="1" sz="1600"/>
            </a:lvl9pPr>
          </a:lstStyle>
          <a:p/>
        </p:txBody>
      </p:sp>
      <p:sp>
        <p:nvSpPr>
          <p:cNvPr id="47" name="Shape 47"/>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48" name="Shape 48"/>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49" name="Shape 49"/>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383" name="Shape 1383"/>
        <p:cNvGrpSpPr/>
        <p:nvPr/>
      </p:nvGrpSpPr>
      <p:grpSpPr>
        <a:xfrm>
          <a:off x="0" y="0"/>
          <a:ext cx="0" cy="0"/>
          <a:chOff x="0" y="0"/>
          <a:chExt cx="0" cy="0"/>
        </a:xfrm>
      </p:grpSpPr>
      <p:sp>
        <p:nvSpPr>
          <p:cNvPr id="1384" name="Shape 1384"/>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385" name="Shape 1385"/>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386" name="Shape 1386"/>
          <p:cNvSpPr txBox="1"/>
          <p:nvPr>
            <p:ph idx="12" type="sldNum"/>
          </p:nvPr>
        </p:nvSpPr>
        <p:spPr>
          <a:xfrm>
            <a:off x="-25400" y="6245225"/>
            <a:ext cx="381000" cy="47624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8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387" name="Shape 1387"/>
        <p:cNvGrpSpPr/>
        <p:nvPr/>
      </p:nvGrpSpPr>
      <p:grpSpPr>
        <a:xfrm>
          <a:off x="0" y="0"/>
          <a:ext cx="0" cy="0"/>
          <a:chOff x="0" y="0"/>
          <a:chExt cx="0" cy="0"/>
        </a:xfrm>
      </p:grpSpPr>
      <p:sp>
        <p:nvSpPr>
          <p:cNvPr id="1388" name="Shape 1388"/>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389" name="Shape 1389"/>
          <p:cNvSpPr txBox="1"/>
          <p:nvPr>
            <p:ph idx="12" type="sldNum"/>
          </p:nvPr>
        </p:nvSpPr>
        <p:spPr>
          <a:xfrm>
            <a:off x="-25400" y="6245225"/>
            <a:ext cx="381000" cy="47624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8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390" name="Shape 1390"/>
        <p:cNvGrpSpPr/>
        <p:nvPr/>
      </p:nvGrpSpPr>
      <p:grpSpPr>
        <a:xfrm>
          <a:off x="0" y="0"/>
          <a:ext cx="0" cy="0"/>
          <a:chOff x="0" y="0"/>
          <a:chExt cx="0" cy="0"/>
        </a:xfrm>
      </p:grpSpPr>
      <p:sp>
        <p:nvSpPr>
          <p:cNvPr id="1391" name="Shape 1391"/>
          <p:cNvSpPr txBox="1"/>
          <p:nvPr>
            <p:ph type="title"/>
          </p:nvPr>
        </p:nvSpPr>
        <p:spPr>
          <a:xfrm>
            <a:off x="457200" y="273050"/>
            <a:ext cx="3008313" cy="1162049"/>
          </a:xfrm>
          <a:prstGeom prst="rect">
            <a:avLst/>
          </a:prstGeom>
          <a:noFill/>
          <a:ln>
            <a:noFill/>
          </a:ln>
        </p:spPr>
        <p:txBody>
          <a:bodyPr anchorCtr="0" anchor="b" bIns="91425" lIns="91425" rIns="91425" tIns="91425"/>
          <a:lstStyle>
            <a:lvl1pPr rtl="0" algn="l">
              <a:spcBef>
                <a:spcPts val="0"/>
              </a:spcBef>
              <a:defRPr b="1" sz="2000"/>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1392" name="Shape 1392"/>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p:txBody>
      </p:sp>
      <p:sp>
        <p:nvSpPr>
          <p:cNvPr id="1393" name="Shape 1393"/>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marL="0" rtl="0">
              <a:spcBef>
                <a:spcPts val="0"/>
              </a:spcBef>
              <a:buFont typeface="Arial"/>
              <a:buNone/>
              <a:defRPr sz="1400"/>
            </a:lvl1pPr>
            <a:lvl2pPr indent="0" marL="457200" rtl="0">
              <a:spcBef>
                <a:spcPts val="0"/>
              </a:spcBef>
              <a:buFont typeface="Arial"/>
              <a:buNone/>
              <a:defRPr sz="1200"/>
            </a:lvl2pPr>
            <a:lvl3pPr indent="0" marL="914400" rtl="0">
              <a:spcBef>
                <a:spcPts val="0"/>
              </a:spcBef>
              <a:buFont typeface="Arial"/>
              <a:buNone/>
              <a:defRPr sz="1000"/>
            </a:lvl3pPr>
            <a:lvl4pPr indent="0" marL="1371600" rtl="0">
              <a:spcBef>
                <a:spcPts val="0"/>
              </a:spcBef>
              <a:buFont typeface="Arial"/>
              <a:buNone/>
              <a:defRPr sz="900"/>
            </a:lvl4pPr>
            <a:lvl5pPr indent="0" marL="1828800" rtl="0">
              <a:spcBef>
                <a:spcPts val="0"/>
              </a:spcBef>
              <a:buFont typeface="Arial"/>
              <a:buNone/>
              <a:defRPr sz="900"/>
            </a:lvl5pPr>
            <a:lvl6pPr indent="0" marL="2286000" rtl="0">
              <a:spcBef>
                <a:spcPts val="0"/>
              </a:spcBef>
              <a:buFont typeface="Arial"/>
              <a:buNone/>
              <a:defRPr sz="900"/>
            </a:lvl6pPr>
            <a:lvl7pPr indent="0" marL="2743200" rtl="0">
              <a:spcBef>
                <a:spcPts val="0"/>
              </a:spcBef>
              <a:buFont typeface="Arial"/>
              <a:buNone/>
              <a:defRPr sz="900"/>
            </a:lvl7pPr>
            <a:lvl8pPr indent="0" marL="3200400" rtl="0">
              <a:spcBef>
                <a:spcPts val="0"/>
              </a:spcBef>
              <a:buFont typeface="Arial"/>
              <a:buNone/>
              <a:defRPr sz="900"/>
            </a:lvl8pPr>
            <a:lvl9pPr indent="0" marL="3657600" rtl="0">
              <a:spcBef>
                <a:spcPts val="0"/>
              </a:spcBef>
              <a:buFont typeface="Arial"/>
              <a:buNone/>
              <a:defRPr sz="900"/>
            </a:lvl9pPr>
          </a:lstStyle>
          <a:p/>
        </p:txBody>
      </p:sp>
      <p:sp>
        <p:nvSpPr>
          <p:cNvPr id="1394" name="Shape 1394"/>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395" name="Shape 1395"/>
          <p:cNvSpPr txBox="1"/>
          <p:nvPr>
            <p:ph idx="12" type="sldNum"/>
          </p:nvPr>
        </p:nvSpPr>
        <p:spPr>
          <a:xfrm>
            <a:off x="-25400" y="6245225"/>
            <a:ext cx="381000" cy="47624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8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396" name="Shape 1396"/>
        <p:cNvGrpSpPr/>
        <p:nvPr/>
      </p:nvGrpSpPr>
      <p:grpSpPr>
        <a:xfrm>
          <a:off x="0" y="0"/>
          <a:ext cx="0" cy="0"/>
          <a:chOff x="0" y="0"/>
          <a:chExt cx="0" cy="0"/>
        </a:xfrm>
      </p:grpSpPr>
      <p:sp>
        <p:nvSpPr>
          <p:cNvPr id="1397" name="Shape 1397"/>
          <p:cNvSpPr txBox="1"/>
          <p:nvPr>
            <p:ph type="title"/>
          </p:nvPr>
        </p:nvSpPr>
        <p:spPr>
          <a:xfrm>
            <a:off x="1792288" y="4800600"/>
            <a:ext cx="5486399" cy="566737"/>
          </a:xfrm>
          <a:prstGeom prst="rect">
            <a:avLst/>
          </a:prstGeom>
          <a:noFill/>
          <a:ln>
            <a:noFill/>
          </a:ln>
        </p:spPr>
        <p:txBody>
          <a:bodyPr anchorCtr="0" anchor="b" bIns="91425" lIns="91425" rIns="91425" tIns="91425"/>
          <a:lstStyle>
            <a:lvl1pPr rtl="0" algn="l">
              <a:spcBef>
                <a:spcPts val="0"/>
              </a:spcBef>
              <a:defRPr b="1" sz="2000"/>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1398" name="Shape 1398"/>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marL="0" marR="0" rtl="0" algn="l">
              <a:spcBef>
                <a:spcPts val="0"/>
              </a:spcBef>
              <a:spcAft>
                <a:spcPts val="0"/>
              </a:spcAft>
              <a:buClr>
                <a:schemeClr val="dk1"/>
              </a:buClr>
              <a:buFont typeface="Arial"/>
              <a:buNone/>
              <a:defRPr b="1" baseline="0" i="0" sz="3200" u="none" cap="none" strike="noStrike">
                <a:solidFill>
                  <a:schemeClr val="dk1"/>
                </a:solidFill>
                <a:latin typeface="Arial"/>
                <a:ea typeface="Arial"/>
                <a:cs typeface="Arial"/>
                <a:sym typeface="Arial"/>
              </a:defRPr>
            </a:lvl1pPr>
            <a:lvl2pPr indent="0" marL="457200" marR="0" rtl="0" algn="l">
              <a:spcBef>
                <a:spcPts val="0"/>
              </a:spcBef>
              <a:spcAft>
                <a:spcPts val="0"/>
              </a:spcAft>
              <a:buClr>
                <a:schemeClr val="dk1"/>
              </a:buClr>
              <a:buFont typeface="Arial"/>
              <a:buNone/>
              <a:defRPr b="0" baseline="0" i="0" sz="2800" u="none" cap="none" strike="noStrike">
                <a:solidFill>
                  <a:schemeClr val="dk1"/>
                </a:solidFill>
                <a:latin typeface="Arial"/>
                <a:ea typeface="Arial"/>
                <a:cs typeface="Arial"/>
                <a:sym typeface="Arial"/>
              </a:defRPr>
            </a:lvl2pPr>
            <a:lvl3pPr indent="0" marL="914400" marR="0" rtl="0" algn="l">
              <a:spcBef>
                <a:spcPts val="0"/>
              </a:spcBef>
              <a:spcAft>
                <a:spcPts val="0"/>
              </a:spcAft>
              <a:buClr>
                <a:schemeClr val="dk1"/>
              </a:buClr>
              <a:buFont typeface="Arial"/>
              <a:buNone/>
              <a:defRPr b="0" baseline="0" i="0" sz="2400" u="none" cap="none" strike="noStrike">
                <a:solidFill>
                  <a:schemeClr val="dk1"/>
                </a:solidFill>
                <a:latin typeface="Arial"/>
                <a:ea typeface="Arial"/>
                <a:cs typeface="Arial"/>
                <a:sym typeface="Arial"/>
              </a:defRPr>
            </a:lvl3pPr>
            <a:lvl4pPr indent="0" marL="1371600" marR="0" rtl="0" algn="l">
              <a:spcBef>
                <a:spcPts val="0"/>
              </a:spcBef>
              <a:spcAft>
                <a:spcPts val="0"/>
              </a:spcAft>
              <a:buClr>
                <a:schemeClr val="dk1"/>
              </a:buClr>
              <a:buFont typeface="Arial"/>
              <a:buNone/>
              <a:defRPr b="0" baseline="0" i="0" sz="2000" u="none" cap="none" strike="noStrike">
                <a:solidFill>
                  <a:schemeClr val="dk1"/>
                </a:solidFill>
                <a:latin typeface="Arial"/>
                <a:ea typeface="Arial"/>
                <a:cs typeface="Arial"/>
                <a:sym typeface="Arial"/>
              </a:defRPr>
            </a:lvl4pPr>
            <a:lvl5pPr indent="0" marL="1828800" marR="0" rtl="0" algn="l">
              <a:spcBef>
                <a:spcPts val="0"/>
              </a:spcBef>
              <a:spcAft>
                <a:spcPts val="0"/>
              </a:spcAft>
              <a:buClr>
                <a:schemeClr val="dk1"/>
              </a:buClr>
              <a:buFont typeface="Arial"/>
              <a:buNone/>
              <a:defRPr b="0" baseline="0" i="0" sz="2000" u="none" cap="none" strike="noStrike">
                <a:solidFill>
                  <a:schemeClr val="dk1"/>
                </a:solidFill>
                <a:latin typeface="Arial"/>
                <a:ea typeface="Arial"/>
                <a:cs typeface="Arial"/>
                <a:sym typeface="Arial"/>
              </a:defRPr>
            </a:lvl5pPr>
            <a:lvl6pPr indent="0" marL="22860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6pPr>
            <a:lvl7pPr indent="0" marL="27432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7pPr>
            <a:lvl8pPr indent="0" marL="32004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8pPr>
            <a:lvl9pPr indent="0" marL="36576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9pPr>
          </a:lstStyle>
          <a:p/>
        </p:txBody>
      </p:sp>
      <p:sp>
        <p:nvSpPr>
          <p:cNvPr id="1399" name="Shape 1399"/>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marL="0" rtl="0">
              <a:spcBef>
                <a:spcPts val="0"/>
              </a:spcBef>
              <a:buFont typeface="Arial"/>
              <a:buNone/>
              <a:defRPr sz="1400"/>
            </a:lvl1pPr>
            <a:lvl2pPr indent="0" marL="457200" rtl="0">
              <a:spcBef>
                <a:spcPts val="0"/>
              </a:spcBef>
              <a:buFont typeface="Arial"/>
              <a:buNone/>
              <a:defRPr sz="1200"/>
            </a:lvl2pPr>
            <a:lvl3pPr indent="0" marL="914400" rtl="0">
              <a:spcBef>
                <a:spcPts val="0"/>
              </a:spcBef>
              <a:buFont typeface="Arial"/>
              <a:buNone/>
              <a:defRPr sz="1000"/>
            </a:lvl3pPr>
            <a:lvl4pPr indent="0" marL="1371600" rtl="0">
              <a:spcBef>
                <a:spcPts val="0"/>
              </a:spcBef>
              <a:buFont typeface="Arial"/>
              <a:buNone/>
              <a:defRPr sz="900"/>
            </a:lvl4pPr>
            <a:lvl5pPr indent="0" marL="1828800" rtl="0">
              <a:spcBef>
                <a:spcPts val="0"/>
              </a:spcBef>
              <a:buFont typeface="Arial"/>
              <a:buNone/>
              <a:defRPr sz="900"/>
            </a:lvl5pPr>
            <a:lvl6pPr indent="0" marL="2286000" rtl="0">
              <a:spcBef>
                <a:spcPts val="0"/>
              </a:spcBef>
              <a:buFont typeface="Arial"/>
              <a:buNone/>
              <a:defRPr sz="900"/>
            </a:lvl6pPr>
            <a:lvl7pPr indent="0" marL="2743200" rtl="0">
              <a:spcBef>
                <a:spcPts val="0"/>
              </a:spcBef>
              <a:buFont typeface="Arial"/>
              <a:buNone/>
              <a:defRPr sz="900"/>
            </a:lvl7pPr>
            <a:lvl8pPr indent="0" marL="3200400" rtl="0">
              <a:spcBef>
                <a:spcPts val="0"/>
              </a:spcBef>
              <a:buFont typeface="Arial"/>
              <a:buNone/>
              <a:defRPr sz="900"/>
            </a:lvl8pPr>
            <a:lvl9pPr indent="0" marL="3657600" rtl="0">
              <a:spcBef>
                <a:spcPts val="0"/>
              </a:spcBef>
              <a:buFont typeface="Arial"/>
              <a:buNone/>
              <a:defRPr sz="900"/>
            </a:lvl9pPr>
          </a:lstStyle>
          <a:p/>
        </p:txBody>
      </p:sp>
      <p:sp>
        <p:nvSpPr>
          <p:cNvPr id="1400" name="Shape 1400"/>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401" name="Shape 1401"/>
          <p:cNvSpPr txBox="1"/>
          <p:nvPr>
            <p:ph idx="12" type="sldNum"/>
          </p:nvPr>
        </p:nvSpPr>
        <p:spPr>
          <a:xfrm>
            <a:off x="-25400" y="6245225"/>
            <a:ext cx="381000" cy="47624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8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402" name="Shape 1402"/>
        <p:cNvGrpSpPr/>
        <p:nvPr/>
      </p:nvGrpSpPr>
      <p:grpSpPr>
        <a:xfrm>
          <a:off x="0" y="0"/>
          <a:ext cx="0" cy="0"/>
          <a:chOff x="0" y="0"/>
          <a:chExt cx="0" cy="0"/>
        </a:xfrm>
      </p:grpSpPr>
      <p:sp>
        <p:nvSpPr>
          <p:cNvPr id="1403" name="Shape 1403"/>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1404" name="Shape 1404"/>
          <p:cNvSpPr txBox="1"/>
          <p:nvPr>
            <p:ph idx="1" type="body"/>
          </p:nvPr>
        </p:nvSpPr>
        <p:spPr>
          <a:xfrm rot="5400000">
            <a:off x="2564607" y="-243681"/>
            <a:ext cx="4525961" cy="8229600"/>
          </a:xfrm>
          <a:prstGeom prst="rect">
            <a:avLst/>
          </a:prstGeom>
          <a:noFill/>
          <a:ln>
            <a:noFill/>
          </a:ln>
        </p:spPr>
        <p:txBody>
          <a:bodyPr anchorCtr="0" anchor="t" bIns="91425" lIns="91425" rIns="91425" tIns="91425"/>
          <a:lstStyle>
            <a:lvl1pPr indent="-107950" marL="231775" rtl="0" algn="l">
              <a:spcBef>
                <a:spcPts val="520"/>
              </a:spcBef>
              <a:spcAft>
                <a:spcPts val="0"/>
              </a:spcAft>
              <a:buClr>
                <a:srgbClr val="AF242B"/>
              </a:buClr>
              <a:buFont typeface="Noto Sans Symbols"/>
              <a:buChar char="•"/>
              <a:defRPr sz="2600">
                <a:solidFill>
                  <a:schemeClr val="dk1"/>
                </a:solidFill>
                <a:latin typeface="Arial"/>
                <a:ea typeface="Arial"/>
                <a:cs typeface="Arial"/>
                <a:sym typeface="Arial"/>
              </a:defRPr>
            </a:lvl1pPr>
            <a:lvl2pPr indent="-111125" marL="568325"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2pPr>
            <a:lvl3pPr indent="-127000" marL="914400" rtl="0" algn="l">
              <a:spcBef>
                <a:spcPts val="480"/>
              </a:spcBef>
              <a:spcAft>
                <a:spcPts val="0"/>
              </a:spcAft>
              <a:buClr>
                <a:srgbClr val="AF242B"/>
              </a:buClr>
              <a:buFont typeface="Noto Sans Symbols"/>
              <a:buChar char="•"/>
              <a:defRPr sz="2400">
                <a:solidFill>
                  <a:schemeClr val="dk1"/>
                </a:solidFill>
                <a:latin typeface="Arial"/>
                <a:ea typeface="Arial"/>
                <a:cs typeface="Arial"/>
                <a:sym typeface="Arial"/>
              </a:defRPr>
            </a:lvl3pPr>
            <a:lvl4pPr indent="-136525" marL="1260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4pPr>
            <a:lvl5pPr indent="-73025" marL="15398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5pPr>
            <a:lvl6pPr indent="-73025" marL="19970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6pPr>
            <a:lvl7pPr indent="-73025" marL="24542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7pPr>
            <a:lvl8pPr indent="-73025" marL="29114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8pPr>
            <a:lvl9pPr indent="-73025" marL="3368675" rtl="0" algn="l">
              <a:spcBef>
                <a:spcPts val="400"/>
              </a:spcBef>
              <a:spcAft>
                <a:spcPts val="0"/>
              </a:spcAft>
              <a:buClr>
                <a:srgbClr val="AF242B"/>
              </a:buClr>
              <a:buFont typeface="Noto Sans Symbols"/>
              <a:buChar char="•"/>
              <a:defRPr sz="2000">
                <a:solidFill>
                  <a:schemeClr val="dk1"/>
                </a:solidFill>
                <a:latin typeface="Arial"/>
                <a:ea typeface="Arial"/>
                <a:cs typeface="Arial"/>
                <a:sym typeface="Arial"/>
              </a:defRPr>
            </a:lvl9pPr>
          </a:lstStyle>
          <a:p/>
        </p:txBody>
      </p:sp>
      <p:sp>
        <p:nvSpPr>
          <p:cNvPr id="1405" name="Shape 1405"/>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406" name="Shape 1406"/>
          <p:cNvSpPr txBox="1"/>
          <p:nvPr>
            <p:ph idx="12" type="sldNum"/>
          </p:nvPr>
        </p:nvSpPr>
        <p:spPr>
          <a:xfrm>
            <a:off x="-25400" y="6245225"/>
            <a:ext cx="381000" cy="47624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8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0" name="Shape 50"/>
        <p:cNvGrpSpPr/>
        <p:nvPr/>
      </p:nvGrpSpPr>
      <p:grpSpPr>
        <a:xfrm>
          <a:off x="0" y="0"/>
          <a:ext cx="0" cy="0"/>
          <a:chOff x="0" y="0"/>
          <a:chExt cx="0" cy="0"/>
        </a:xfrm>
      </p:grpSpPr>
      <p:sp>
        <p:nvSpPr>
          <p:cNvPr id="51" name="Shape 51"/>
          <p:cNvSpPr txBox="1"/>
          <p:nvPr>
            <p:ph type="title"/>
          </p:nvPr>
        </p:nvSpPr>
        <p:spPr>
          <a:xfrm>
            <a:off x="455612" y="331787"/>
            <a:ext cx="7381874" cy="563562"/>
          </a:xfrm>
          <a:prstGeom prst="rect">
            <a:avLst/>
          </a:prstGeom>
          <a:noFill/>
          <a:ln>
            <a:noFill/>
          </a:ln>
        </p:spPr>
        <p:txBody>
          <a:bodyPr anchorCtr="0" anchor="b" bIns="91425" lIns="91425" rIns="91425" tIns="91425"/>
          <a:lstStyle>
            <a:lvl1pPr rtl="0" algn="l">
              <a:spcBef>
                <a:spcPts val="0"/>
              </a:spcBef>
              <a:spcAft>
                <a:spcPts val="0"/>
              </a:spcAft>
              <a:defRPr b="1" sz="2600">
                <a:solidFill>
                  <a:schemeClr val="lt1"/>
                </a:solidFill>
                <a:latin typeface="Arial"/>
                <a:ea typeface="Arial"/>
                <a:cs typeface="Arial"/>
                <a:sym typeface="Arial"/>
              </a:defRPr>
            </a:lvl1pPr>
            <a:lvl2pPr rtl="0" algn="l">
              <a:spcBef>
                <a:spcPts val="0"/>
              </a:spcBef>
              <a:spcAft>
                <a:spcPts val="0"/>
              </a:spcAft>
              <a:defRPr b="1" sz="2600">
                <a:solidFill>
                  <a:schemeClr val="lt1"/>
                </a:solidFill>
                <a:latin typeface="Arial"/>
                <a:ea typeface="Arial"/>
                <a:cs typeface="Arial"/>
                <a:sym typeface="Arial"/>
              </a:defRPr>
            </a:lvl2pPr>
            <a:lvl3pPr rtl="0" algn="l">
              <a:spcBef>
                <a:spcPts val="0"/>
              </a:spcBef>
              <a:spcAft>
                <a:spcPts val="0"/>
              </a:spcAft>
              <a:defRPr b="1" sz="2600">
                <a:solidFill>
                  <a:schemeClr val="lt1"/>
                </a:solidFill>
                <a:latin typeface="Arial"/>
                <a:ea typeface="Arial"/>
                <a:cs typeface="Arial"/>
                <a:sym typeface="Arial"/>
              </a:defRPr>
            </a:lvl3pPr>
            <a:lvl4pPr rtl="0" algn="l">
              <a:spcBef>
                <a:spcPts val="0"/>
              </a:spcBef>
              <a:spcAft>
                <a:spcPts val="0"/>
              </a:spcAft>
              <a:defRPr b="1" sz="2600">
                <a:solidFill>
                  <a:schemeClr val="lt1"/>
                </a:solidFill>
                <a:latin typeface="Arial"/>
                <a:ea typeface="Arial"/>
                <a:cs typeface="Arial"/>
                <a:sym typeface="Arial"/>
              </a:defRPr>
            </a:lvl4pPr>
            <a:lvl5pPr rtl="0" algn="l">
              <a:spcBef>
                <a:spcPts val="0"/>
              </a:spcBef>
              <a:spcAft>
                <a:spcPts val="0"/>
              </a:spcAft>
              <a:defRPr b="1" sz="2600">
                <a:solidFill>
                  <a:schemeClr val="lt1"/>
                </a:solidFill>
                <a:latin typeface="Arial"/>
                <a:ea typeface="Arial"/>
                <a:cs typeface="Arial"/>
                <a:sym typeface="Arial"/>
              </a:defRPr>
            </a:lvl5pPr>
            <a:lvl6pPr marL="457200" rtl="0" algn="l">
              <a:spcBef>
                <a:spcPts val="0"/>
              </a:spcBef>
              <a:spcAft>
                <a:spcPts val="0"/>
              </a:spcAft>
              <a:defRPr b="1" sz="2600">
                <a:solidFill>
                  <a:schemeClr val="lt1"/>
                </a:solidFill>
                <a:latin typeface="Arial"/>
                <a:ea typeface="Arial"/>
                <a:cs typeface="Arial"/>
                <a:sym typeface="Arial"/>
              </a:defRPr>
            </a:lvl6pPr>
            <a:lvl7pPr marL="914400" rtl="0" algn="l">
              <a:spcBef>
                <a:spcPts val="0"/>
              </a:spcBef>
              <a:spcAft>
                <a:spcPts val="0"/>
              </a:spcAft>
              <a:defRPr b="1" sz="2600">
                <a:solidFill>
                  <a:schemeClr val="lt1"/>
                </a:solidFill>
                <a:latin typeface="Arial"/>
                <a:ea typeface="Arial"/>
                <a:cs typeface="Arial"/>
                <a:sym typeface="Arial"/>
              </a:defRPr>
            </a:lvl7pPr>
            <a:lvl8pPr marL="1371600" rtl="0" algn="l">
              <a:spcBef>
                <a:spcPts val="0"/>
              </a:spcBef>
              <a:spcAft>
                <a:spcPts val="0"/>
              </a:spcAft>
              <a:defRPr b="1" sz="2600">
                <a:solidFill>
                  <a:schemeClr val="lt1"/>
                </a:solidFill>
                <a:latin typeface="Arial"/>
                <a:ea typeface="Arial"/>
                <a:cs typeface="Arial"/>
                <a:sym typeface="Arial"/>
              </a:defRPr>
            </a:lvl8pPr>
            <a:lvl9pPr marL="1828800" rtl="0" algn="l">
              <a:spcBef>
                <a:spcPts val="0"/>
              </a:spcBef>
              <a:spcAft>
                <a:spcPts val="0"/>
              </a:spcAft>
              <a:defRPr b="1" sz="2600">
                <a:solidFill>
                  <a:schemeClr val="lt1"/>
                </a:solidFill>
                <a:latin typeface="Arial"/>
                <a:ea typeface="Arial"/>
                <a:cs typeface="Arial"/>
                <a:sym typeface="Arial"/>
              </a:defRPr>
            </a:lvl9pPr>
          </a:lstStyle>
          <a:p/>
        </p:txBody>
      </p:sp>
      <p:sp>
        <p:nvSpPr>
          <p:cNvPr id="52" name="Shape 52"/>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53" name="Shape 53"/>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4" name="Shape 54"/>
        <p:cNvGrpSpPr/>
        <p:nvPr/>
      </p:nvGrpSpPr>
      <p:grpSpPr>
        <a:xfrm>
          <a:off x="0" y="0"/>
          <a:ext cx="0" cy="0"/>
          <a:chOff x="0" y="0"/>
          <a:chExt cx="0" cy="0"/>
        </a:xfrm>
      </p:grpSpPr>
      <p:sp>
        <p:nvSpPr>
          <p:cNvPr id="55" name="Shape 55"/>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56" name="Shape 56"/>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7" name="Shape 57"/>
        <p:cNvGrpSpPr/>
        <p:nvPr/>
      </p:nvGrpSpPr>
      <p:grpSpPr>
        <a:xfrm>
          <a:off x="0" y="0"/>
          <a:ext cx="0" cy="0"/>
          <a:chOff x="0" y="0"/>
          <a:chExt cx="0" cy="0"/>
        </a:xfrm>
      </p:grpSpPr>
      <p:sp>
        <p:nvSpPr>
          <p:cNvPr id="58" name="Shape 58"/>
          <p:cNvSpPr txBox="1"/>
          <p:nvPr>
            <p:ph type="title"/>
          </p:nvPr>
        </p:nvSpPr>
        <p:spPr>
          <a:xfrm>
            <a:off x="457200" y="273050"/>
            <a:ext cx="3008313" cy="1162049"/>
          </a:xfrm>
          <a:prstGeom prst="rect">
            <a:avLst/>
          </a:prstGeom>
          <a:noFill/>
          <a:ln>
            <a:noFill/>
          </a:ln>
        </p:spPr>
        <p:txBody>
          <a:bodyPr anchorCtr="0" anchor="b" bIns="91425" lIns="91425" rIns="91425" tIns="91425"/>
          <a:lstStyle>
            <a:lvl1pPr rtl="0" algn="l">
              <a:spcBef>
                <a:spcPts val="0"/>
              </a:spcBef>
              <a:defRPr b="1" sz="2000"/>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59" name="Shape 59"/>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p:txBody>
      </p:sp>
      <p:sp>
        <p:nvSpPr>
          <p:cNvPr id="60" name="Shape 60"/>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marL="0" rtl="0">
              <a:spcBef>
                <a:spcPts val="0"/>
              </a:spcBef>
              <a:buFont typeface="Arial"/>
              <a:buNone/>
              <a:defRPr sz="1400"/>
            </a:lvl1pPr>
            <a:lvl2pPr indent="0" marL="457200" rtl="0">
              <a:spcBef>
                <a:spcPts val="0"/>
              </a:spcBef>
              <a:buFont typeface="Arial"/>
              <a:buNone/>
              <a:defRPr sz="1200"/>
            </a:lvl2pPr>
            <a:lvl3pPr indent="0" marL="914400" rtl="0">
              <a:spcBef>
                <a:spcPts val="0"/>
              </a:spcBef>
              <a:buFont typeface="Arial"/>
              <a:buNone/>
              <a:defRPr sz="1000"/>
            </a:lvl3pPr>
            <a:lvl4pPr indent="0" marL="1371600" rtl="0">
              <a:spcBef>
                <a:spcPts val="0"/>
              </a:spcBef>
              <a:buFont typeface="Arial"/>
              <a:buNone/>
              <a:defRPr sz="900"/>
            </a:lvl4pPr>
            <a:lvl5pPr indent="0" marL="1828800" rtl="0">
              <a:spcBef>
                <a:spcPts val="0"/>
              </a:spcBef>
              <a:buFont typeface="Arial"/>
              <a:buNone/>
              <a:defRPr sz="900"/>
            </a:lvl5pPr>
            <a:lvl6pPr indent="0" marL="2286000" rtl="0">
              <a:spcBef>
                <a:spcPts val="0"/>
              </a:spcBef>
              <a:buFont typeface="Arial"/>
              <a:buNone/>
              <a:defRPr sz="900"/>
            </a:lvl6pPr>
            <a:lvl7pPr indent="0" marL="2743200" rtl="0">
              <a:spcBef>
                <a:spcPts val="0"/>
              </a:spcBef>
              <a:buFont typeface="Arial"/>
              <a:buNone/>
              <a:defRPr sz="900"/>
            </a:lvl7pPr>
            <a:lvl8pPr indent="0" marL="3200400" rtl="0">
              <a:spcBef>
                <a:spcPts val="0"/>
              </a:spcBef>
              <a:buFont typeface="Arial"/>
              <a:buNone/>
              <a:defRPr sz="900"/>
            </a:lvl8pPr>
            <a:lvl9pPr indent="0" marL="3657600" rtl="0">
              <a:spcBef>
                <a:spcPts val="0"/>
              </a:spcBef>
              <a:buFont typeface="Arial"/>
              <a:buNone/>
              <a:defRPr sz="900"/>
            </a:lvl9pPr>
          </a:lstStyle>
          <a:p/>
        </p:txBody>
      </p:sp>
      <p:sp>
        <p:nvSpPr>
          <p:cNvPr id="61" name="Shape 61"/>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62" name="Shape 62"/>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3" name="Shape 63"/>
        <p:cNvGrpSpPr/>
        <p:nvPr/>
      </p:nvGrpSpPr>
      <p:grpSpPr>
        <a:xfrm>
          <a:off x="0" y="0"/>
          <a:ext cx="0" cy="0"/>
          <a:chOff x="0" y="0"/>
          <a:chExt cx="0" cy="0"/>
        </a:xfrm>
      </p:grpSpPr>
      <p:sp>
        <p:nvSpPr>
          <p:cNvPr id="64" name="Shape 64"/>
          <p:cNvSpPr txBox="1"/>
          <p:nvPr>
            <p:ph type="title"/>
          </p:nvPr>
        </p:nvSpPr>
        <p:spPr>
          <a:xfrm>
            <a:off x="1792288" y="4800600"/>
            <a:ext cx="5486399" cy="566737"/>
          </a:xfrm>
          <a:prstGeom prst="rect">
            <a:avLst/>
          </a:prstGeom>
          <a:noFill/>
          <a:ln>
            <a:noFill/>
          </a:ln>
        </p:spPr>
        <p:txBody>
          <a:bodyPr anchorCtr="0" anchor="b" bIns="91425" lIns="91425" rIns="91425" tIns="91425"/>
          <a:lstStyle>
            <a:lvl1pPr rtl="0" algn="l">
              <a:spcBef>
                <a:spcPts val="0"/>
              </a:spcBef>
              <a:defRPr b="1" sz="2000"/>
            </a:lvl1pPr>
            <a:lvl2pPr rtl="0">
              <a:spcBef>
                <a:spcPts val="0"/>
              </a:spcBef>
              <a:defRPr b="1" sz="2600">
                <a:solidFill>
                  <a:schemeClr val="lt1"/>
                </a:solidFill>
                <a:latin typeface="Arial"/>
                <a:ea typeface="Arial"/>
                <a:cs typeface="Arial"/>
                <a:sym typeface="Arial"/>
              </a:defRPr>
            </a:lvl2pPr>
            <a:lvl3pPr rtl="0">
              <a:spcBef>
                <a:spcPts val="0"/>
              </a:spcBef>
              <a:defRPr b="1" sz="2600">
                <a:solidFill>
                  <a:schemeClr val="lt1"/>
                </a:solidFill>
                <a:latin typeface="Arial"/>
                <a:ea typeface="Arial"/>
                <a:cs typeface="Arial"/>
                <a:sym typeface="Arial"/>
              </a:defRPr>
            </a:lvl3pPr>
            <a:lvl4pPr rtl="0">
              <a:spcBef>
                <a:spcPts val="0"/>
              </a:spcBef>
              <a:defRPr b="1" sz="2600">
                <a:solidFill>
                  <a:schemeClr val="lt1"/>
                </a:solidFill>
                <a:latin typeface="Arial"/>
                <a:ea typeface="Arial"/>
                <a:cs typeface="Arial"/>
                <a:sym typeface="Arial"/>
              </a:defRPr>
            </a:lvl4pPr>
            <a:lvl5pPr rtl="0">
              <a:spcBef>
                <a:spcPts val="0"/>
              </a:spcBef>
              <a:defRPr b="1" sz="2600">
                <a:solidFill>
                  <a:schemeClr val="lt1"/>
                </a:solidFill>
                <a:latin typeface="Arial"/>
                <a:ea typeface="Arial"/>
                <a:cs typeface="Arial"/>
                <a:sym typeface="Arial"/>
              </a:defRPr>
            </a:lvl5pPr>
            <a:lvl6pPr rtl="0">
              <a:spcBef>
                <a:spcPts val="0"/>
              </a:spcBef>
              <a:defRPr b="1" sz="2600">
                <a:solidFill>
                  <a:schemeClr val="lt1"/>
                </a:solidFill>
                <a:latin typeface="Arial"/>
                <a:ea typeface="Arial"/>
                <a:cs typeface="Arial"/>
                <a:sym typeface="Arial"/>
              </a:defRPr>
            </a:lvl6pPr>
            <a:lvl7pPr rtl="0">
              <a:spcBef>
                <a:spcPts val="0"/>
              </a:spcBef>
              <a:defRPr b="1" sz="2600">
                <a:solidFill>
                  <a:schemeClr val="lt1"/>
                </a:solidFill>
                <a:latin typeface="Arial"/>
                <a:ea typeface="Arial"/>
                <a:cs typeface="Arial"/>
                <a:sym typeface="Arial"/>
              </a:defRPr>
            </a:lvl7pPr>
            <a:lvl8pPr rtl="0">
              <a:spcBef>
                <a:spcPts val="0"/>
              </a:spcBef>
              <a:defRPr b="1" sz="2600">
                <a:solidFill>
                  <a:schemeClr val="lt1"/>
                </a:solidFill>
                <a:latin typeface="Arial"/>
                <a:ea typeface="Arial"/>
                <a:cs typeface="Arial"/>
                <a:sym typeface="Arial"/>
              </a:defRPr>
            </a:lvl8pPr>
            <a:lvl9pPr rtl="0">
              <a:spcBef>
                <a:spcPts val="0"/>
              </a:spcBef>
              <a:defRPr b="1" sz="2600">
                <a:solidFill>
                  <a:schemeClr val="lt1"/>
                </a:solidFill>
                <a:latin typeface="Arial"/>
                <a:ea typeface="Arial"/>
                <a:cs typeface="Arial"/>
                <a:sym typeface="Arial"/>
              </a:defRPr>
            </a:lvl9pPr>
          </a:lstStyle>
          <a:p/>
        </p:txBody>
      </p:sp>
      <p:sp>
        <p:nvSpPr>
          <p:cNvPr id="65" name="Shape 65"/>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marL="0" marR="0" rtl="0" algn="l">
              <a:spcBef>
                <a:spcPts val="0"/>
              </a:spcBef>
              <a:spcAft>
                <a:spcPts val="0"/>
              </a:spcAft>
              <a:buClr>
                <a:schemeClr val="dk1"/>
              </a:buClr>
              <a:buFont typeface="Arial"/>
              <a:buNone/>
              <a:defRPr b="1" baseline="0" i="0" sz="3200" u="none" cap="none" strike="noStrike">
                <a:solidFill>
                  <a:schemeClr val="dk1"/>
                </a:solidFill>
                <a:latin typeface="Arial"/>
                <a:ea typeface="Arial"/>
                <a:cs typeface="Arial"/>
                <a:sym typeface="Arial"/>
              </a:defRPr>
            </a:lvl1pPr>
            <a:lvl2pPr indent="0" marL="457200" marR="0" rtl="0" algn="l">
              <a:spcBef>
                <a:spcPts val="0"/>
              </a:spcBef>
              <a:spcAft>
                <a:spcPts val="0"/>
              </a:spcAft>
              <a:buClr>
                <a:schemeClr val="dk1"/>
              </a:buClr>
              <a:buFont typeface="Arial"/>
              <a:buNone/>
              <a:defRPr b="0" baseline="0" i="0" sz="2800" u="none" cap="none" strike="noStrike">
                <a:solidFill>
                  <a:schemeClr val="dk1"/>
                </a:solidFill>
                <a:latin typeface="Arial"/>
                <a:ea typeface="Arial"/>
                <a:cs typeface="Arial"/>
                <a:sym typeface="Arial"/>
              </a:defRPr>
            </a:lvl2pPr>
            <a:lvl3pPr indent="0" marL="914400" marR="0" rtl="0" algn="l">
              <a:spcBef>
                <a:spcPts val="0"/>
              </a:spcBef>
              <a:spcAft>
                <a:spcPts val="0"/>
              </a:spcAft>
              <a:buClr>
                <a:schemeClr val="dk1"/>
              </a:buClr>
              <a:buFont typeface="Arial"/>
              <a:buNone/>
              <a:defRPr b="0" baseline="0" i="0" sz="2400" u="none" cap="none" strike="noStrike">
                <a:solidFill>
                  <a:schemeClr val="dk1"/>
                </a:solidFill>
                <a:latin typeface="Arial"/>
                <a:ea typeface="Arial"/>
                <a:cs typeface="Arial"/>
                <a:sym typeface="Arial"/>
              </a:defRPr>
            </a:lvl3pPr>
            <a:lvl4pPr indent="0" marL="1371600" marR="0" rtl="0" algn="l">
              <a:spcBef>
                <a:spcPts val="0"/>
              </a:spcBef>
              <a:spcAft>
                <a:spcPts val="0"/>
              </a:spcAft>
              <a:buClr>
                <a:schemeClr val="dk1"/>
              </a:buClr>
              <a:buFont typeface="Arial"/>
              <a:buNone/>
              <a:defRPr b="0" baseline="0" i="0" sz="2000" u="none" cap="none" strike="noStrike">
                <a:solidFill>
                  <a:schemeClr val="dk1"/>
                </a:solidFill>
                <a:latin typeface="Arial"/>
                <a:ea typeface="Arial"/>
                <a:cs typeface="Arial"/>
                <a:sym typeface="Arial"/>
              </a:defRPr>
            </a:lvl4pPr>
            <a:lvl5pPr indent="0" marL="1828800" marR="0" rtl="0" algn="l">
              <a:spcBef>
                <a:spcPts val="0"/>
              </a:spcBef>
              <a:spcAft>
                <a:spcPts val="0"/>
              </a:spcAft>
              <a:buClr>
                <a:schemeClr val="dk1"/>
              </a:buClr>
              <a:buFont typeface="Arial"/>
              <a:buNone/>
              <a:defRPr b="0" baseline="0" i="0" sz="2000" u="none" cap="none" strike="noStrike">
                <a:solidFill>
                  <a:schemeClr val="dk1"/>
                </a:solidFill>
                <a:latin typeface="Arial"/>
                <a:ea typeface="Arial"/>
                <a:cs typeface="Arial"/>
                <a:sym typeface="Arial"/>
              </a:defRPr>
            </a:lvl5pPr>
            <a:lvl6pPr indent="0" marL="22860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6pPr>
            <a:lvl7pPr indent="0" marL="27432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7pPr>
            <a:lvl8pPr indent="0" marL="32004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8pPr>
            <a:lvl9pPr indent="0" marL="3657600" marR="0" rtl="0" algn="l">
              <a:spcBef>
                <a:spcPts val="0"/>
              </a:spcBef>
              <a:buClr>
                <a:schemeClr val="dk1"/>
              </a:buClr>
              <a:buFont typeface="Arial"/>
              <a:buNone/>
              <a:defRPr b="0" baseline="0" i="0" sz="2000" u="none" cap="none" strike="noStrike">
                <a:solidFill>
                  <a:schemeClr val="dk1"/>
                </a:solidFill>
                <a:latin typeface="Arial"/>
                <a:ea typeface="Arial"/>
                <a:cs typeface="Arial"/>
                <a:sym typeface="Arial"/>
              </a:defRPr>
            </a:lvl9pPr>
          </a:lstStyle>
          <a:p/>
        </p:txBody>
      </p:sp>
      <p:sp>
        <p:nvSpPr>
          <p:cNvPr id="66" name="Shape 66"/>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marL="0" rtl="0">
              <a:spcBef>
                <a:spcPts val="0"/>
              </a:spcBef>
              <a:buFont typeface="Arial"/>
              <a:buNone/>
              <a:defRPr sz="1400"/>
            </a:lvl1pPr>
            <a:lvl2pPr indent="0" marL="457200" rtl="0">
              <a:spcBef>
                <a:spcPts val="0"/>
              </a:spcBef>
              <a:buFont typeface="Arial"/>
              <a:buNone/>
              <a:defRPr sz="1200"/>
            </a:lvl2pPr>
            <a:lvl3pPr indent="0" marL="914400" rtl="0">
              <a:spcBef>
                <a:spcPts val="0"/>
              </a:spcBef>
              <a:buFont typeface="Arial"/>
              <a:buNone/>
              <a:defRPr sz="1000"/>
            </a:lvl3pPr>
            <a:lvl4pPr indent="0" marL="1371600" rtl="0">
              <a:spcBef>
                <a:spcPts val="0"/>
              </a:spcBef>
              <a:buFont typeface="Arial"/>
              <a:buNone/>
              <a:defRPr sz="900"/>
            </a:lvl4pPr>
            <a:lvl5pPr indent="0" marL="1828800" rtl="0">
              <a:spcBef>
                <a:spcPts val="0"/>
              </a:spcBef>
              <a:buFont typeface="Arial"/>
              <a:buNone/>
              <a:defRPr sz="900"/>
            </a:lvl5pPr>
            <a:lvl6pPr indent="0" marL="2286000" rtl="0">
              <a:spcBef>
                <a:spcPts val="0"/>
              </a:spcBef>
              <a:buFont typeface="Arial"/>
              <a:buNone/>
              <a:defRPr sz="900"/>
            </a:lvl6pPr>
            <a:lvl7pPr indent="0" marL="2743200" rtl="0">
              <a:spcBef>
                <a:spcPts val="0"/>
              </a:spcBef>
              <a:buFont typeface="Arial"/>
              <a:buNone/>
              <a:defRPr sz="900"/>
            </a:lvl7pPr>
            <a:lvl8pPr indent="0" marL="3200400" rtl="0">
              <a:spcBef>
                <a:spcPts val="0"/>
              </a:spcBef>
              <a:buFont typeface="Arial"/>
              <a:buNone/>
              <a:defRPr sz="900"/>
            </a:lvl8pPr>
            <a:lvl9pPr indent="0" marL="3657600" rtl="0">
              <a:spcBef>
                <a:spcPts val="0"/>
              </a:spcBef>
              <a:buFont typeface="Arial"/>
              <a:buNone/>
              <a:defRPr sz="900"/>
            </a:lvl9pPr>
          </a:lstStyle>
          <a:p/>
        </p:txBody>
      </p:sp>
      <p:sp>
        <p:nvSpPr>
          <p:cNvPr id="67" name="Shape 67"/>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68" name="Shape 68"/>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04.jpg"/><Relationship Id="rId2" Type="http://schemas.openxmlformats.org/officeDocument/2006/relationships/image" Target="../media/image0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04.jpg"/><Relationship Id="rId2" Type="http://schemas.openxmlformats.org/officeDocument/2006/relationships/image" Target="../media/image02.png"/><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theme" Target="../theme/theme4.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8.xml"/><Relationship Id="rId10" Type="http://schemas.openxmlformats.org/officeDocument/2006/relationships/slideLayout" Target="../slideLayouts/slideLayout37.xml"/><Relationship Id="rId13" Type="http://schemas.openxmlformats.org/officeDocument/2006/relationships/slideLayout" Target="../slideLayouts/slideLayout40.xml"/><Relationship Id="rId12" Type="http://schemas.openxmlformats.org/officeDocument/2006/relationships/slideLayout" Target="../slideLayouts/slideLayout39.xml"/><Relationship Id="rId1" Type="http://schemas.openxmlformats.org/officeDocument/2006/relationships/image" Target="../media/image04.jpg"/><Relationship Id="rId2" Type="http://schemas.openxmlformats.org/officeDocument/2006/relationships/image" Target="../media/image02.png"/><Relationship Id="rId3" Type="http://schemas.openxmlformats.org/officeDocument/2006/relationships/slideLayout" Target="../slideLayouts/slideLayout30.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5" Type="http://schemas.openxmlformats.org/officeDocument/2006/relationships/slideLayout" Target="../slideLayouts/slideLayout42.xml"/><Relationship Id="rId14" Type="http://schemas.openxmlformats.org/officeDocument/2006/relationships/slideLayout" Target="../slideLayouts/slideLayout41.xml"/><Relationship Id="rId16" Type="http://schemas.openxmlformats.org/officeDocument/2006/relationships/theme" Target="../theme/theme5.xml"/><Relationship Id="rId5" Type="http://schemas.openxmlformats.org/officeDocument/2006/relationships/slideLayout" Target="../slideLayouts/slideLayout32.xml"/><Relationship Id="rId6" Type="http://schemas.openxmlformats.org/officeDocument/2006/relationships/slideLayout" Target="../slideLayouts/slideLayout33.xml"/><Relationship Id="rId7" Type="http://schemas.openxmlformats.org/officeDocument/2006/relationships/slideLayout" Target="../slideLayouts/slideLayout34.xml"/><Relationship Id="rId8"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51.xml"/><Relationship Id="rId10" Type="http://schemas.openxmlformats.org/officeDocument/2006/relationships/slideLayout" Target="../slideLayouts/slideLayout50.xml"/><Relationship Id="rId13" Type="http://schemas.openxmlformats.org/officeDocument/2006/relationships/slideLayout" Target="../slideLayouts/slideLayout53.xml"/><Relationship Id="rId12" Type="http://schemas.openxmlformats.org/officeDocument/2006/relationships/slideLayout" Target="../slideLayouts/slideLayout52.xml"/><Relationship Id="rId1" Type="http://schemas.openxmlformats.org/officeDocument/2006/relationships/image" Target="../media/image04.jpg"/><Relationship Id="rId2" Type="http://schemas.openxmlformats.org/officeDocument/2006/relationships/image" Target="../media/image02.png"/><Relationship Id="rId3" Type="http://schemas.openxmlformats.org/officeDocument/2006/relationships/slideLayout" Target="../slideLayouts/slideLayout43.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5" Type="http://schemas.openxmlformats.org/officeDocument/2006/relationships/theme" Target="../theme/theme3.xml"/><Relationship Id="rId14" Type="http://schemas.openxmlformats.org/officeDocument/2006/relationships/slideLayout" Target="../slideLayouts/slideLayout54.xml"/><Relationship Id="rId5" Type="http://schemas.openxmlformats.org/officeDocument/2006/relationships/slideLayout" Target="../slideLayouts/slideLayout45.xml"/><Relationship Id="rId6" Type="http://schemas.openxmlformats.org/officeDocument/2006/relationships/slideLayout" Target="../slideLayouts/slideLayout46.xml"/><Relationship Id="rId7" Type="http://schemas.openxmlformats.org/officeDocument/2006/relationships/slideLayout" Target="../slideLayouts/slideLayout47.xml"/><Relationship Id="rId8"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 name="Shape 8"/>
        <p:cNvGrpSpPr/>
        <p:nvPr/>
      </p:nvGrpSpPr>
      <p:grpSpPr>
        <a:xfrm>
          <a:off x="0" y="0"/>
          <a:ext cx="0" cy="0"/>
          <a:chOff x="0" y="0"/>
          <a:chExt cx="0" cy="0"/>
        </a:xfrm>
      </p:grpSpPr>
      <p:pic>
        <p:nvPicPr>
          <p:cNvPr id="9" name="Shape 9"/>
          <p:cNvPicPr preferRelativeResize="0"/>
          <p:nvPr/>
        </p:nvPicPr>
        <p:blipFill rotWithShape="1">
          <a:blip r:embed="rId1">
            <a:alphaModFix/>
          </a:blip>
          <a:srcRect b="84305" l="0" r="0" t="0"/>
          <a:stretch/>
        </p:blipFill>
        <p:spPr>
          <a:xfrm>
            <a:off x="0" y="0"/>
            <a:ext cx="9144000" cy="1076324"/>
          </a:xfrm>
          <a:prstGeom prst="rect">
            <a:avLst/>
          </a:prstGeom>
          <a:noFill/>
          <a:ln>
            <a:noFill/>
          </a:ln>
        </p:spPr>
      </p:pic>
      <p:sp>
        <p:nvSpPr>
          <p:cNvPr id="10" name="Shape 10"/>
          <p:cNvSpPr txBox="1"/>
          <p:nvPr>
            <p:ph idx="1" type="body"/>
          </p:nvPr>
        </p:nvSpPr>
        <p:spPr>
          <a:xfrm>
            <a:off x="712787" y="1608137"/>
            <a:ext cx="8229600" cy="4525961"/>
          </a:xfrm>
          <a:prstGeom prst="rect">
            <a:avLst/>
          </a:prstGeom>
          <a:noFill/>
          <a:ln>
            <a:noFill/>
          </a:ln>
        </p:spPr>
        <p:txBody>
          <a:bodyPr anchorCtr="0" anchor="t" bIns="91425" lIns="91425" rIns="91425" tIns="91425"/>
          <a:lstStyle>
            <a:lvl1pPr indent="-107950" marL="231775" marR="0" rtl="0" algn="l">
              <a:spcBef>
                <a:spcPts val="520"/>
              </a:spcBef>
              <a:spcAft>
                <a:spcPts val="0"/>
              </a:spcAft>
              <a:buClr>
                <a:srgbClr val="AF242B"/>
              </a:buClr>
              <a:buFont typeface="Noto Sans Symbols"/>
              <a:buChar char="•"/>
              <a:defRPr b="0" baseline="0" i="0" sz="2600" u="none" cap="none" strike="noStrike">
                <a:solidFill>
                  <a:schemeClr val="dk1"/>
                </a:solidFill>
                <a:latin typeface="Arial"/>
                <a:ea typeface="Arial"/>
                <a:cs typeface="Arial"/>
                <a:sym typeface="Arial"/>
              </a:defRPr>
            </a:lvl1pPr>
            <a:lvl2pPr indent="-111125" marL="568325"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2pPr>
            <a:lvl3pPr indent="-127000" marL="914400"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3pPr>
            <a:lvl4pPr indent="-136525" marL="1260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4pPr>
            <a:lvl5pPr indent="-73025" marL="15398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5pPr>
            <a:lvl6pPr indent="-73025" marL="19970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6pPr>
            <a:lvl7pPr indent="-73025" marL="24542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7pPr>
            <a:lvl8pPr indent="-73025" marL="2911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8pPr>
            <a:lvl9pPr indent="-73025" marL="33686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9pPr>
          </a:lstStyle>
          <a:p/>
        </p:txBody>
      </p:sp>
      <p:pic>
        <p:nvPicPr>
          <p:cNvPr id="11" name="Shape 11"/>
          <p:cNvPicPr preferRelativeResize="0"/>
          <p:nvPr/>
        </p:nvPicPr>
        <p:blipFill rotWithShape="1">
          <a:blip r:embed="rId2">
            <a:alphaModFix/>
          </a:blip>
          <a:srcRect b="0" l="0" r="0" t="0"/>
          <a:stretch/>
        </p:blipFill>
        <p:spPr>
          <a:xfrm>
            <a:off x="7927975" y="6091237"/>
            <a:ext cx="890587" cy="615949"/>
          </a:xfrm>
          <a:prstGeom prst="rect">
            <a:avLst/>
          </a:prstGeom>
          <a:noFill/>
          <a:ln>
            <a:noFill/>
          </a:ln>
        </p:spPr>
      </p:pic>
      <p:pic>
        <p:nvPicPr>
          <p:cNvPr id="12" name="Shape 12"/>
          <p:cNvPicPr preferRelativeResize="0"/>
          <p:nvPr/>
        </p:nvPicPr>
        <p:blipFill rotWithShape="1">
          <a:blip r:embed="rId1">
            <a:alphaModFix/>
          </a:blip>
          <a:srcRect b="0" l="0" r="95833" t="15555"/>
          <a:stretch/>
        </p:blipFill>
        <p:spPr>
          <a:xfrm>
            <a:off x="0" y="1066800"/>
            <a:ext cx="381000" cy="5791200"/>
          </a:xfrm>
          <a:prstGeom prst="rect">
            <a:avLst/>
          </a:prstGeom>
          <a:noFill/>
          <a:ln>
            <a:noFill/>
          </a:ln>
        </p:spPr>
      </p:pic>
      <p:sp>
        <p:nvSpPr>
          <p:cNvPr id="13" name="Shape 13"/>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4" name="Shape 14"/>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5" name="Shape 15"/>
          <p:cNvSpPr txBox="1"/>
          <p:nvPr>
            <p:ph type="title"/>
          </p:nvPr>
        </p:nvSpPr>
        <p:spPr>
          <a:xfrm>
            <a:off x="455612" y="331787"/>
            <a:ext cx="7381874" cy="563562"/>
          </a:xfrm>
          <a:prstGeom prst="rect">
            <a:avLst/>
          </a:prstGeom>
          <a:noFill/>
          <a:ln>
            <a:noFill/>
          </a:ln>
        </p:spPr>
        <p:txBody>
          <a:bodyPr anchorCtr="0" anchor="b" bIns="91425" lIns="91425" rIns="91425" tIns="91425"/>
          <a:lstStyle>
            <a:lvl1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1pPr>
            <a:lvl2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2pPr>
            <a:lvl3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3pPr>
            <a:lvl4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4pPr>
            <a:lvl5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5pPr>
            <a:lvl6pPr indent="0" marL="457200" marR="0" rtl="0" algn="l">
              <a:spcBef>
                <a:spcPts val="0"/>
              </a:spcBef>
              <a:spcAft>
                <a:spcPts val="0"/>
              </a:spcAft>
              <a:defRPr b="1" baseline="0" i="0" sz="2600" u="none" cap="none" strike="noStrike">
                <a:solidFill>
                  <a:schemeClr val="lt1"/>
                </a:solidFill>
                <a:latin typeface="Arial"/>
                <a:ea typeface="Arial"/>
                <a:cs typeface="Arial"/>
                <a:sym typeface="Arial"/>
              </a:defRPr>
            </a:lvl6pPr>
            <a:lvl7pPr indent="0" marL="914400" marR="0" rtl="0" algn="l">
              <a:spcBef>
                <a:spcPts val="0"/>
              </a:spcBef>
              <a:spcAft>
                <a:spcPts val="0"/>
              </a:spcAft>
              <a:defRPr b="1" baseline="0" i="0" sz="2600" u="none" cap="none" strike="noStrike">
                <a:solidFill>
                  <a:schemeClr val="lt1"/>
                </a:solidFill>
                <a:latin typeface="Arial"/>
                <a:ea typeface="Arial"/>
                <a:cs typeface="Arial"/>
                <a:sym typeface="Arial"/>
              </a:defRPr>
            </a:lvl7pPr>
            <a:lvl8pPr indent="0" marL="1371600" marR="0" rtl="0" algn="l">
              <a:spcBef>
                <a:spcPts val="0"/>
              </a:spcBef>
              <a:spcAft>
                <a:spcPts val="0"/>
              </a:spcAft>
              <a:defRPr b="1" baseline="0" i="0" sz="2600" u="none" cap="none" strike="noStrike">
                <a:solidFill>
                  <a:schemeClr val="lt1"/>
                </a:solidFill>
                <a:latin typeface="Arial"/>
                <a:ea typeface="Arial"/>
                <a:cs typeface="Arial"/>
                <a:sym typeface="Arial"/>
              </a:defRPr>
            </a:lvl8pPr>
            <a:lvl9pPr indent="0" marL="1828800" marR="0" rtl="0" algn="l">
              <a:spcBef>
                <a:spcPts val="0"/>
              </a:spcBef>
              <a:spcAft>
                <a:spcPts val="0"/>
              </a:spcAft>
              <a:defRPr b="1" baseline="0" i="0" sz="26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hf dt="0" ftr="0" hdr="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98" name="Shape 298"/>
        <p:cNvGrpSpPr/>
        <p:nvPr/>
      </p:nvGrpSpPr>
      <p:grpSpPr>
        <a:xfrm>
          <a:off x="0" y="0"/>
          <a:ext cx="0" cy="0"/>
          <a:chOff x="0" y="0"/>
          <a:chExt cx="0" cy="0"/>
        </a:xfrm>
      </p:grpSpPr>
      <p:pic>
        <p:nvPicPr>
          <p:cNvPr id="299" name="Shape 299"/>
          <p:cNvPicPr preferRelativeResize="0"/>
          <p:nvPr/>
        </p:nvPicPr>
        <p:blipFill rotWithShape="1">
          <a:blip r:embed="rId1">
            <a:alphaModFix/>
          </a:blip>
          <a:srcRect b="84305" l="0" r="0" t="0"/>
          <a:stretch/>
        </p:blipFill>
        <p:spPr>
          <a:xfrm>
            <a:off x="0" y="0"/>
            <a:ext cx="9144000" cy="1076324"/>
          </a:xfrm>
          <a:prstGeom prst="rect">
            <a:avLst/>
          </a:prstGeom>
          <a:noFill/>
          <a:ln>
            <a:noFill/>
          </a:ln>
        </p:spPr>
      </p:pic>
      <p:sp>
        <p:nvSpPr>
          <p:cNvPr id="300" name="Shape 300"/>
          <p:cNvSpPr txBox="1"/>
          <p:nvPr>
            <p:ph idx="1" type="body"/>
          </p:nvPr>
        </p:nvSpPr>
        <p:spPr>
          <a:xfrm>
            <a:off x="712787" y="1608137"/>
            <a:ext cx="8229600" cy="4525961"/>
          </a:xfrm>
          <a:prstGeom prst="rect">
            <a:avLst/>
          </a:prstGeom>
          <a:noFill/>
          <a:ln>
            <a:noFill/>
          </a:ln>
        </p:spPr>
        <p:txBody>
          <a:bodyPr anchorCtr="0" anchor="t" bIns="91425" lIns="91425" rIns="91425" tIns="91425"/>
          <a:lstStyle>
            <a:lvl1pPr indent="-107950" marL="231775" marR="0" rtl="0" algn="l">
              <a:spcBef>
                <a:spcPts val="520"/>
              </a:spcBef>
              <a:spcAft>
                <a:spcPts val="0"/>
              </a:spcAft>
              <a:buClr>
                <a:srgbClr val="AF242B"/>
              </a:buClr>
              <a:buFont typeface="Noto Sans Symbols"/>
              <a:buChar char="•"/>
              <a:defRPr b="0" baseline="0" i="0" sz="2600" u="none" cap="none" strike="noStrike">
                <a:solidFill>
                  <a:schemeClr val="dk1"/>
                </a:solidFill>
                <a:latin typeface="Arial"/>
                <a:ea typeface="Arial"/>
                <a:cs typeface="Arial"/>
                <a:sym typeface="Arial"/>
              </a:defRPr>
            </a:lvl1pPr>
            <a:lvl2pPr indent="-111125" marL="568325"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2pPr>
            <a:lvl3pPr indent="-127000" marL="914400"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3pPr>
            <a:lvl4pPr indent="-136525" marL="1260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4pPr>
            <a:lvl5pPr indent="-73025" marL="15398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5pPr>
            <a:lvl6pPr indent="-73025" marL="19970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6pPr>
            <a:lvl7pPr indent="-73025" marL="24542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7pPr>
            <a:lvl8pPr indent="-73025" marL="2911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8pPr>
            <a:lvl9pPr indent="-73025" marL="33686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9pPr>
          </a:lstStyle>
          <a:p/>
        </p:txBody>
      </p:sp>
      <p:pic>
        <p:nvPicPr>
          <p:cNvPr id="301" name="Shape 301"/>
          <p:cNvPicPr preferRelativeResize="0"/>
          <p:nvPr/>
        </p:nvPicPr>
        <p:blipFill rotWithShape="1">
          <a:blip r:embed="rId2">
            <a:alphaModFix/>
          </a:blip>
          <a:srcRect b="0" l="0" r="0" t="0"/>
          <a:stretch/>
        </p:blipFill>
        <p:spPr>
          <a:xfrm>
            <a:off x="7927975" y="6091237"/>
            <a:ext cx="890587" cy="615949"/>
          </a:xfrm>
          <a:prstGeom prst="rect">
            <a:avLst/>
          </a:prstGeom>
          <a:noFill/>
          <a:ln>
            <a:noFill/>
          </a:ln>
        </p:spPr>
      </p:pic>
      <p:pic>
        <p:nvPicPr>
          <p:cNvPr id="302" name="Shape 302"/>
          <p:cNvPicPr preferRelativeResize="0"/>
          <p:nvPr/>
        </p:nvPicPr>
        <p:blipFill rotWithShape="1">
          <a:blip r:embed="rId1">
            <a:alphaModFix/>
          </a:blip>
          <a:srcRect b="0" l="0" r="95833" t="15555"/>
          <a:stretch/>
        </p:blipFill>
        <p:spPr>
          <a:xfrm>
            <a:off x="0" y="1066800"/>
            <a:ext cx="381000" cy="5791200"/>
          </a:xfrm>
          <a:prstGeom prst="rect">
            <a:avLst/>
          </a:prstGeom>
          <a:noFill/>
          <a:ln>
            <a:noFill/>
          </a:ln>
        </p:spPr>
      </p:pic>
      <p:sp>
        <p:nvSpPr>
          <p:cNvPr id="303" name="Shape 303"/>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304" name="Shape 304"/>
          <p:cNvSpPr txBox="1"/>
          <p:nvPr>
            <p:ph type="title"/>
          </p:nvPr>
        </p:nvSpPr>
        <p:spPr>
          <a:xfrm>
            <a:off x="455612" y="331787"/>
            <a:ext cx="7381874" cy="563562"/>
          </a:xfrm>
          <a:prstGeom prst="rect">
            <a:avLst/>
          </a:prstGeom>
          <a:noFill/>
          <a:ln>
            <a:noFill/>
          </a:ln>
        </p:spPr>
        <p:txBody>
          <a:bodyPr anchorCtr="0" anchor="b" bIns="91425" lIns="91425" rIns="91425" tIns="91425"/>
          <a:lstStyle>
            <a:lvl1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1pPr>
            <a:lvl2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2pPr>
            <a:lvl3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3pPr>
            <a:lvl4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4pPr>
            <a:lvl5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5pPr>
            <a:lvl6pPr indent="0" marL="457200" marR="0" rtl="0" algn="l">
              <a:spcBef>
                <a:spcPts val="0"/>
              </a:spcBef>
              <a:spcAft>
                <a:spcPts val="0"/>
              </a:spcAft>
              <a:defRPr b="1" baseline="0" i="0" sz="2600" u="none" cap="none" strike="noStrike">
                <a:solidFill>
                  <a:schemeClr val="lt1"/>
                </a:solidFill>
                <a:latin typeface="Arial"/>
                <a:ea typeface="Arial"/>
                <a:cs typeface="Arial"/>
                <a:sym typeface="Arial"/>
              </a:defRPr>
            </a:lvl6pPr>
            <a:lvl7pPr indent="0" marL="914400" marR="0" rtl="0" algn="l">
              <a:spcBef>
                <a:spcPts val="0"/>
              </a:spcBef>
              <a:spcAft>
                <a:spcPts val="0"/>
              </a:spcAft>
              <a:defRPr b="1" baseline="0" i="0" sz="2600" u="none" cap="none" strike="noStrike">
                <a:solidFill>
                  <a:schemeClr val="lt1"/>
                </a:solidFill>
                <a:latin typeface="Arial"/>
                <a:ea typeface="Arial"/>
                <a:cs typeface="Arial"/>
                <a:sym typeface="Arial"/>
              </a:defRPr>
            </a:lvl7pPr>
            <a:lvl8pPr indent="0" marL="1371600" marR="0" rtl="0" algn="l">
              <a:spcBef>
                <a:spcPts val="0"/>
              </a:spcBef>
              <a:spcAft>
                <a:spcPts val="0"/>
              </a:spcAft>
              <a:defRPr b="1" baseline="0" i="0" sz="2600" u="none" cap="none" strike="noStrike">
                <a:solidFill>
                  <a:schemeClr val="lt1"/>
                </a:solidFill>
                <a:latin typeface="Arial"/>
                <a:ea typeface="Arial"/>
                <a:cs typeface="Arial"/>
                <a:sym typeface="Arial"/>
              </a:defRPr>
            </a:lvl8pPr>
            <a:lvl9pPr indent="0" marL="1828800" marR="0" rtl="0" algn="l">
              <a:spcBef>
                <a:spcPts val="0"/>
              </a:spcBef>
              <a:spcAft>
                <a:spcPts val="0"/>
              </a:spcAft>
              <a:defRPr b="1" baseline="0" i="0" sz="2600" u="none" cap="none" strike="noStrike">
                <a:solidFill>
                  <a:schemeClr val="lt1"/>
                </a:solidFill>
                <a:latin typeface="Arial"/>
                <a:ea typeface="Arial"/>
                <a:cs typeface="Arial"/>
                <a:sym typeface="Arial"/>
              </a:defRPr>
            </a:lvl9pPr>
          </a:lstStyle>
          <a:p/>
        </p:txBody>
      </p:sp>
      <p:sp>
        <p:nvSpPr>
          <p:cNvPr id="305" name="Shape 305"/>
          <p:cNvSpPr txBox="1"/>
          <p:nvPr>
            <p:ph idx="12" type="sldNum"/>
          </p:nvPr>
        </p:nvSpPr>
        <p:spPr>
          <a:xfrm>
            <a:off x="-144150" y="6245223"/>
            <a:ext cx="631042" cy="61277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800" u="none" cap="none" strike="noStrike">
                <a:solidFill>
                  <a:srgbClr val="000000"/>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Lst>
  <p:hf dt="0" ftr="0" hdr="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253" name="Shape 1253"/>
        <p:cNvGrpSpPr/>
        <p:nvPr/>
      </p:nvGrpSpPr>
      <p:grpSpPr>
        <a:xfrm>
          <a:off x="0" y="0"/>
          <a:ext cx="0" cy="0"/>
          <a:chOff x="0" y="0"/>
          <a:chExt cx="0" cy="0"/>
        </a:xfrm>
      </p:grpSpPr>
      <p:pic>
        <p:nvPicPr>
          <p:cNvPr id="1254" name="Shape 1254"/>
          <p:cNvPicPr preferRelativeResize="0"/>
          <p:nvPr/>
        </p:nvPicPr>
        <p:blipFill rotWithShape="1">
          <a:blip r:embed="rId1">
            <a:alphaModFix/>
          </a:blip>
          <a:srcRect b="84305" l="0" r="0" t="0"/>
          <a:stretch/>
        </p:blipFill>
        <p:spPr>
          <a:xfrm>
            <a:off x="0" y="0"/>
            <a:ext cx="9144000" cy="1076324"/>
          </a:xfrm>
          <a:prstGeom prst="rect">
            <a:avLst/>
          </a:prstGeom>
          <a:noFill/>
          <a:ln>
            <a:noFill/>
          </a:ln>
        </p:spPr>
      </p:pic>
      <p:sp>
        <p:nvSpPr>
          <p:cNvPr id="1255" name="Shape 1255"/>
          <p:cNvSpPr txBox="1"/>
          <p:nvPr>
            <p:ph idx="1" type="body"/>
          </p:nvPr>
        </p:nvSpPr>
        <p:spPr>
          <a:xfrm>
            <a:off x="712787" y="1608137"/>
            <a:ext cx="8229600" cy="4525961"/>
          </a:xfrm>
          <a:prstGeom prst="rect">
            <a:avLst/>
          </a:prstGeom>
          <a:noFill/>
          <a:ln>
            <a:noFill/>
          </a:ln>
        </p:spPr>
        <p:txBody>
          <a:bodyPr anchorCtr="0" anchor="t" bIns="91425" lIns="91425" rIns="91425" tIns="91425"/>
          <a:lstStyle>
            <a:lvl1pPr indent="-107950" marL="231775" marR="0" rtl="0" algn="l">
              <a:spcBef>
                <a:spcPts val="520"/>
              </a:spcBef>
              <a:spcAft>
                <a:spcPts val="0"/>
              </a:spcAft>
              <a:buClr>
                <a:srgbClr val="AF242B"/>
              </a:buClr>
              <a:buFont typeface="Noto Sans Symbols"/>
              <a:buChar char="•"/>
              <a:defRPr b="0" baseline="0" i="0" sz="2600" u="none" cap="none" strike="noStrike">
                <a:solidFill>
                  <a:schemeClr val="dk1"/>
                </a:solidFill>
                <a:latin typeface="Arial"/>
                <a:ea typeface="Arial"/>
                <a:cs typeface="Arial"/>
                <a:sym typeface="Arial"/>
              </a:defRPr>
            </a:lvl1pPr>
            <a:lvl2pPr indent="-111125" marL="568325"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2pPr>
            <a:lvl3pPr indent="-127000" marL="914400"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3pPr>
            <a:lvl4pPr indent="-136525" marL="1260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4pPr>
            <a:lvl5pPr indent="-73025" marL="15398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5pPr>
            <a:lvl6pPr indent="-73025" marL="19970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6pPr>
            <a:lvl7pPr indent="-73025" marL="24542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7pPr>
            <a:lvl8pPr indent="-73025" marL="2911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8pPr>
            <a:lvl9pPr indent="-73025" marL="33686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9pPr>
          </a:lstStyle>
          <a:p/>
        </p:txBody>
      </p:sp>
      <p:pic>
        <p:nvPicPr>
          <p:cNvPr id="1256" name="Shape 1256"/>
          <p:cNvPicPr preferRelativeResize="0"/>
          <p:nvPr/>
        </p:nvPicPr>
        <p:blipFill rotWithShape="1">
          <a:blip r:embed="rId2">
            <a:alphaModFix/>
          </a:blip>
          <a:srcRect b="0" l="0" r="0" t="0"/>
          <a:stretch/>
        </p:blipFill>
        <p:spPr>
          <a:xfrm>
            <a:off x="7927975" y="6091237"/>
            <a:ext cx="890587" cy="615949"/>
          </a:xfrm>
          <a:prstGeom prst="rect">
            <a:avLst/>
          </a:prstGeom>
          <a:noFill/>
          <a:ln>
            <a:noFill/>
          </a:ln>
        </p:spPr>
      </p:pic>
      <p:pic>
        <p:nvPicPr>
          <p:cNvPr id="1257" name="Shape 1257"/>
          <p:cNvPicPr preferRelativeResize="0"/>
          <p:nvPr/>
        </p:nvPicPr>
        <p:blipFill rotWithShape="1">
          <a:blip r:embed="rId1">
            <a:alphaModFix/>
          </a:blip>
          <a:srcRect b="0" l="0" r="95833" t="15555"/>
          <a:stretch/>
        </p:blipFill>
        <p:spPr>
          <a:xfrm>
            <a:off x="0" y="1066800"/>
            <a:ext cx="381000" cy="5791200"/>
          </a:xfrm>
          <a:prstGeom prst="rect">
            <a:avLst/>
          </a:prstGeom>
          <a:noFill/>
          <a:ln>
            <a:noFill/>
          </a:ln>
        </p:spPr>
      </p:pic>
      <p:sp>
        <p:nvSpPr>
          <p:cNvPr id="1258" name="Shape 1258"/>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259" name="Shape 1259"/>
          <p:cNvSpPr txBox="1"/>
          <p:nvPr>
            <p:ph idx="12" type="sldNum"/>
          </p:nvPr>
        </p:nvSpPr>
        <p:spPr>
          <a:xfrm>
            <a:off x="-25400" y="624522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sp>
        <p:nvSpPr>
          <p:cNvPr id="1260" name="Shape 1260"/>
          <p:cNvSpPr txBox="1"/>
          <p:nvPr>
            <p:ph type="title"/>
          </p:nvPr>
        </p:nvSpPr>
        <p:spPr>
          <a:xfrm>
            <a:off x="455612" y="331787"/>
            <a:ext cx="7381874" cy="563562"/>
          </a:xfrm>
          <a:prstGeom prst="rect">
            <a:avLst/>
          </a:prstGeom>
          <a:noFill/>
          <a:ln>
            <a:noFill/>
          </a:ln>
        </p:spPr>
        <p:txBody>
          <a:bodyPr anchorCtr="0" anchor="b" bIns="91425" lIns="91425" rIns="91425" tIns="91425"/>
          <a:lstStyle>
            <a:lvl1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1pPr>
            <a:lvl2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2pPr>
            <a:lvl3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3pPr>
            <a:lvl4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4pPr>
            <a:lvl5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5pPr>
            <a:lvl6pPr indent="0" marL="457200" marR="0" rtl="0" algn="l">
              <a:spcBef>
                <a:spcPts val="0"/>
              </a:spcBef>
              <a:spcAft>
                <a:spcPts val="0"/>
              </a:spcAft>
              <a:defRPr b="1" baseline="0" i="0" sz="2600" u="none" cap="none" strike="noStrike">
                <a:solidFill>
                  <a:schemeClr val="lt1"/>
                </a:solidFill>
                <a:latin typeface="Arial"/>
                <a:ea typeface="Arial"/>
                <a:cs typeface="Arial"/>
                <a:sym typeface="Arial"/>
              </a:defRPr>
            </a:lvl6pPr>
            <a:lvl7pPr indent="0" marL="914400" marR="0" rtl="0" algn="l">
              <a:spcBef>
                <a:spcPts val="0"/>
              </a:spcBef>
              <a:spcAft>
                <a:spcPts val="0"/>
              </a:spcAft>
              <a:defRPr b="1" baseline="0" i="0" sz="2600" u="none" cap="none" strike="noStrike">
                <a:solidFill>
                  <a:schemeClr val="lt1"/>
                </a:solidFill>
                <a:latin typeface="Arial"/>
                <a:ea typeface="Arial"/>
                <a:cs typeface="Arial"/>
                <a:sym typeface="Arial"/>
              </a:defRPr>
            </a:lvl7pPr>
            <a:lvl8pPr indent="0" marL="1371600" marR="0" rtl="0" algn="l">
              <a:spcBef>
                <a:spcPts val="0"/>
              </a:spcBef>
              <a:spcAft>
                <a:spcPts val="0"/>
              </a:spcAft>
              <a:defRPr b="1" baseline="0" i="0" sz="2600" u="none" cap="none" strike="noStrike">
                <a:solidFill>
                  <a:schemeClr val="lt1"/>
                </a:solidFill>
                <a:latin typeface="Arial"/>
                <a:ea typeface="Arial"/>
                <a:cs typeface="Arial"/>
                <a:sym typeface="Arial"/>
              </a:defRPr>
            </a:lvl8pPr>
            <a:lvl9pPr indent="0" marL="1828800" marR="0" rtl="0" algn="l">
              <a:spcBef>
                <a:spcPts val="0"/>
              </a:spcBef>
              <a:spcAft>
                <a:spcPts val="0"/>
              </a:spcAft>
              <a:defRPr b="1" baseline="0" i="0" sz="26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Lst>
  <p:hf dt="0" ftr="0" hdr="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332" name="Shape 1332"/>
        <p:cNvGrpSpPr/>
        <p:nvPr/>
      </p:nvGrpSpPr>
      <p:grpSpPr>
        <a:xfrm>
          <a:off x="0" y="0"/>
          <a:ext cx="0" cy="0"/>
          <a:chOff x="0" y="0"/>
          <a:chExt cx="0" cy="0"/>
        </a:xfrm>
      </p:grpSpPr>
      <p:pic>
        <p:nvPicPr>
          <p:cNvPr id="1333" name="Shape 1333"/>
          <p:cNvPicPr preferRelativeResize="0"/>
          <p:nvPr/>
        </p:nvPicPr>
        <p:blipFill rotWithShape="1">
          <a:blip r:embed="rId1">
            <a:alphaModFix/>
          </a:blip>
          <a:srcRect b="84305" l="0" r="0" t="0"/>
          <a:stretch/>
        </p:blipFill>
        <p:spPr>
          <a:xfrm>
            <a:off x="0" y="0"/>
            <a:ext cx="9144000" cy="1076324"/>
          </a:xfrm>
          <a:prstGeom prst="rect">
            <a:avLst/>
          </a:prstGeom>
          <a:noFill/>
          <a:ln>
            <a:noFill/>
          </a:ln>
        </p:spPr>
      </p:pic>
      <p:sp>
        <p:nvSpPr>
          <p:cNvPr id="1334" name="Shape 1334"/>
          <p:cNvSpPr txBox="1"/>
          <p:nvPr>
            <p:ph idx="1" type="body"/>
          </p:nvPr>
        </p:nvSpPr>
        <p:spPr>
          <a:xfrm>
            <a:off x="712787" y="1608137"/>
            <a:ext cx="8229600" cy="4525961"/>
          </a:xfrm>
          <a:prstGeom prst="rect">
            <a:avLst/>
          </a:prstGeom>
          <a:noFill/>
          <a:ln>
            <a:noFill/>
          </a:ln>
        </p:spPr>
        <p:txBody>
          <a:bodyPr anchorCtr="0" anchor="t" bIns="91425" lIns="91425" rIns="91425" tIns="91425"/>
          <a:lstStyle>
            <a:lvl1pPr indent="-107950" marL="231775" marR="0" rtl="0" algn="l">
              <a:spcBef>
                <a:spcPts val="520"/>
              </a:spcBef>
              <a:spcAft>
                <a:spcPts val="0"/>
              </a:spcAft>
              <a:buClr>
                <a:srgbClr val="AF242B"/>
              </a:buClr>
              <a:buFont typeface="Noto Sans Symbols"/>
              <a:buChar char="•"/>
              <a:defRPr b="0" baseline="0" i="0" sz="2600" u="none" cap="none" strike="noStrike">
                <a:solidFill>
                  <a:schemeClr val="dk1"/>
                </a:solidFill>
                <a:latin typeface="Arial"/>
                <a:ea typeface="Arial"/>
                <a:cs typeface="Arial"/>
                <a:sym typeface="Arial"/>
              </a:defRPr>
            </a:lvl1pPr>
            <a:lvl2pPr indent="-111125" marL="568325"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2pPr>
            <a:lvl3pPr indent="-127000" marL="914400" marR="0" rtl="0" algn="l">
              <a:spcBef>
                <a:spcPts val="480"/>
              </a:spcBef>
              <a:spcAft>
                <a:spcPts val="0"/>
              </a:spcAft>
              <a:buClr>
                <a:srgbClr val="AF242B"/>
              </a:buClr>
              <a:buFont typeface="Noto Sans Symbols"/>
              <a:buChar char="•"/>
              <a:defRPr b="0" baseline="0" i="0" sz="2400" u="none" cap="none" strike="noStrike">
                <a:solidFill>
                  <a:schemeClr val="dk1"/>
                </a:solidFill>
                <a:latin typeface="Arial"/>
                <a:ea typeface="Arial"/>
                <a:cs typeface="Arial"/>
                <a:sym typeface="Arial"/>
              </a:defRPr>
            </a:lvl3pPr>
            <a:lvl4pPr indent="-136525" marL="1260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4pPr>
            <a:lvl5pPr indent="-73025" marL="15398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5pPr>
            <a:lvl6pPr indent="-73025" marL="19970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6pPr>
            <a:lvl7pPr indent="-73025" marL="24542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7pPr>
            <a:lvl8pPr indent="-73025" marL="29114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8pPr>
            <a:lvl9pPr indent="-73025" marL="3368675" marR="0" rtl="0" algn="l">
              <a:spcBef>
                <a:spcPts val="400"/>
              </a:spcBef>
              <a:spcAft>
                <a:spcPts val="0"/>
              </a:spcAft>
              <a:buClr>
                <a:srgbClr val="AF242B"/>
              </a:buClr>
              <a:buFont typeface="Noto Sans Symbols"/>
              <a:buChar char="•"/>
              <a:defRPr b="0" baseline="0" i="0" sz="2000" u="none" cap="none" strike="noStrike">
                <a:solidFill>
                  <a:schemeClr val="dk1"/>
                </a:solidFill>
                <a:latin typeface="Arial"/>
                <a:ea typeface="Arial"/>
                <a:cs typeface="Arial"/>
                <a:sym typeface="Arial"/>
              </a:defRPr>
            </a:lvl9pPr>
          </a:lstStyle>
          <a:p/>
        </p:txBody>
      </p:sp>
      <p:pic>
        <p:nvPicPr>
          <p:cNvPr id="1335" name="Shape 1335"/>
          <p:cNvPicPr preferRelativeResize="0"/>
          <p:nvPr/>
        </p:nvPicPr>
        <p:blipFill rotWithShape="1">
          <a:blip r:embed="rId2">
            <a:alphaModFix/>
          </a:blip>
          <a:srcRect b="0" l="0" r="0" t="0"/>
          <a:stretch/>
        </p:blipFill>
        <p:spPr>
          <a:xfrm>
            <a:off x="7927975" y="6091237"/>
            <a:ext cx="890587" cy="615949"/>
          </a:xfrm>
          <a:prstGeom prst="rect">
            <a:avLst/>
          </a:prstGeom>
          <a:noFill/>
          <a:ln>
            <a:noFill/>
          </a:ln>
        </p:spPr>
      </p:pic>
      <p:pic>
        <p:nvPicPr>
          <p:cNvPr id="1336" name="Shape 1336"/>
          <p:cNvPicPr preferRelativeResize="0"/>
          <p:nvPr/>
        </p:nvPicPr>
        <p:blipFill rotWithShape="1">
          <a:blip r:embed="rId1">
            <a:alphaModFix/>
          </a:blip>
          <a:srcRect b="0" l="0" r="95833" t="15555"/>
          <a:stretch/>
        </p:blipFill>
        <p:spPr>
          <a:xfrm>
            <a:off x="0" y="1066800"/>
            <a:ext cx="381000" cy="5791200"/>
          </a:xfrm>
          <a:prstGeom prst="rect">
            <a:avLst/>
          </a:prstGeom>
          <a:noFill/>
          <a:ln>
            <a:noFill/>
          </a:ln>
        </p:spPr>
      </p:pic>
      <p:sp>
        <p:nvSpPr>
          <p:cNvPr id="1337" name="Shape 1337"/>
          <p:cNvSpPr txBox="1"/>
          <p:nvPr>
            <p:ph idx="11" type="ftr"/>
          </p:nvPr>
        </p:nvSpPr>
        <p:spPr>
          <a:xfrm>
            <a:off x="457200" y="6553200"/>
            <a:ext cx="7010400" cy="304799"/>
          </a:xfrm>
          <a:prstGeom prst="rect">
            <a:avLst/>
          </a:prstGeom>
          <a:noFill/>
          <a:ln>
            <a:noFill/>
          </a:ln>
        </p:spPr>
        <p:txBody>
          <a:bodyPr anchorCtr="0" anchor="t" bIns="91425" lIns="91425" rIns="91425" tIns="91425"/>
          <a:lstStyle>
            <a:lvl1pPr indent="0" marL="0" marR="0" rtl="0" algn="l">
              <a:spcBef>
                <a:spcPts val="0"/>
              </a:spcBef>
              <a:spcAft>
                <a:spcPts val="0"/>
              </a:spcAft>
              <a:defRPr b="1" baseline="0" i="0" sz="1200" u="none" cap="none" strike="noStrike">
                <a:solidFill>
                  <a:schemeClr val="dk1"/>
                </a:solidFill>
                <a:latin typeface="Arial"/>
                <a:ea typeface="Arial"/>
                <a:cs typeface="Arial"/>
                <a:sym typeface="Arial"/>
              </a:defRPr>
            </a:lvl1pPr>
            <a:lvl2pPr indent="0" marL="457200" marR="0" rtl="0" algn="l">
              <a:spcBef>
                <a:spcPts val="0"/>
              </a:spcBef>
              <a:spcAft>
                <a:spcPts val="0"/>
              </a:spcAft>
              <a:defRPr b="0" baseline="0" i="0" sz="1800" u="none" cap="none" strike="noStrike">
                <a:solidFill>
                  <a:schemeClr val="dk1"/>
                </a:solidFill>
                <a:latin typeface="Arial"/>
                <a:ea typeface="Arial"/>
                <a:cs typeface="Arial"/>
                <a:sym typeface="Arial"/>
              </a:defRPr>
            </a:lvl2pPr>
            <a:lvl3pPr indent="0" marL="914400" marR="0" rtl="0" algn="l">
              <a:spcBef>
                <a:spcPts val="0"/>
              </a:spcBef>
              <a:spcAft>
                <a:spcPts val="0"/>
              </a:spcAft>
              <a:defRPr b="0" baseline="0" i="0" sz="1800" u="none" cap="none" strike="noStrike">
                <a:solidFill>
                  <a:schemeClr val="dk1"/>
                </a:solidFill>
                <a:latin typeface="Arial"/>
                <a:ea typeface="Arial"/>
                <a:cs typeface="Arial"/>
                <a:sym typeface="Arial"/>
              </a:defRPr>
            </a:lvl3pPr>
            <a:lvl4pPr indent="0" marL="1371600" marR="0" rtl="0" algn="l">
              <a:spcBef>
                <a:spcPts val="0"/>
              </a:spcBef>
              <a:spcAft>
                <a:spcPts val="0"/>
              </a:spcAft>
              <a:defRPr b="0" baseline="0" i="0" sz="1800" u="none" cap="none" strike="noStrike">
                <a:solidFill>
                  <a:schemeClr val="dk1"/>
                </a:solidFill>
                <a:latin typeface="Arial"/>
                <a:ea typeface="Arial"/>
                <a:cs typeface="Arial"/>
                <a:sym typeface="Arial"/>
              </a:defRPr>
            </a:lvl4pPr>
            <a:lvl5pPr indent="0" marL="1828800" marR="0" rtl="0" algn="l">
              <a:spcBef>
                <a:spcPts val="0"/>
              </a:spcBef>
              <a:spcAft>
                <a:spcPts val="0"/>
              </a:spcAft>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1338" name="Shape 1338"/>
          <p:cNvSpPr txBox="1"/>
          <p:nvPr>
            <p:ph type="title"/>
          </p:nvPr>
        </p:nvSpPr>
        <p:spPr>
          <a:xfrm>
            <a:off x="455612" y="331787"/>
            <a:ext cx="7381874" cy="563562"/>
          </a:xfrm>
          <a:prstGeom prst="rect">
            <a:avLst/>
          </a:prstGeom>
          <a:noFill/>
          <a:ln>
            <a:noFill/>
          </a:ln>
        </p:spPr>
        <p:txBody>
          <a:bodyPr anchorCtr="0" anchor="b" bIns="91425" lIns="91425" rIns="91425" tIns="91425"/>
          <a:lstStyle>
            <a:lvl1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1pPr>
            <a:lvl2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2pPr>
            <a:lvl3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3pPr>
            <a:lvl4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4pPr>
            <a:lvl5pPr indent="0" marL="0" marR="0" rtl="0" algn="l">
              <a:spcBef>
                <a:spcPts val="0"/>
              </a:spcBef>
              <a:spcAft>
                <a:spcPts val="0"/>
              </a:spcAft>
              <a:defRPr b="1" baseline="0" i="0" sz="2600" u="none" cap="none" strike="noStrike">
                <a:solidFill>
                  <a:schemeClr val="lt1"/>
                </a:solidFill>
                <a:latin typeface="Arial"/>
                <a:ea typeface="Arial"/>
                <a:cs typeface="Arial"/>
                <a:sym typeface="Arial"/>
              </a:defRPr>
            </a:lvl5pPr>
            <a:lvl6pPr indent="0" marL="457200" marR="0" rtl="0" algn="l">
              <a:spcBef>
                <a:spcPts val="0"/>
              </a:spcBef>
              <a:spcAft>
                <a:spcPts val="0"/>
              </a:spcAft>
              <a:defRPr b="1" baseline="0" i="0" sz="2600" u="none" cap="none" strike="noStrike">
                <a:solidFill>
                  <a:schemeClr val="lt1"/>
                </a:solidFill>
                <a:latin typeface="Arial"/>
                <a:ea typeface="Arial"/>
                <a:cs typeface="Arial"/>
                <a:sym typeface="Arial"/>
              </a:defRPr>
            </a:lvl6pPr>
            <a:lvl7pPr indent="0" marL="914400" marR="0" rtl="0" algn="l">
              <a:spcBef>
                <a:spcPts val="0"/>
              </a:spcBef>
              <a:spcAft>
                <a:spcPts val="0"/>
              </a:spcAft>
              <a:defRPr b="1" baseline="0" i="0" sz="2600" u="none" cap="none" strike="noStrike">
                <a:solidFill>
                  <a:schemeClr val="lt1"/>
                </a:solidFill>
                <a:latin typeface="Arial"/>
                <a:ea typeface="Arial"/>
                <a:cs typeface="Arial"/>
                <a:sym typeface="Arial"/>
              </a:defRPr>
            </a:lvl7pPr>
            <a:lvl8pPr indent="0" marL="1371600" marR="0" rtl="0" algn="l">
              <a:spcBef>
                <a:spcPts val="0"/>
              </a:spcBef>
              <a:spcAft>
                <a:spcPts val="0"/>
              </a:spcAft>
              <a:defRPr b="1" baseline="0" i="0" sz="2600" u="none" cap="none" strike="noStrike">
                <a:solidFill>
                  <a:schemeClr val="lt1"/>
                </a:solidFill>
                <a:latin typeface="Arial"/>
                <a:ea typeface="Arial"/>
                <a:cs typeface="Arial"/>
                <a:sym typeface="Arial"/>
              </a:defRPr>
            </a:lvl8pPr>
            <a:lvl9pPr indent="0" marL="1828800" marR="0" rtl="0" algn="l">
              <a:spcBef>
                <a:spcPts val="0"/>
              </a:spcBef>
              <a:spcAft>
                <a:spcPts val="0"/>
              </a:spcAft>
              <a:defRPr b="1" baseline="0" i="0" sz="2600" u="none" cap="none" strike="noStrike">
                <a:solidFill>
                  <a:schemeClr val="lt1"/>
                </a:solidFill>
                <a:latin typeface="Arial"/>
                <a:ea typeface="Arial"/>
                <a:cs typeface="Arial"/>
                <a:sym typeface="Arial"/>
              </a:defRPr>
            </a:lvl9pPr>
          </a:lstStyle>
          <a:p/>
        </p:txBody>
      </p:sp>
      <p:sp>
        <p:nvSpPr>
          <p:cNvPr id="1339" name="Shape 1339"/>
          <p:cNvSpPr txBox="1"/>
          <p:nvPr>
            <p:ph idx="12" type="sldNum"/>
          </p:nvPr>
        </p:nvSpPr>
        <p:spPr>
          <a:xfrm>
            <a:off x="-144150" y="6245223"/>
            <a:ext cx="631042" cy="61277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8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Lst>
  <p:hf dt="0" ftr="0" hdr="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07.png"/><Relationship Id="rId4" Type="http://schemas.openxmlformats.org/officeDocument/2006/relationships/image" Target="../media/image0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2.xml"/><Relationship Id="rId3" Type="http://schemas.openxmlformats.org/officeDocument/2006/relationships/image" Target="../media/image1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0.xml"/><Relationship Id="rId3" Type="http://schemas.openxmlformats.org/officeDocument/2006/relationships/image" Target="../media/image1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2.xml"/><Relationship Id="rId3" Type="http://schemas.openxmlformats.org/officeDocument/2006/relationships/image" Target="../media/image13.png"/><Relationship Id="rId4" Type="http://schemas.openxmlformats.org/officeDocument/2006/relationships/image" Target="../media/image12.jpg"/><Relationship Id="rId5" Type="http://schemas.openxmlformats.org/officeDocument/2006/relationships/image" Target="../media/image14.png"/><Relationship Id="rId6" Type="http://schemas.openxmlformats.org/officeDocument/2006/relationships/image" Target="../media/image09.png"/><Relationship Id="rId7" Type="http://schemas.openxmlformats.org/officeDocument/2006/relationships/image" Target="../media/image1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0.xml"/><Relationship Id="rId3" Type="http://schemas.openxmlformats.org/officeDocument/2006/relationships/hyperlink" Target="http://fiscal.treasury.gov/fsservices/gov/debtColl/rsrcsTools/debt_dmrpts_tror.htm"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7.xml"/><Relationship Id="rId3" Type="http://schemas.openxmlformats.org/officeDocument/2006/relationships/image" Target="../media/image06.png"/><Relationship Id="rId4" Type="http://schemas.openxmlformats.org/officeDocument/2006/relationships/image" Target="../media/image07.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0.xml"/><Relationship Id="rId3"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ctrTitle"/>
          </p:nvPr>
        </p:nvSpPr>
        <p:spPr>
          <a:xfrm>
            <a:off x="2133600" y="1600200"/>
            <a:ext cx="7015163" cy="12954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baseline="0" i="0" lang="en-US" sz="3600" u="none" cap="none" strike="noStrike">
                <a:solidFill>
                  <a:schemeClr val="dk1"/>
                </a:solidFill>
                <a:latin typeface="Arial"/>
                <a:ea typeface="Arial"/>
                <a:cs typeface="Arial"/>
                <a:sym typeface="Arial"/>
              </a:rPr>
              <a:t>BAAR Overview</a:t>
            </a:r>
          </a:p>
        </p:txBody>
      </p:sp>
      <p:sp>
        <p:nvSpPr>
          <p:cNvPr id="89" name="Shape 89"/>
          <p:cNvSpPr txBox="1"/>
          <p:nvPr/>
        </p:nvSpPr>
        <p:spPr>
          <a:xfrm>
            <a:off x="2133600" y="5443537"/>
            <a:ext cx="3619974" cy="461664"/>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US" sz="2400" u="none" cap="none" strike="noStrike">
                <a:solidFill>
                  <a:srgbClr val="000000"/>
                </a:solidFill>
                <a:latin typeface="Arial"/>
                <a:ea typeface="Arial"/>
                <a:cs typeface="Arial"/>
                <a:sym typeface="Arial"/>
              </a:rPr>
              <a:t>BAAR Phase 3</a:t>
            </a:r>
          </a:p>
        </p:txBody>
      </p:sp>
      <p:sp>
        <p:nvSpPr>
          <p:cNvPr id="90" name="Shape 90"/>
          <p:cNvSpPr txBox="1"/>
          <p:nvPr/>
        </p:nvSpPr>
        <p:spPr>
          <a:xfrm>
            <a:off x="2024742" y="6539344"/>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BAAR Phases: Phase 3 Overview</a:t>
            </a:r>
          </a:p>
        </p:txBody>
      </p:sp>
      <p:sp>
        <p:nvSpPr>
          <p:cNvPr id="168" name="Shape 168"/>
          <p:cNvSpPr txBox="1"/>
          <p:nvPr>
            <p:ph idx="1" type="body"/>
          </p:nvPr>
        </p:nvSpPr>
        <p:spPr>
          <a:xfrm>
            <a:off x="613933" y="1461294"/>
            <a:ext cx="8229600" cy="452596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600" u="none" cap="none" strike="noStrike">
                <a:solidFill>
                  <a:schemeClr val="dk1"/>
                </a:solidFill>
                <a:latin typeface="Arial"/>
                <a:ea typeface="Arial"/>
                <a:cs typeface="Arial"/>
                <a:sym typeface="Arial"/>
              </a:rPr>
              <a:t>Implemented in 4 waves</a:t>
            </a:r>
          </a:p>
          <a:p>
            <a:pPr indent="-225425" lvl="1" marL="568325" marR="0" rtl="0" algn="l">
              <a:spcBef>
                <a:spcPts val="1680"/>
              </a:spcBef>
              <a:spcAft>
                <a:spcPts val="0"/>
              </a:spcAft>
              <a:buClr>
                <a:srgbClr val="AF242B"/>
              </a:buClr>
              <a:buSzPct val="75000"/>
              <a:buFont typeface="Noto Sans Symbols"/>
              <a:buChar char="•"/>
            </a:pPr>
            <a:r>
              <a:rPr b="0" baseline="0" i="0" lang="en-US" sz="2400" u="none" cap="none" strike="noStrike">
                <a:solidFill>
                  <a:schemeClr val="dk1"/>
                </a:solidFill>
                <a:latin typeface="Arial"/>
                <a:ea typeface="Arial"/>
                <a:cs typeface="Arial"/>
                <a:sym typeface="Arial"/>
              </a:rPr>
              <a:t>Waves 3.1 and 3.2 leveraged </a:t>
            </a:r>
            <a:r>
              <a:rPr b="1" baseline="0" i="0" lang="en-US" sz="2400" u="sng" cap="none" strike="noStrike">
                <a:solidFill>
                  <a:schemeClr val="dk1"/>
                </a:solidFill>
                <a:latin typeface="Arial"/>
                <a:ea typeface="Arial"/>
                <a:cs typeface="Arial"/>
                <a:sym typeface="Arial"/>
              </a:rPr>
              <a:t>existing</a:t>
            </a:r>
            <a:r>
              <a:rPr b="0" baseline="0" i="0" lang="en-US" sz="2400" u="none" cap="none" strike="noStrike">
                <a:solidFill>
                  <a:schemeClr val="dk1"/>
                </a:solidFill>
                <a:latin typeface="Arial"/>
                <a:ea typeface="Arial"/>
                <a:cs typeface="Arial"/>
                <a:sym typeface="Arial"/>
              </a:rPr>
              <a:t> functionality </a:t>
            </a:r>
          </a:p>
          <a:p>
            <a:pPr indent="-241300" lvl="2" marL="914400" marR="0" rtl="0" algn="l">
              <a:spcBef>
                <a:spcPts val="16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Wave 3.1 went live August 2014</a:t>
            </a:r>
          </a:p>
          <a:p>
            <a:pPr indent="-241300" lvl="2" marL="914400" marR="0" rtl="0" algn="l">
              <a:spcBef>
                <a:spcPts val="16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Wave 3.2 went live January 2015</a:t>
            </a:r>
          </a:p>
          <a:p>
            <a:pPr indent="-165100" lvl="2" marL="914400" marR="0" rtl="0" algn="l">
              <a:spcBef>
                <a:spcPts val="152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a:p>
            <a:pPr indent="-225425" lvl="1" marL="568325" marR="0" rtl="0" algn="l">
              <a:spcBef>
                <a:spcPts val="1680"/>
              </a:spcBef>
              <a:spcAft>
                <a:spcPts val="0"/>
              </a:spcAft>
              <a:buClr>
                <a:srgbClr val="AF242B"/>
              </a:buClr>
              <a:buSzPct val="75000"/>
              <a:buFont typeface="Noto Sans Symbols"/>
              <a:buChar char="•"/>
            </a:pPr>
            <a:r>
              <a:rPr b="0" baseline="0" i="0" lang="en-US" sz="2400" u="none" cap="none" strike="noStrike">
                <a:solidFill>
                  <a:schemeClr val="dk1"/>
                </a:solidFill>
                <a:latin typeface="Arial"/>
                <a:ea typeface="Arial"/>
                <a:cs typeface="Arial"/>
                <a:sym typeface="Arial"/>
              </a:rPr>
              <a:t>Waves 3.3 and 3.4 will leverage </a:t>
            </a:r>
            <a:r>
              <a:rPr b="1" baseline="0" i="0" lang="en-US" sz="2400" u="sng" cap="none" strike="noStrike">
                <a:solidFill>
                  <a:schemeClr val="dk1"/>
                </a:solidFill>
                <a:latin typeface="Arial"/>
                <a:ea typeface="Arial"/>
                <a:cs typeface="Arial"/>
                <a:sym typeface="Arial"/>
              </a:rPr>
              <a:t>existing</a:t>
            </a:r>
            <a:r>
              <a:rPr b="0" baseline="0" i="0" lang="en-US" sz="2400" u="none" cap="none" strike="noStrike">
                <a:solidFill>
                  <a:schemeClr val="dk1"/>
                </a:solidFill>
                <a:latin typeface="Arial"/>
                <a:ea typeface="Arial"/>
                <a:cs typeface="Arial"/>
                <a:sym typeface="Arial"/>
              </a:rPr>
              <a:t> functionality and also implement </a:t>
            </a:r>
            <a:r>
              <a:rPr b="1" baseline="0" i="0" lang="en-US" sz="2400" u="sng" cap="none" strike="noStrike">
                <a:solidFill>
                  <a:schemeClr val="dk1"/>
                </a:solidFill>
                <a:latin typeface="Arial"/>
                <a:ea typeface="Arial"/>
                <a:cs typeface="Arial"/>
                <a:sym typeface="Arial"/>
              </a:rPr>
              <a:t>new</a:t>
            </a:r>
            <a:r>
              <a:rPr b="0" baseline="0" i="0" lang="en-US" sz="2400" u="none" cap="none" strike="noStrike">
                <a:solidFill>
                  <a:schemeClr val="dk1"/>
                </a:solidFill>
                <a:latin typeface="Arial"/>
                <a:ea typeface="Arial"/>
                <a:cs typeface="Arial"/>
                <a:sym typeface="Arial"/>
              </a:rPr>
              <a:t> functionality and interfaces</a:t>
            </a:r>
          </a:p>
          <a:p>
            <a:pPr indent="-241300" lvl="2" marL="914400" marR="0" rtl="0" algn="l">
              <a:spcBef>
                <a:spcPts val="16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Wave 3.3 implementation scheduled for November 2015</a:t>
            </a:r>
          </a:p>
          <a:p>
            <a:pPr indent="-241300" lvl="2" marL="914400" marR="0" rtl="0" algn="l">
              <a:spcBef>
                <a:spcPts val="1600"/>
              </a:spcBef>
              <a:spcAft>
                <a:spcPts val="120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Wave 3.4 implementation scheduled for February 2016</a:t>
            </a:r>
          </a:p>
        </p:txBody>
      </p:sp>
      <p:sp>
        <p:nvSpPr>
          <p:cNvPr id="169" name="Shape 169"/>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70" name="Shape 170"/>
          <p:cNvSpPr txBox="1"/>
          <p:nvPr>
            <p:ph idx="11" type="ftr"/>
          </p:nvPr>
        </p:nvSpPr>
        <p:spPr>
          <a:xfrm>
            <a:off x="391885"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BAAR Phases: Phase 3 Functionality</a:t>
            </a:r>
          </a:p>
        </p:txBody>
      </p:sp>
      <p:sp>
        <p:nvSpPr>
          <p:cNvPr id="177" name="Shape 177"/>
          <p:cNvSpPr txBox="1"/>
          <p:nvPr>
            <p:ph idx="1" type="body"/>
          </p:nvPr>
        </p:nvSpPr>
        <p:spPr>
          <a:xfrm>
            <a:off x="582160" y="1275628"/>
            <a:ext cx="8229600" cy="5147748"/>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2400" u="none" cap="none" strike="noStrike">
                <a:solidFill>
                  <a:schemeClr val="dk1"/>
                </a:solidFill>
                <a:latin typeface="Arial"/>
                <a:ea typeface="Arial"/>
                <a:cs typeface="Arial"/>
                <a:sym typeface="Arial"/>
              </a:rPr>
              <a:t>Phase 3 Enhanced Functionality</a:t>
            </a:r>
          </a:p>
          <a:p>
            <a:pPr indent="-225425" lvl="1" marL="568325" marR="0" rtl="0" algn="l">
              <a:spcBef>
                <a:spcPts val="16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Leverages existing BAAR functionality currently in use today</a:t>
            </a:r>
          </a:p>
          <a:p>
            <a:pPr indent="-225425" lvl="1" marL="568325" marR="0" rtl="0" algn="l">
              <a:spcBef>
                <a:spcPts val="16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Implements </a:t>
            </a:r>
            <a:r>
              <a:rPr b="1" baseline="0" i="0" lang="en-US" sz="2000" u="sng" cap="none" strike="noStrike">
                <a:solidFill>
                  <a:schemeClr val="dk1"/>
                </a:solidFill>
                <a:latin typeface="Arial"/>
                <a:ea typeface="Arial"/>
                <a:cs typeface="Arial"/>
                <a:sym typeface="Arial"/>
              </a:rPr>
              <a:t>new</a:t>
            </a:r>
            <a:r>
              <a:rPr b="0" baseline="0" i="0" lang="en-US" sz="2000" u="none" cap="none" strike="noStrike">
                <a:solidFill>
                  <a:schemeClr val="dk1"/>
                </a:solidFill>
                <a:latin typeface="Arial"/>
                <a:ea typeface="Arial"/>
                <a:cs typeface="Arial"/>
                <a:sym typeface="Arial"/>
              </a:rPr>
              <a:t> Accounts Receivable functionality, including:</a:t>
            </a:r>
          </a:p>
          <a:p>
            <a:pPr indent="-241300" lvl="2" marL="914400" marR="0" rtl="0" algn="l">
              <a:spcBef>
                <a:spcPts val="15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Debt Accounts (Claims)</a:t>
            </a:r>
          </a:p>
          <a:p>
            <a:pPr indent="-241300" lvl="2" marL="914400" marR="0" rtl="0" algn="l">
              <a:spcBef>
                <a:spcPts val="15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Treasury Referrals Process</a:t>
            </a:r>
          </a:p>
          <a:p>
            <a:pPr indent="-241300" lvl="2" marL="914400" marR="0" rtl="0" algn="l">
              <a:spcBef>
                <a:spcPts val="15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Automated Allowance for Loss</a:t>
            </a:r>
          </a:p>
          <a:p>
            <a:pPr indent="-241300" lvl="2" marL="914400" marR="0" rtl="0" algn="l">
              <a:spcBef>
                <a:spcPts val="15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Treasury Report on Receivables (TROR)</a:t>
            </a:r>
          </a:p>
          <a:p>
            <a:pPr indent="-155575" lvl="3" marL="1260475" marR="0" rtl="0" algn="l">
              <a:spcBef>
                <a:spcPts val="152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a:p>
            <a:pPr indent="-155575" lvl="3" marL="1260475" marR="0" rtl="0" algn="l">
              <a:spcBef>
                <a:spcPts val="152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a:p>
            <a:pPr indent="-155575" lvl="3" marL="1260475" marR="0" rtl="0" algn="l">
              <a:spcBef>
                <a:spcPts val="152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a:p>
            <a:pPr indent="-107950" lvl="0" marL="231775" marR="0" rtl="0" algn="l">
              <a:spcBef>
                <a:spcPts val="17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p:txBody>
      </p:sp>
      <p:sp>
        <p:nvSpPr>
          <p:cNvPr id="178" name="Shape 178"/>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79" name="Shape 179"/>
          <p:cNvSpPr txBox="1"/>
          <p:nvPr>
            <p:ph idx="11" type="ftr"/>
          </p:nvPr>
        </p:nvSpPr>
        <p:spPr>
          <a:xfrm>
            <a:off x="40277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graphicFrame>
        <p:nvGraphicFramePr>
          <p:cNvPr id="185" name="Shape 185"/>
          <p:cNvGraphicFramePr/>
          <p:nvPr/>
        </p:nvGraphicFramePr>
        <p:xfrm>
          <a:off x="886057" y="1185632"/>
          <a:ext cx="3000000" cy="3000000"/>
        </p:xfrm>
        <a:graphic>
          <a:graphicData uri="http://schemas.openxmlformats.org/drawingml/2006/table">
            <a:tbl>
              <a:tblPr bandRow="1" firstCol="1" firstRow="1">
                <a:noFill/>
                <a:tableStyleId>{A9203414-22AF-401B-8A5C-D8AD7D623A2F}</a:tableStyleId>
              </a:tblPr>
              <a:tblGrid>
                <a:gridCol w="3823025"/>
                <a:gridCol w="1379200"/>
                <a:gridCol w="1720850"/>
              </a:tblGrid>
              <a:tr h="305175">
                <a:tc>
                  <a:txBody>
                    <a:bodyPr>
                      <a:noAutofit/>
                    </a:bodyPr>
                    <a:lstStyle/>
                    <a:p>
                      <a:pPr indent="0" lvl="0" marL="0" marR="0" rtl="0" algn="ctr">
                        <a:spcBef>
                          <a:spcPts val="0"/>
                        </a:spcBef>
                        <a:buSzPct val="25000"/>
                        <a:buNone/>
                      </a:pPr>
                      <a:r>
                        <a:rPr baseline="0" lang="en-US" sz="1200" u="none" cap="none" strike="noStrike"/>
                        <a:t>Business Process</a:t>
                      </a:r>
                    </a:p>
                  </a:txBody>
                  <a:tcPr marT="0" marB="0" marR="75175" marL="751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Wave</a:t>
                      </a:r>
                    </a:p>
                  </a:txBody>
                  <a:tcPr marT="0" marB="0" marR="75175" marL="751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Finance Division</a:t>
                      </a:r>
                    </a:p>
                  </a:txBody>
                  <a:tcPr marT="0" marB="0" marR="75175" marL="75175" anchor="ctr">
                    <a:solidFill>
                      <a:srgbClr val="44969F"/>
                    </a:solidFill>
                  </a:tcPr>
                </a:tc>
              </a:tr>
              <a:tr h="305175">
                <a:tc>
                  <a:txBody>
                    <a:bodyPr>
                      <a:noAutofit/>
                    </a:bodyPr>
                    <a:lstStyle/>
                    <a:p>
                      <a:pPr indent="0" lvl="0" marL="114300" marR="0" rtl="0" algn="l">
                        <a:spcBef>
                          <a:spcPts val="0"/>
                        </a:spcBef>
                        <a:buSzPct val="25000"/>
                        <a:buNone/>
                      </a:pPr>
                      <a:r>
                        <a:rPr b="1" baseline="0" lang="en-US" sz="1200" u="none" cap="none" strike="noStrike">
                          <a:solidFill>
                            <a:schemeClr val="lt1"/>
                          </a:solidFill>
                          <a:latin typeface="Arial"/>
                          <a:ea typeface="Arial"/>
                          <a:cs typeface="Arial"/>
                          <a:sym typeface="Arial"/>
                        </a:rPr>
                        <a:t>AAMS-EADS</a:t>
                      </a:r>
                    </a:p>
                  </a:txBody>
                  <a:tcPr marT="0" marB="0" marR="0" marL="0"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3.1</a:t>
                      </a:r>
                    </a:p>
                  </a:txBody>
                  <a:tcPr marT="0" marB="0" marR="75175" marL="75175" anchor="ctr">
                    <a:solidFill>
                      <a:srgbClr val="BADDE1"/>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75175" marL="75175" anchor="ctr">
                    <a:solidFill>
                      <a:srgbClr val="BADDE1"/>
                    </a:solidFill>
                  </a:tcPr>
                </a:tc>
              </a:tr>
              <a:tr h="305175">
                <a:tc>
                  <a:txBody>
                    <a:bodyPr>
                      <a:noAutofit/>
                    </a:bodyPr>
                    <a:lstStyle/>
                    <a:p>
                      <a:pPr indent="0" lvl="0" marL="114300" marR="0" rtl="0" algn="l">
                        <a:spcBef>
                          <a:spcPts val="0"/>
                        </a:spcBef>
                        <a:buSzPct val="25000"/>
                        <a:buNone/>
                      </a:pPr>
                      <a:r>
                        <a:rPr b="1" baseline="0" lang="en-US" sz="1200" u="none" cap="none" strike="noStrike">
                          <a:solidFill>
                            <a:schemeClr val="lt1"/>
                          </a:solidFill>
                          <a:latin typeface="Arial"/>
                          <a:ea typeface="Arial"/>
                          <a:cs typeface="Arial"/>
                          <a:sym typeface="Arial"/>
                        </a:rPr>
                        <a:t>Board of Contract Appeals</a:t>
                      </a:r>
                    </a:p>
                  </a:txBody>
                  <a:tcPr marT="0" marB="0" marR="0" marL="0"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3.1</a:t>
                      </a:r>
                    </a:p>
                  </a:txBody>
                  <a:tcPr marT="0" marB="0" marR="75175" marL="75175" anchor="ctr">
                    <a:solidFill>
                      <a:schemeClr val="accent5"/>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75175" marL="75175" anchor="ctr">
                    <a:solidFill>
                      <a:schemeClr val="accent5"/>
                    </a:solidFill>
                  </a:tcPr>
                </a:tc>
              </a:tr>
              <a:tr h="305175">
                <a:tc>
                  <a:txBody>
                    <a:bodyPr>
                      <a:noAutofit/>
                    </a:bodyPr>
                    <a:lstStyle/>
                    <a:p>
                      <a:pPr indent="0" lvl="0" marL="114300" marR="0" rtl="0" algn="l">
                        <a:spcBef>
                          <a:spcPts val="0"/>
                        </a:spcBef>
                        <a:buSzPct val="25000"/>
                        <a:buNone/>
                      </a:pPr>
                      <a:r>
                        <a:rPr b="1" baseline="0" lang="en-US" sz="1200" u="none" cap="none" strike="noStrike">
                          <a:solidFill>
                            <a:schemeClr val="lt1"/>
                          </a:solidFill>
                          <a:latin typeface="Arial"/>
                          <a:ea typeface="Arial"/>
                          <a:cs typeface="Arial"/>
                          <a:sym typeface="Arial"/>
                        </a:rPr>
                        <a:t>Comprehensive HR Integration System (CHRIS) Program </a:t>
                      </a:r>
                    </a:p>
                  </a:txBody>
                  <a:tcPr marT="0" marB="0" marR="0" marL="0"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3.1</a:t>
                      </a:r>
                    </a:p>
                  </a:txBody>
                  <a:tcPr marT="0" marB="0" marR="75175" marL="75175" anchor="ctr">
                    <a:solidFill>
                      <a:srgbClr val="BADDE1"/>
                    </a:solidFill>
                  </a:tcPr>
                </a:tc>
                <a:tc>
                  <a:txBody>
                    <a:bodyPr>
                      <a:noAutofit/>
                    </a:bodyPr>
                    <a:lstStyle/>
                    <a:p>
                      <a:pPr indent="0" lvl="0" marL="0" marR="0" rtl="0" algn="ctr">
                        <a:spcBef>
                          <a:spcPts val="0"/>
                        </a:spcBef>
                        <a:buSzPct val="25000"/>
                        <a:buNone/>
                      </a:pPr>
                      <a:r>
                        <a:rPr baseline="0" lang="en-US" sz="1200" u="none" cap="none" strike="noStrike">
                          <a:solidFill>
                            <a:schemeClr val="dk1"/>
                          </a:solidFill>
                          <a:latin typeface="Arial"/>
                          <a:ea typeface="Arial"/>
                          <a:cs typeface="Arial"/>
                          <a:sym typeface="Arial"/>
                        </a:rPr>
                        <a:t>6</a:t>
                      </a:r>
                    </a:p>
                  </a:txBody>
                  <a:tcPr marT="0" marB="0" marR="75175" marL="75175" anchor="ctr">
                    <a:solidFill>
                      <a:srgbClr val="BADDE1"/>
                    </a:solidFill>
                  </a:tcPr>
                </a:tc>
              </a:tr>
              <a:tr h="305175">
                <a:tc>
                  <a:txBody>
                    <a:bodyPr>
                      <a:noAutofit/>
                    </a:bodyPr>
                    <a:lstStyle/>
                    <a:p>
                      <a:pPr indent="0" lvl="0" marL="114300" marR="0" rtl="0" algn="l">
                        <a:spcBef>
                          <a:spcPts val="0"/>
                        </a:spcBef>
                        <a:buSzPct val="25000"/>
                        <a:buNone/>
                      </a:pPr>
                      <a:r>
                        <a:rPr b="1" baseline="0" lang="en-US" sz="1200" u="none" cap="none" strike="noStrike">
                          <a:solidFill>
                            <a:schemeClr val="lt1"/>
                          </a:solidFill>
                          <a:latin typeface="Arial"/>
                          <a:ea typeface="Arial"/>
                          <a:cs typeface="Arial"/>
                          <a:sym typeface="Arial"/>
                        </a:rPr>
                        <a:t>Congressional Support Prg</a:t>
                      </a:r>
                    </a:p>
                  </a:txBody>
                  <a:tcPr marT="0" marB="0" marR="0" marL="0"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3.1</a:t>
                      </a:r>
                    </a:p>
                  </a:txBody>
                  <a:tcPr marT="0" marB="0" marR="75175" marL="75175" anchor="ctr">
                    <a:solidFill>
                      <a:schemeClr val="accent5"/>
                    </a:solidFill>
                  </a:tcPr>
                </a:tc>
                <a:tc>
                  <a:txBody>
                    <a:bodyPr>
                      <a:noAutofit/>
                    </a:bodyPr>
                    <a:lstStyle/>
                    <a:p>
                      <a:pPr indent="0" lvl="0" marL="0" marR="0" rtl="0" algn="ctr">
                        <a:spcBef>
                          <a:spcPts val="0"/>
                        </a:spcBef>
                        <a:buSzPct val="25000"/>
                        <a:buNone/>
                      </a:pPr>
                      <a:r>
                        <a:rPr baseline="0" lang="en-US" sz="1200" u="none" cap="none" strike="noStrike">
                          <a:solidFill>
                            <a:schemeClr val="dk1"/>
                          </a:solidFill>
                          <a:latin typeface="Arial"/>
                          <a:ea typeface="Arial"/>
                          <a:cs typeface="Arial"/>
                          <a:sym typeface="Arial"/>
                        </a:rPr>
                        <a:t>6</a:t>
                      </a:r>
                    </a:p>
                  </a:txBody>
                  <a:tcPr marT="0" marB="0" marR="75175" marL="75175" anchor="ctr">
                    <a:solidFill>
                      <a:schemeClr val="accent5"/>
                    </a:solidFill>
                  </a:tcPr>
                </a:tc>
              </a:tr>
              <a:tr h="305175">
                <a:tc>
                  <a:txBody>
                    <a:bodyPr>
                      <a:noAutofit/>
                    </a:bodyPr>
                    <a:lstStyle/>
                    <a:p>
                      <a:pPr indent="0" lvl="0" marL="114300" marR="0" rtl="0" algn="l">
                        <a:spcBef>
                          <a:spcPts val="0"/>
                        </a:spcBef>
                        <a:buSzPct val="25000"/>
                        <a:buNone/>
                      </a:pPr>
                      <a:r>
                        <a:rPr b="1" baseline="0" lang="en-US" sz="1200" u="none" cap="none" strike="noStrike">
                          <a:solidFill>
                            <a:schemeClr val="lt1"/>
                          </a:solidFill>
                          <a:latin typeface="Arial"/>
                          <a:ea typeface="Arial"/>
                          <a:cs typeface="Arial"/>
                          <a:sym typeface="Arial"/>
                        </a:rPr>
                        <a:t>ECIPC</a:t>
                      </a:r>
                    </a:p>
                  </a:txBody>
                  <a:tcPr marT="0" marB="0" marR="0" marL="0"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3.1</a:t>
                      </a:r>
                    </a:p>
                  </a:txBody>
                  <a:tcPr marT="0" marB="0" marR="75175" marL="75175" anchor="ctr">
                    <a:solidFill>
                      <a:srgbClr val="BADDE1"/>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75175" marL="75175" anchor="ctr">
                    <a:solidFill>
                      <a:srgbClr val="BADDE1"/>
                    </a:solidFill>
                  </a:tcPr>
                </a:tc>
              </a:tr>
              <a:tr h="305175">
                <a:tc>
                  <a:txBody>
                    <a:bodyPr>
                      <a:noAutofit/>
                    </a:bodyPr>
                    <a:lstStyle/>
                    <a:p>
                      <a:pPr indent="0" lvl="0" marL="114300" marR="0" rtl="0" algn="l">
                        <a:spcBef>
                          <a:spcPts val="0"/>
                        </a:spcBef>
                        <a:buSzPct val="25000"/>
                        <a:buNone/>
                      </a:pPr>
                      <a:r>
                        <a:rPr b="1" baseline="0" lang="en-US" sz="1200" u="none" cap="none" strike="noStrike">
                          <a:solidFill>
                            <a:schemeClr val="lt1"/>
                          </a:solidFill>
                          <a:latin typeface="Arial"/>
                          <a:ea typeface="Arial"/>
                          <a:cs typeface="Arial"/>
                          <a:sym typeface="Arial"/>
                        </a:rPr>
                        <a:t>Government Wide Policy </a:t>
                      </a:r>
                    </a:p>
                  </a:txBody>
                  <a:tcPr marT="0" marB="0" marR="0" marL="0"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3.1</a:t>
                      </a:r>
                    </a:p>
                  </a:txBody>
                  <a:tcPr marT="0" marB="0" marR="75175" marL="75175" anchor="ctr">
                    <a:solidFill>
                      <a:schemeClr val="accent5"/>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75175" marL="75175" anchor="ctr">
                    <a:solidFill>
                      <a:schemeClr val="accent5"/>
                    </a:solidFill>
                  </a:tcPr>
                </a:tc>
              </a:tr>
              <a:tr h="305175">
                <a:tc>
                  <a:txBody>
                    <a:bodyPr>
                      <a:noAutofit/>
                    </a:bodyPr>
                    <a:lstStyle/>
                    <a:p>
                      <a:pPr indent="0" lvl="0" marL="114300" marR="0" rtl="0" algn="l">
                        <a:spcBef>
                          <a:spcPts val="0"/>
                        </a:spcBef>
                        <a:buSzPct val="25000"/>
                        <a:buNone/>
                      </a:pPr>
                      <a:r>
                        <a:rPr b="1" baseline="0" lang="en-US" sz="1200" u="none" cap="none" strike="noStrike">
                          <a:solidFill>
                            <a:schemeClr val="lt1"/>
                          </a:solidFill>
                          <a:latin typeface="Arial"/>
                          <a:ea typeface="Arial"/>
                          <a:cs typeface="Arial"/>
                          <a:sym typeface="Arial"/>
                        </a:rPr>
                        <a:t>NCSC - PBS Billing</a:t>
                      </a:r>
                    </a:p>
                  </a:txBody>
                  <a:tcPr marT="0" marB="0" marR="0" marL="0"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3.1</a:t>
                      </a:r>
                    </a:p>
                  </a:txBody>
                  <a:tcPr marT="0" marB="0" marR="75175" marL="75175" anchor="ctr">
                    <a:solidFill>
                      <a:srgbClr val="BADDE1"/>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75175" marL="75175" anchor="ctr">
                    <a:solidFill>
                      <a:srgbClr val="BADDE1"/>
                    </a:solidFill>
                  </a:tcPr>
                </a:tc>
              </a:tr>
              <a:tr h="305175">
                <a:tc>
                  <a:txBody>
                    <a:bodyPr>
                      <a:noAutofit/>
                    </a:bodyPr>
                    <a:lstStyle/>
                    <a:p>
                      <a:pPr indent="0" lvl="0" marL="114300" marR="0" rtl="0" algn="l">
                        <a:spcBef>
                          <a:spcPts val="0"/>
                        </a:spcBef>
                        <a:buSzPct val="25000"/>
                        <a:buNone/>
                      </a:pPr>
                      <a:r>
                        <a:rPr b="1" baseline="0" lang="en-US" sz="1200" u="none" cap="none" strike="noStrike">
                          <a:solidFill>
                            <a:schemeClr val="lt1"/>
                          </a:solidFill>
                          <a:latin typeface="Arial"/>
                          <a:ea typeface="Arial"/>
                          <a:cs typeface="Arial"/>
                          <a:sym typeface="Arial"/>
                        </a:rPr>
                        <a:t>Teleproduction</a:t>
                      </a:r>
                    </a:p>
                  </a:txBody>
                  <a:tcPr marT="0" marB="0" marR="0" marL="0"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3.1</a:t>
                      </a:r>
                    </a:p>
                  </a:txBody>
                  <a:tcPr marT="0" marB="0" marR="75175" marL="75175" anchor="ctr">
                    <a:solidFill>
                      <a:schemeClr val="accent5"/>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75175" marL="75175" anchor="ctr">
                    <a:solidFill>
                      <a:schemeClr val="accent5"/>
                    </a:solidFill>
                  </a:tcPr>
                </a:tc>
              </a:tr>
              <a:tr h="305175">
                <a:tc>
                  <a:txBody>
                    <a:bodyPr>
                      <a:noAutofit/>
                    </a:bodyPr>
                    <a:lstStyle/>
                    <a:p>
                      <a:pPr indent="0" lvl="0" marL="114300" marR="0" rtl="0" algn="l">
                        <a:spcBef>
                          <a:spcPts val="0"/>
                        </a:spcBef>
                        <a:buSzPct val="25000"/>
                        <a:buNone/>
                      </a:pPr>
                      <a:r>
                        <a:rPr b="1" baseline="0" lang="en-US" sz="1200" u="none" cap="none" strike="noStrike">
                          <a:solidFill>
                            <a:schemeClr val="lt1"/>
                          </a:solidFill>
                          <a:latin typeface="Arial"/>
                          <a:ea typeface="Arial"/>
                          <a:cs typeface="Arial"/>
                          <a:sym typeface="Arial"/>
                        </a:rPr>
                        <a:t>Training Programs- Federal Acquisition Institute (FAI) – SARAH</a:t>
                      </a:r>
                    </a:p>
                  </a:txBody>
                  <a:tcPr marT="0" marB="0" marR="0" marL="0"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3.1</a:t>
                      </a:r>
                    </a:p>
                  </a:txBody>
                  <a:tcPr marT="0" marB="0" marR="75175" marL="75175" anchor="ctr">
                    <a:solidFill>
                      <a:srgbClr val="BADDE1"/>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75175" marL="75175" anchor="ctr">
                    <a:solidFill>
                      <a:srgbClr val="BADDE1"/>
                    </a:solidFill>
                  </a:tcPr>
                </a:tc>
              </a:tr>
              <a:tr h="305175">
                <a:tc>
                  <a:txBody>
                    <a:bodyPr>
                      <a:noAutofit/>
                    </a:bodyPr>
                    <a:lstStyle/>
                    <a:p>
                      <a:pPr indent="0" lvl="0" marL="114300" marR="0" rtl="0" algn="l">
                        <a:spcBef>
                          <a:spcPts val="0"/>
                        </a:spcBef>
                        <a:buSzPct val="25000"/>
                        <a:buNone/>
                      </a:pPr>
                      <a:r>
                        <a:rPr b="1" baseline="0" lang="en-US" sz="1200" u="none" cap="none" strike="noStrike">
                          <a:solidFill>
                            <a:schemeClr val="lt1"/>
                          </a:solidFill>
                          <a:latin typeface="Arial"/>
                          <a:ea typeface="Arial"/>
                          <a:cs typeface="Arial"/>
                          <a:sym typeface="Arial"/>
                        </a:rPr>
                        <a:t>Broker Rebates</a:t>
                      </a:r>
                    </a:p>
                  </a:txBody>
                  <a:tcPr marT="0" marB="0" marR="0" marL="0"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latin typeface="Arial"/>
                          <a:ea typeface="Arial"/>
                          <a:cs typeface="Arial"/>
                          <a:sym typeface="Arial"/>
                        </a:rPr>
                        <a:t>3.1</a:t>
                      </a:r>
                    </a:p>
                  </a:txBody>
                  <a:tcPr marT="0" marB="0" marR="75175" marL="75175" anchor="ctr">
                    <a:solidFill>
                      <a:schemeClr val="accent5"/>
                    </a:solidFill>
                  </a:tcPr>
                </a:tc>
                <a:tc>
                  <a:txBody>
                    <a:bodyPr>
                      <a:noAutofit/>
                    </a:bodyPr>
                    <a:lstStyle/>
                    <a:p>
                      <a:pPr indent="0" lvl="0" marL="0" marR="0" rtl="0" algn="ctr">
                        <a:spcBef>
                          <a:spcPts val="0"/>
                        </a:spcBef>
                        <a:buSzPct val="25000"/>
                        <a:buNone/>
                      </a:pPr>
                      <a:r>
                        <a:rPr baseline="0" lang="en-US" sz="1200" u="none" cap="none" strike="noStrike">
                          <a:latin typeface="Arial"/>
                          <a:ea typeface="Arial"/>
                          <a:cs typeface="Arial"/>
                          <a:sym typeface="Arial"/>
                        </a:rPr>
                        <a:t>7</a:t>
                      </a:r>
                    </a:p>
                  </a:txBody>
                  <a:tcPr marT="0" marB="0" marR="75175" marL="75175" anchor="ctr">
                    <a:solidFill>
                      <a:schemeClr val="accent5"/>
                    </a:solidFill>
                  </a:tcPr>
                </a:tc>
              </a:tr>
              <a:tr h="305175">
                <a:tc>
                  <a:txBody>
                    <a:bodyPr>
                      <a:noAutofit/>
                    </a:bodyPr>
                    <a:lstStyle/>
                    <a:p>
                      <a:pPr indent="0" lvl="0" marL="114300" marR="0" rtl="0" algn="l">
                        <a:spcBef>
                          <a:spcPts val="0"/>
                        </a:spcBef>
                        <a:buSzPct val="25000"/>
                        <a:buNone/>
                      </a:pPr>
                      <a:r>
                        <a:rPr b="1" baseline="0" lang="en-US" sz="1200" u="none" cap="none" strike="noStrike">
                          <a:solidFill>
                            <a:schemeClr val="lt1"/>
                          </a:solidFill>
                          <a:latin typeface="Arial"/>
                          <a:ea typeface="Arial"/>
                          <a:cs typeface="Arial"/>
                          <a:sym typeface="Arial"/>
                        </a:rPr>
                        <a:t>NGAP</a:t>
                      </a:r>
                    </a:p>
                  </a:txBody>
                  <a:tcPr marT="0" marB="0" marR="0" marL="0"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3.1</a:t>
                      </a:r>
                    </a:p>
                  </a:txBody>
                  <a:tcPr marT="0" marB="0" marR="75175" marL="75175" anchor="ctr">
                    <a:solidFill>
                      <a:srgbClr val="BADDE1"/>
                    </a:solidFill>
                  </a:tcPr>
                </a:tc>
                <a:tc>
                  <a:txBody>
                    <a:bodyPr>
                      <a:noAutofit/>
                    </a:bodyPr>
                    <a:lstStyle/>
                    <a:p>
                      <a:pPr indent="0" lvl="0" marL="0" marR="0" rtl="0" algn="ctr">
                        <a:spcBef>
                          <a:spcPts val="0"/>
                        </a:spcBef>
                        <a:buSzPct val="25000"/>
                        <a:buNone/>
                      </a:pPr>
                      <a:r>
                        <a:rPr baseline="0" lang="en-US" sz="1200" u="none" cap="none" strike="noStrike">
                          <a:latin typeface="Arial"/>
                          <a:ea typeface="Arial"/>
                          <a:cs typeface="Arial"/>
                          <a:sym typeface="Arial"/>
                        </a:rPr>
                        <a:t>7</a:t>
                      </a:r>
                    </a:p>
                  </a:txBody>
                  <a:tcPr marT="0" marB="0" marR="75175" marL="75175" anchor="ctr">
                    <a:solidFill>
                      <a:srgbClr val="BADDE1"/>
                    </a:solidFill>
                  </a:tcPr>
                </a:tc>
              </a:tr>
              <a:tr h="305175">
                <a:tc>
                  <a:txBody>
                    <a:bodyPr>
                      <a:noAutofit/>
                    </a:bodyPr>
                    <a:lstStyle/>
                    <a:p>
                      <a:pPr indent="0" lvl="0" marL="114300" marR="0" rtl="0" algn="l">
                        <a:spcBef>
                          <a:spcPts val="0"/>
                        </a:spcBef>
                        <a:buSzPct val="25000"/>
                        <a:buNone/>
                      </a:pPr>
                      <a:r>
                        <a:rPr b="1" baseline="0" lang="en-US" sz="1200" u="none" cap="none" strike="noStrike">
                          <a:solidFill>
                            <a:schemeClr val="lt1"/>
                          </a:solidFill>
                          <a:latin typeface="Arial"/>
                          <a:ea typeface="Arial"/>
                          <a:cs typeface="Arial"/>
                          <a:sym typeface="Arial"/>
                        </a:rPr>
                        <a:t>Concessions</a:t>
                      </a:r>
                    </a:p>
                  </a:txBody>
                  <a:tcPr marT="0" marB="0" marR="0" marL="0"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latin typeface="Arial"/>
                          <a:ea typeface="Arial"/>
                          <a:cs typeface="Arial"/>
                          <a:sym typeface="Arial"/>
                        </a:rPr>
                        <a:t>3.1</a:t>
                      </a:r>
                    </a:p>
                  </a:txBody>
                  <a:tcPr marT="0" marB="0" marR="75175" marL="75175" anchor="ctr">
                    <a:solidFill>
                      <a:schemeClr val="accent5"/>
                    </a:solidFill>
                  </a:tcPr>
                </a:tc>
                <a:tc>
                  <a:txBody>
                    <a:bodyPr>
                      <a:noAutofit/>
                    </a:bodyPr>
                    <a:lstStyle/>
                    <a:p>
                      <a:pPr indent="0" lvl="0" marL="0" marR="0" rtl="0" algn="ctr">
                        <a:spcBef>
                          <a:spcPts val="0"/>
                        </a:spcBef>
                        <a:buSzPct val="25000"/>
                        <a:buNone/>
                      </a:pPr>
                      <a:r>
                        <a:rPr baseline="0" lang="en-US" sz="1200" u="none" cap="none" strike="noStrike">
                          <a:latin typeface="Arial"/>
                          <a:ea typeface="Arial"/>
                          <a:cs typeface="Arial"/>
                          <a:sym typeface="Arial"/>
                        </a:rPr>
                        <a:t>7</a:t>
                      </a:r>
                    </a:p>
                  </a:txBody>
                  <a:tcPr marT="0" marB="0" marR="75175" marL="75175" anchor="ctr">
                    <a:solidFill>
                      <a:schemeClr val="accent5"/>
                    </a:solidFill>
                  </a:tcPr>
                </a:tc>
              </a:tr>
              <a:tr h="305175">
                <a:tc>
                  <a:txBody>
                    <a:bodyPr>
                      <a:noAutofit/>
                    </a:bodyPr>
                    <a:lstStyle/>
                    <a:p>
                      <a:pPr indent="0" lvl="0" marL="114300" marR="0" rtl="0" algn="l">
                        <a:spcBef>
                          <a:spcPts val="0"/>
                        </a:spcBef>
                        <a:buSzPct val="25000"/>
                        <a:buNone/>
                      </a:pPr>
                      <a:r>
                        <a:rPr b="1" baseline="0" lang="en-US" sz="1200" u="none" cap="none" strike="noStrike">
                          <a:solidFill>
                            <a:schemeClr val="lt1"/>
                          </a:solidFill>
                          <a:latin typeface="Arial"/>
                          <a:ea typeface="Arial"/>
                          <a:cs typeface="Arial"/>
                          <a:sym typeface="Arial"/>
                        </a:rPr>
                        <a:t>Pay to Park</a:t>
                      </a:r>
                    </a:p>
                  </a:txBody>
                  <a:tcPr marT="0" marB="0" marR="0" marL="0"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latin typeface="Arial"/>
                          <a:ea typeface="Arial"/>
                          <a:cs typeface="Arial"/>
                          <a:sym typeface="Arial"/>
                        </a:rPr>
                        <a:t>3.1</a:t>
                      </a:r>
                    </a:p>
                  </a:txBody>
                  <a:tcPr marT="0" marB="0" marR="75175" marL="75175" anchor="ctr">
                    <a:solidFill>
                      <a:srgbClr val="BADDE1"/>
                    </a:solidFill>
                  </a:tcPr>
                </a:tc>
                <a:tc>
                  <a:txBody>
                    <a:bodyPr>
                      <a:noAutofit/>
                    </a:bodyPr>
                    <a:lstStyle/>
                    <a:p>
                      <a:pPr indent="0" lvl="0" marL="0" marR="0" rtl="0" algn="ctr">
                        <a:spcBef>
                          <a:spcPts val="0"/>
                        </a:spcBef>
                        <a:buSzPct val="25000"/>
                        <a:buNone/>
                      </a:pPr>
                      <a:r>
                        <a:rPr baseline="0" lang="en-US" sz="1200" u="none" cap="none" strike="noStrike">
                          <a:latin typeface="Arial"/>
                          <a:ea typeface="Arial"/>
                          <a:cs typeface="Arial"/>
                          <a:sym typeface="Arial"/>
                        </a:rPr>
                        <a:t>7</a:t>
                      </a:r>
                    </a:p>
                  </a:txBody>
                  <a:tcPr marT="0" marB="0" marR="75175" marL="75175" anchor="ctr">
                    <a:solidFill>
                      <a:srgbClr val="BADDE1"/>
                    </a:solidFill>
                  </a:tcPr>
                </a:tc>
              </a:tr>
              <a:tr h="305175">
                <a:tc>
                  <a:txBody>
                    <a:bodyPr>
                      <a:noAutofit/>
                    </a:bodyPr>
                    <a:lstStyle/>
                    <a:p>
                      <a:pPr indent="0" lvl="0" marL="114300" marR="0" rtl="0" algn="l">
                        <a:spcBef>
                          <a:spcPts val="0"/>
                        </a:spcBef>
                        <a:buSzPct val="25000"/>
                        <a:buNone/>
                      </a:pPr>
                      <a:r>
                        <a:rPr b="1" baseline="0" lang="en-US" sz="1200" u="none" cap="none" strike="noStrike">
                          <a:solidFill>
                            <a:schemeClr val="lt1"/>
                          </a:solidFill>
                          <a:latin typeface="Arial"/>
                          <a:ea typeface="Arial"/>
                          <a:cs typeface="Arial"/>
                          <a:sym typeface="Arial"/>
                        </a:rPr>
                        <a:t>Fund 210X Manual Payroll Processing</a:t>
                      </a:r>
                    </a:p>
                  </a:txBody>
                  <a:tcPr marT="0" marB="0" marR="0" marL="0"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3.2</a:t>
                      </a:r>
                    </a:p>
                  </a:txBody>
                  <a:tcPr marT="0" marB="0" marR="75175" marL="75175" anchor="ctr">
                    <a:solidFill>
                      <a:schemeClr val="accent5"/>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75175" marL="75175" anchor="ctr">
                    <a:solidFill>
                      <a:schemeClr val="accent5"/>
                    </a:solidFill>
                  </a:tcPr>
                </a:tc>
              </a:tr>
              <a:tr h="305175">
                <a:tc>
                  <a:txBody>
                    <a:bodyPr>
                      <a:noAutofit/>
                    </a:bodyPr>
                    <a:lstStyle/>
                    <a:p>
                      <a:pPr indent="0" lvl="0" marL="114300" marR="0" rtl="0" algn="l">
                        <a:spcBef>
                          <a:spcPts val="0"/>
                        </a:spcBef>
                        <a:buSzPct val="25000"/>
                        <a:buNone/>
                      </a:pPr>
                      <a:r>
                        <a:rPr b="1" baseline="0" lang="en-US" sz="1200" u="none" cap="none" strike="noStrike">
                          <a:solidFill>
                            <a:schemeClr val="lt1"/>
                          </a:solidFill>
                          <a:latin typeface="Arial"/>
                          <a:ea typeface="Arial"/>
                          <a:cs typeface="Arial"/>
                          <a:sym typeface="Arial"/>
                        </a:rPr>
                        <a:t>Employee Details (PIF Program and 18F)</a:t>
                      </a:r>
                    </a:p>
                  </a:txBody>
                  <a:tcPr marT="0" marB="0" marR="0" marL="0"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3.2</a:t>
                      </a:r>
                    </a:p>
                  </a:txBody>
                  <a:tcPr marT="0" marB="0" marR="75175" marL="75175" anchor="ctr">
                    <a:solidFill>
                      <a:srgbClr val="BADDE1"/>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75175" marL="75175" anchor="ctr">
                    <a:solidFill>
                      <a:srgbClr val="BADDE1"/>
                    </a:solidFill>
                  </a:tcPr>
                </a:tc>
              </a:tr>
              <a:tr h="305175">
                <a:tc>
                  <a:txBody>
                    <a:bodyPr>
                      <a:noAutofit/>
                    </a:bodyPr>
                    <a:lstStyle/>
                    <a:p>
                      <a:pPr indent="0" lvl="0" marL="114300" marR="0" rtl="0" algn="l">
                        <a:spcBef>
                          <a:spcPts val="0"/>
                        </a:spcBef>
                        <a:buSzPct val="25000"/>
                        <a:buNone/>
                      </a:pPr>
                      <a:r>
                        <a:rPr b="1" baseline="0" lang="en-US" sz="1200" u="none" cap="none" strike="noStrike">
                          <a:solidFill>
                            <a:schemeClr val="lt1"/>
                          </a:solidFill>
                          <a:latin typeface="Arial"/>
                          <a:ea typeface="Arial"/>
                          <a:cs typeface="Arial"/>
                          <a:sym typeface="Arial"/>
                        </a:rPr>
                        <a:t>Working Capital Fund – External Clients - Updated</a:t>
                      </a:r>
                    </a:p>
                  </a:txBody>
                  <a:tcPr marT="0" marB="0" marR="0" marL="0"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3.2</a:t>
                      </a:r>
                    </a:p>
                  </a:txBody>
                  <a:tcPr marT="0" marB="0" marR="75175" marL="75175" anchor="ctr">
                    <a:solidFill>
                      <a:schemeClr val="accent5"/>
                    </a:solidFill>
                  </a:tcPr>
                </a:tc>
                <a:tc>
                  <a:txBody>
                    <a:bodyPr>
                      <a:noAutofit/>
                    </a:bodyPr>
                    <a:lstStyle/>
                    <a:p>
                      <a:pPr indent="0" lvl="0" marL="0" marR="0" rtl="0" algn="ctr">
                        <a:spcBef>
                          <a:spcPts val="0"/>
                        </a:spcBef>
                        <a:buSzPct val="25000"/>
                        <a:buNone/>
                      </a:pPr>
                      <a:r>
                        <a:rPr baseline="0" lang="en-US" sz="1200" u="none" cap="none" strike="noStrike">
                          <a:latin typeface="Arial"/>
                          <a:ea typeface="Arial"/>
                          <a:cs typeface="Arial"/>
                          <a:sym typeface="Arial"/>
                        </a:rPr>
                        <a:t>6</a:t>
                      </a:r>
                    </a:p>
                  </a:txBody>
                  <a:tcPr marT="0" marB="0" marR="75175" marL="75175" anchor="ctr">
                    <a:solidFill>
                      <a:schemeClr val="accent5"/>
                    </a:solidFill>
                  </a:tcPr>
                </a:tc>
              </a:tr>
            </a:tbl>
          </a:graphicData>
        </a:graphic>
      </p:graphicFrame>
      <p:sp>
        <p:nvSpPr>
          <p:cNvPr id="186" name="Shape 186"/>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87" name="Shape 187"/>
          <p:cNvSpPr txBox="1"/>
          <p:nvPr>
            <p:ph type="title"/>
          </p:nvPr>
        </p:nvSpPr>
        <p:spPr>
          <a:xfrm>
            <a:off x="455612" y="391162"/>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rgbClr val="FFFFFF"/>
                </a:solidFill>
                <a:latin typeface="Arial"/>
                <a:ea typeface="Arial"/>
                <a:cs typeface="Arial"/>
                <a:sym typeface="Arial"/>
              </a:rPr>
              <a:t>Phase 3 Manual Business Lines: </a:t>
            </a:r>
            <a:br>
              <a:rPr b="1" baseline="0" i="0" lang="en-US" sz="2800" u="none" cap="none" strike="noStrike">
                <a:solidFill>
                  <a:srgbClr val="FFFFFF"/>
                </a:solidFill>
                <a:latin typeface="Arial"/>
                <a:ea typeface="Arial"/>
                <a:cs typeface="Arial"/>
                <a:sym typeface="Arial"/>
              </a:rPr>
            </a:br>
            <a:r>
              <a:rPr b="1" baseline="0" i="0" lang="en-US" sz="2800" u="none" cap="none" strike="noStrike">
                <a:solidFill>
                  <a:srgbClr val="FFFFFF"/>
                </a:solidFill>
                <a:latin typeface="Arial"/>
                <a:ea typeface="Arial"/>
                <a:cs typeface="Arial"/>
                <a:sym typeface="Arial"/>
              </a:rPr>
              <a:t>Waves 3.1 and 3.2 </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455612" y="379287"/>
            <a:ext cx="843320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Phase 3 Automated Business Lines: </a:t>
            </a:r>
            <a:br>
              <a:rPr b="1" baseline="0" i="0" lang="en-US" sz="2800" u="none" cap="none" strike="noStrike">
                <a:solidFill>
                  <a:schemeClr val="lt1"/>
                </a:solidFill>
                <a:latin typeface="Arial"/>
                <a:ea typeface="Arial"/>
                <a:cs typeface="Arial"/>
                <a:sym typeface="Arial"/>
              </a:rPr>
            </a:br>
            <a:r>
              <a:rPr b="1" baseline="0" i="0" lang="en-US" sz="2800" u="none" cap="none" strike="noStrike">
                <a:solidFill>
                  <a:schemeClr val="lt1"/>
                </a:solidFill>
                <a:latin typeface="Arial"/>
                <a:ea typeface="Arial"/>
                <a:cs typeface="Arial"/>
                <a:sym typeface="Arial"/>
              </a:rPr>
              <a:t>Waves 3.3 and 3.4 </a:t>
            </a:r>
          </a:p>
        </p:txBody>
      </p:sp>
      <p:graphicFrame>
        <p:nvGraphicFramePr>
          <p:cNvPr id="194" name="Shape 194"/>
          <p:cNvGraphicFramePr/>
          <p:nvPr/>
        </p:nvGraphicFramePr>
        <p:xfrm>
          <a:off x="1068542" y="1299563"/>
          <a:ext cx="3000000" cy="3000000"/>
        </p:xfrm>
        <a:graphic>
          <a:graphicData uri="http://schemas.openxmlformats.org/drawingml/2006/table">
            <a:tbl>
              <a:tblPr bandRow="1" firstCol="1" firstRow="1">
                <a:noFill/>
                <a:tableStyleId>{7F86DAFD-0FDB-447A-9544-0E583624F600}</a:tableStyleId>
              </a:tblPr>
              <a:tblGrid>
                <a:gridCol w="1987750"/>
                <a:gridCol w="2138100"/>
                <a:gridCol w="1133075"/>
                <a:gridCol w="1570150"/>
              </a:tblGrid>
              <a:tr h="357125">
                <a:tc>
                  <a:txBody>
                    <a:bodyPr>
                      <a:noAutofit/>
                    </a:bodyPr>
                    <a:lstStyle/>
                    <a:p>
                      <a:pPr indent="0" lvl="0" marL="0" marR="0" rtl="0" algn="ctr">
                        <a:spcBef>
                          <a:spcPts val="0"/>
                        </a:spcBef>
                        <a:buSzPct val="25000"/>
                        <a:buNone/>
                      </a:pPr>
                      <a:r>
                        <a:rPr baseline="0" lang="en-US" sz="1200" u="none" cap="none" strike="noStrike"/>
                        <a:t>Business Line (Full Name)</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Business Line (Short Name)</a:t>
                      </a:r>
                    </a:p>
                  </a:txBody>
                  <a:tcPr marT="0" marB="0" marR="0" marL="0"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Wave</a:t>
                      </a:r>
                    </a:p>
                  </a:txBody>
                  <a:tcPr marT="0" marB="0" marR="0" marL="0"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Finance Division</a:t>
                      </a:r>
                    </a:p>
                  </a:txBody>
                  <a:tcPr marT="0" marB="0" marR="68575" marL="68575" anchor="ctr">
                    <a:solidFill>
                      <a:srgbClr val="44969F"/>
                    </a:solidFill>
                  </a:tcPr>
                </a:tc>
              </a:tr>
              <a:tr h="472875">
                <a:tc>
                  <a:txBody>
                    <a:bodyPr>
                      <a:noAutofit/>
                    </a:bodyPr>
                    <a:lstStyle/>
                    <a:p>
                      <a:pPr indent="0" lvl="0" marL="0" marR="0" rtl="0" algn="l">
                        <a:spcBef>
                          <a:spcPts val="0"/>
                        </a:spcBef>
                        <a:buSzPct val="25000"/>
                        <a:buNone/>
                      </a:pPr>
                      <a:r>
                        <a:rPr baseline="0" lang="en-US" sz="1200" u="none" cap="none" strike="noStrike"/>
                        <a:t>Claims</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R6CLAIMS, R7CLAIMS</a:t>
                      </a:r>
                    </a:p>
                  </a:txBody>
                  <a:tcPr marT="0" marB="0" marR="0" marL="0" anchor="ctr">
                    <a:solidFill>
                      <a:srgbClr val="BADDE1"/>
                    </a:solidFill>
                  </a:tcPr>
                </a:tc>
                <a:tc>
                  <a:txBody>
                    <a:bodyPr>
                      <a:noAutofit/>
                    </a:bodyPr>
                    <a:lstStyle/>
                    <a:p>
                      <a:pPr indent="0" lvl="0" marL="0" marR="0" rtl="0" algn="ctr">
                        <a:spcBef>
                          <a:spcPts val="0"/>
                        </a:spcBef>
                        <a:buSzPct val="25000"/>
                        <a:buNone/>
                      </a:pPr>
                      <a:r>
                        <a:rPr baseline="0" lang="en-US" sz="1200" u="none" cap="none" strike="noStrike"/>
                        <a:t>3.3</a:t>
                      </a:r>
                    </a:p>
                  </a:txBody>
                  <a:tcPr marT="0" marB="0" marR="0" marL="0" anchor="ctr">
                    <a:solidFill>
                      <a:srgbClr val="BADDE1"/>
                    </a:solidFill>
                  </a:tcPr>
                </a:tc>
                <a:tc>
                  <a:txBody>
                    <a:bodyPr>
                      <a:noAutofit/>
                    </a:bodyPr>
                    <a:lstStyle/>
                    <a:p>
                      <a:pPr indent="0" lvl="0" marL="0" marR="0" rtl="0" algn="ctr">
                        <a:spcBef>
                          <a:spcPts val="0"/>
                        </a:spcBef>
                        <a:buSzPct val="25000"/>
                        <a:buNone/>
                      </a:pPr>
                      <a:r>
                        <a:rPr baseline="0" lang="en-US" sz="1200" u="none" cap="none" strike="noStrike"/>
                        <a:t>6 and 7</a:t>
                      </a:r>
                    </a:p>
                  </a:txBody>
                  <a:tcPr marT="0" marB="0" marR="68575" marL="68575" anchor="ctr">
                    <a:solidFill>
                      <a:srgbClr val="BADDE1"/>
                    </a:solidFill>
                  </a:tcPr>
                </a:tc>
              </a:tr>
              <a:tr h="279475">
                <a:tc>
                  <a:txBody>
                    <a:bodyPr>
                      <a:noAutofit/>
                    </a:bodyPr>
                    <a:lstStyle/>
                    <a:p>
                      <a:pPr indent="0" lvl="0" marL="0" marR="0" rtl="0" algn="l">
                        <a:spcBef>
                          <a:spcPts val="0"/>
                        </a:spcBef>
                        <a:buSzPct val="25000"/>
                        <a:buNone/>
                      </a:pPr>
                      <a:r>
                        <a:rPr baseline="0" lang="en-US" sz="1200" u="none" cap="none" strike="noStrike"/>
                        <a:t>Outlease</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OUTLEASE</a:t>
                      </a:r>
                    </a:p>
                  </a:txBody>
                  <a:tcPr marT="0" marB="0" marR="0" marL="0" anchor="ctr">
                    <a:solidFill>
                      <a:schemeClr val="accent5"/>
                    </a:solidFill>
                  </a:tcPr>
                </a:tc>
                <a:tc>
                  <a:txBody>
                    <a:bodyPr>
                      <a:noAutofit/>
                    </a:bodyPr>
                    <a:lstStyle/>
                    <a:p>
                      <a:pPr indent="0" lvl="0" marL="0" marR="0" rtl="0" algn="ctr">
                        <a:spcBef>
                          <a:spcPts val="0"/>
                        </a:spcBef>
                        <a:buSzPct val="25000"/>
                        <a:buNone/>
                      </a:pPr>
                      <a:r>
                        <a:rPr baseline="0" lang="en-US" sz="1200" u="none" cap="none" strike="noStrike"/>
                        <a:t>3.3</a:t>
                      </a:r>
                    </a:p>
                  </a:txBody>
                  <a:tcPr marT="0" marB="0" marR="0" marL="0" anchor="ctr">
                    <a:solidFill>
                      <a:schemeClr val="accent5"/>
                    </a:solidFill>
                  </a:tcPr>
                </a:tc>
                <a:tc>
                  <a:txBody>
                    <a:bodyPr>
                      <a:noAutofit/>
                    </a:bodyPr>
                    <a:lstStyle/>
                    <a:p>
                      <a:pPr indent="0" lvl="0" marL="0" marR="0" rtl="0" algn="ctr">
                        <a:spcBef>
                          <a:spcPts val="0"/>
                        </a:spcBef>
                        <a:buSzPct val="25000"/>
                        <a:buNone/>
                      </a:pPr>
                      <a:r>
                        <a:rPr baseline="0" lang="en-US" sz="1200" u="none" cap="none" strike="noStrike"/>
                        <a:t>7</a:t>
                      </a:r>
                    </a:p>
                  </a:txBody>
                  <a:tcPr marT="0" marB="0" marR="68575" marL="68575" anchor="ctr">
                    <a:solidFill>
                      <a:schemeClr val="accent5"/>
                    </a:solidFill>
                  </a:tcPr>
                </a:tc>
              </a:tr>
              <a:tr h="535700">
                <a:tc>
                  <a:txBody>
                    <a:bodyPr>
                      <a:noAutofit/>
                    </a:bodyPr>
                    <a:lstStyle/>
                    <a:p>
                      <a:pPr indent="0" lvl="0" marL="0" marR="0" rtl="0" algn="l">
                        <a:spcBef>
                          <a:spcPts val="0"/>
                        </a:spcBef>
                        <a:buSzPct val="25000"/>
                        <a:buNone/>
                      </a:pPr>
                      <a:r>
                        <a:rPr baseline="0" lang="en-US" sz="1200" u="none" cap="none" strike="noStrike"/>
                        <a:t>National Assisted Acquisition Services-FEDSIM</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AASFEDSIM</a:t>
                      </a:r>
                    </a:p>
                  </a:txBody>
                  <a:tcPr marT="0" marB="0" marR="0" marL="0" anchor="ctr">
                    <a:solidFill>
                      <a:srgbClr val="BADDE1"/>
                    </a:solidFill>
                  </a:tcPr>
                </a:tc>
                <a:tc>
                  <a:txBody>
                    <a:bodyPr>
                      <a:noAutofit/>
                    </a:bodyPr>
                    <a:lstStyle/>
                    <a:p>
                      <a:pPr indent="0" lvl="0" marL="0" marR="0" rtl="0" algn="ctr">
                        <a:spcBef>
                          <a:spcPts val="0"/>
                        </a:spcBef>
                        <a:buSzPct val="25000"/>
                        <a:buNone/>
                      </a:pPr>
                      <a:r>
                        <a:rPr baseline="0" lang="en-US" sz="1200" u="none" cap="none" strike="noStrike"/>
                        <a:t>3.4</a:t>
                      </a:r>
                    </a:p>
                  </a:txBody>
                  <a:tcPr marT="0" marB="0" marR="0" marL="0" anchor="ctr">
                    <a:solidFill>
                      <a:srgbClr val="BADDE1"/>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68575" marL="68575" anchor="ctr">
                    <a:solidFill>
                      <a:srgbClr val="BADDE1"/>
                    </a:solidFill>
                  </a:tcPr>
                </a:tc>
              </a:tr>
              <a:tr h="464350">
                <a:tc>
                  <a:txBody>
                    <a:bodyPr>
                      <a:noAutofit/>
                    </a:bodyPr>
                    <a:lstStyle/>
                    <a:p>
                      <a:pPr indent="0" lvl="0" marL="0" marR="0" rtl="0" algn="l">
                        <a:spcBef>
                          <a:spcPts val="0"/>
                        </a:spcBef>
                        <a:buSzPct val="25000"/>
                        <a:buNone/>
                      </a:pPr>
                      <a:r>
                        <a:rPr baseline="0" lang="en-US" sz="1200" u="none" cap="none" strike="noStrike"/>
                        <a:t>Regional Assisted Acquisition Services</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AASREGIT</a:t>
                      </a:r>
                    </a:p>
                  </a:txBody>
                  <a:tcPr marT="0" marB="0" marR="0" marL="0" anchor="ctr">
                    <a:solidFill>
                      <a:schemeClr val="accent5"/>
                    </a:solidFill>
                  </a:tcPr>
                </a:tc>
                <a:tc>
                  <a:txBody>
                    <a:bodyPr>
                      <a:noAutofit/>
                    </a:bodyPr>
                    <a:lstStyle/>
                    <a:p>
                      <a:pPr indent="0" lvl="0" marL="0" marR="0" rtl="0" algn="ctr">
                        <a:spcBef>
                          <a:spcPts val="0"/>
                        </a:spcBef>
                        <a:buSzPct val="25000"/>
                        <a:buNone/>
                      </a:pPr>
                      <a:r>
                        <a:rPr baseline="0" lang="en-US" sz="1200" u="none" cap="none" strike="noStrike"/>
                        <a:t>3.4</a:t>
                      </a:r>
                    </a:p>
                  </a:txBody>
                  <a:tcPr marT="0" marB="0" marR="0" marL="0" anchor="ctr">
                    <a:solidFill>
                      <a:schemeClr val="accent5"/>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68575" marL="68575" anchor="ctr">
                    <a:solidFill>
                      <a:schemeClr val="accent5"/>
                    </a:solidFill>
                  </a:tcPr>
                </a:tc>
              </a:tr>
              <a:tr h="535700">
                <a:tc>
                  <a:txBody>
                    <a:bodyPr>
                      <a:noAutofit/>
                    </a:bodyPr>
                    <a:lstStyle/>
                    <a:p>
                      <a:pPr indent="0" lvl="0" marL="0" marR="0" rtl="0" algn="l">
                        <a:spcBef>
                          <a:spcPts val="0"/>
                        </a:spcBef>
                        <a:buSzPct val="25000"/>
                        <a:buNone/>
                      </a:pPr>
                      <a:r>
                        <a:rPr baseline="0" lang="en-US" sz="1200" u="none" cap="none" strike="noStrike"/>
                        <a:t>Integrated Workplace Acquisition Center (IWAC)</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IWAC</a:t>
                      </a:r>
                    </a:p>
                  </a:txBody>
                  <a:tcPr marT="0" marB="0" marR="0" marL="0" anchor="ctr">
                    <a:solidFill>
                      <a:srgbClr val="BADDE1"/>
                    </a:solidFill>
                  </a:tcPr>
                </a:tc>
                <a:tc>
                  <a:txBody>
                    <a:bodyPr>
                      <a:noAutofit/>
                    </a:bodyPr>
                    <a:lstStyle/>
                    <a:p>
                      <a:pPr indent="0" lvl="0" marL="0" marR="0" rtl="0" algn="ctr">
                        <a:spcBef>
                          <a:spcPts val="0"/>
                        </a:spcBef>
                        <a:buSzPct val="25000"/>
                        <a:buNone/>
                      </a:pPr>
                      <a:r>
                        <a:rPr baseline="0" lang="en-US" sz="1200" u="none" cap="none" strike="noStrike"/>
                        <a:t>3.4</a:t>
                      </a:r>
                    </a:p>
                  </a:txBody>
                  <a:tcPr marT="0" marB="0" marR="0" marL="0" anchor="ctr">
                    <a:solidFill>
                      <a:srgbClr val="BADDE1"/>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68575" marL="68575" anchor="ctr">
                    <a:solidFill>
                      <a:srgbClr val="BADDE1"/>
                    </a:solidFill>
                  </a:tcPr>
                </a:tc>
              </a:tr>
              <a:tr h="535700">
                <a:tc>
                  <a:txBody>
                    <a:bodyPr>
                      <a:noAutofit/>
                    </a:bodyPr>
                    <a:lstStyle/>
                    <a:p>
                      <a:pPr indent="0" lvl="0" marL="0" marR="0" rtl="0" algn="l">
                        <a:spcBef>
                          <a:spcPts val="0"/>
                        </a:spcBef>
                        <a:buSzPct val="25000"/>
                        <a:buNone/>
                      </a:pPr>
                      <a:r>
                        <a:rPr baseline="0" lang="en-US" sz="1200" u="none" cap="none" strike="noStrike"/>
                        <a:t>Regional Network Services-Expanded Services</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ITSEXPSER</a:t>
                      </a:r>
                    </a:p>
                  </a:txBody>
                  <a:tcPr marT="0" marB="0" marR="0" marL="0" anchor="ctr">
                    <a:solidFill>
                      <a:schemeClr val="accent5"/>
                    </a:solidFill>
                  </a:tcPr>
                </a:tc>
                <a:tc>
                  <a:txBody>
                    <a:bodyPr>
                      <a:noAutofit/>
                    </a:bodyPr>
                    <a:lstStyle/>
                    <a:p>
                      <a:pPr indent="0" lvl="0" marL="0" marR="0" rtl="0" algn="ctr">
                        <a:spcBef>
                          <a:spcPts val="0"/>
                        </a:spcBef>
                        <a:buSzPct val="25000"/>
                        <a:buNone/>
                      </a:pPr>
                      <a:r>
                        <a:rPr baseline="0" lang="en-US" sz="1200" u="none" cap="none" strike="noStrike"/>
                        <a:t>3.4</a:t>
                      </a:r>
                    </a:p>
                  </a:txBody>
                  <a:tcPr marT="0" marB="0" marR="0" marL="0" anchor="ctr">
                    <a:solidFill>
                      <a:schemeClr val="accent5"/>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68575" marL="68575" anchor="ctr">
                    <a:solidFill>
                      <a:schemeClr val="accent5"/>
                    </a:solidFill>
                  </a:tcPr>
                </a:tc>
              </a:tr>
              <a:tr h="279475">
                <a:tc>
                  <a:txBody>
                    <a:bodyPr>
                      <a:noAutofit/>
                    </a:bodyPr>
                    <a:lstStyle/>
                    <a:p>
                      <a:pPr indent="0" lvl="0" marL="0" marR="0" rtl="0" algn="l">
                        <a:spcBef>
                          <a:spcPts val="0"/>
                        </a:spcBef>
                        <a:buSzPct val="25000"/>
                        <a:buNone/>
                      </a:pPr>
                      <a:r>
                        <a:rPr baseline="0" lang="en-US" sz="1200" u="none" cap="none" strike="noStrike"/>
                        <a:t>Wide Area Network</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ITSWAN</a:t>
                      </a:r>
                    </a:p>
                  </a:txBody>
                  <a:tcPr marT="0" marB="0" marR="0" marL="0" anchor="ctr">
                    <a:solidFill>
                      <a:srgbClr val="BADDE1"/>
                    </a:solidFill>
                  </a:tcPr>
                </a:tc>
                <a:tc>
                  <a:txBody>
                    <a:bodyPr>
                      <a:noAutofit/>
                    </a:bodyPr>
                    <a:lstStyle/>
                    <a:p>
                      <a:pPr indent="0" lvl="0" marL="0" marR="0" rtl="0" algn="ctr">
                        <a:spcBef>
                          <a:spcPts val="0"/>
                        </a:spcBef>
                        <a:buSzPct val="25000"/>
                        <a:buNone/>
                      </a:pPr>
                      <a:r>
                        <a:rPr baseline="0" lang="en-US" sz="1200" u="none" cap="none" strike="noStrike"/>
                        <a:t>3.4</a:t>
                      </a:r>
                    </a:p>
                  </a:txBody>
                  <a:tcPr marT="0" marB="0" marR="0" marL="0" anchor="ctr">
                    <a:solidFill>
                      <a:srgbClr val="BADDE1"/>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68575" marL="68575" anchor="ctr">
                    <a:solidFill>
                      <a:srgbClr val="BADDE1"/>
                    </a:solidFill>
                  </a:tcPr>
                </a:tc>
              </a:tr>
              <a:tr h="464350">
                <a:tc>
                  <a:txBody>
                    <a:bodyPr>
                      <a:noAutofit/>
                    </a:bodyPr>
                    <a:lstStyle/>
                    <a:p>
                      <a:pPr indent="0" lvl="0" marL="0" marR="0" rtl="0" algn="l">
                        <a:spcBef>
                          <a:spcPts val="0"/>
                        </a:spcBef>
                        <a:buSzPct val="25000"/>
                        <a:buNone/>
                      </a:pPr>
                      <a:r>
                        <a:rPr baseline="0" lang="en-US" sz="1200" u="none" cap="none" strike="noStrike"/>
                        <a:t>Regional Network Services-Telecom</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ITSREGTEL</a:t>
                      </a:r>
                    </a:p>
                  </a:txBody>
                  <a:tcPr marT="0" marB="0" marR="0" marL="0" anchor="ctr">
                    <a:solidFill>
                      <a:schemeClr val="accent5"/>
                    </a:solidFill>
                  </a:tcPr>
                </a:tc>
                <a:tc>
                  <a:txBody>
                    <a:bodyPr>
                      <a:noAutofit/>
                    </a:bodyPr>
                    <a:lstStyle/>
                    <a:p>
                      <a:pPr indent="0" lvl="0" marL="0" marR="0" rtl="0" algn="ctr">
                        <a:spcBef>
                          <a:spcPts val="0"/>
                        </a:spcBef>
                        <a:buSzPct val="25000"/>
                        <a:buNone/>
                      </a:pPr>
                      <a:r>
                        <a:rPr baseline="0" lang="en-US" sz="1200" u="none" cap="none" strike="noStrike"/>
                        <a:t>3.4</a:t>
                      </a:r>
                    </a:p>
                  </a:txBody>
                  <a:tcPr marT="0" marB="0" marR="0" marL="0" anchor="ctr">
                    <a:solidFill>
                      <a:schemeClr val="accent5"/>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68575" marL="68575" anchor="ctr">
                    <a:solidFill>
                      <a:schemeClr val="accent5"/>
                    </a:solidFill>
                  </a:tcPr>
                </a:tc>
              </a:tr>
              <a:tr h="357125">
                <a:tc>
                  <a:txBody>
                    <a:bodyPr>
                      <a:noAutofit/>
                    </a:bodyPr>
                    <a:lstStyle/>
                    <a:p>
                      <a:pPr indent="0" lvl="0" marL="0" marR="0" rtl="0" algn="l">
                        <a:spcBef>
                          <a:spcPts val="0"/>
                        </a:spcBef>
                        <a:buSzPct val="25000"/>
                        <a:buNone/>
                      </a:pPr>
                      <a:r>
                        <a:rPr baseline="0" lang="en-US" sz="1200" u="none" cap="none" strike="noStrike"/>
                        <a:t>National IT Commodity Program</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ITSNATITCM</a:t>
                      </a:r>
                    </a:p>
                  </a:txBody>
                  <a:tcPr marT="0" marB="0" marR="0" marL="0" anchor="ctr">
                    <a:solidFill>
                      <a:srgbClr val="BADDE1"/>
                    </a:solidFill>
                  </a:tcPr>
                </a:tc>
                <a:tc>
                  <a:txBody>
                    <a:bodyPr>
                      <a:noAutofit/>
                    </a:bodyPr>
                    <a:lstStyle/>
                    <a:p>
                      <a:pPr indent="0" lvl="0" marL="0" marR="0" rtl="0" algn="ctr">
                        <a:spcBef>
                          <a:spcPts val="0"/>
                        </a:spcBef>
                        <a:buSzPct val="25000"/>
                        <a:buNone/>
                      </a:pPr>
                      <a:r>
                        <a:rPr baseline="0" lang="en-US" sz="1200" u="none" cap="none" strike="noStrike"/>
                        <a:t>3.4</a:t>
                      </a:r>
                    </a:p>
                  </a:txBody>
                  <a:tcPr marT="0" marB="0" marR="0" marL="0" anchor="ctr">
                    <a:solidFill>
                      <a:srgbClr val="BADDE1"/>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68575" marL="68575" anchor="ctr">
                    <a:solidFill>
                      <a:srgbClr val="BADDE1"/>
                    </a:solidFill>
                  </a:tcPr>
                </a:tc>
              </a:tr>
              <a:tr h="279475">
                <a:tc>
                  <a:txBody>
                    <a:bodyPr>
                      <a:noAutofit/>
                    </a:bodyPr>
                    <a:lstStyle/>
                    <a:p>
                      <a:pPr indent="0" lvl="0" marL="0" marR="0" rtl="0" algn="l">
                        <a:spcBef>
                          <a:spcPts val="0"/>
                        </a:spcBef>
                        <a:buSzPct val="25000"/>
                        <a:buNone/>
                      </a:pPr>
                      <a:r>
                        <a:rPr baseline="0" lang="en-US" sz="1200" u="none" cap="none" strike="noStrike"/>
                        <a:t>HSPD-12</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ITSHSPD12</a:t>
                      </a:r>
                    </a:p>
                  </a:txBody>
                  <a:tcPr marT="0" marB="0" marR="0" marL="0" anchor="ctr">
                    <a:solidFill>
                      <a:schemeClr val="accent5"/>
                    </a:solidFill>
                  </a:tcPr>
                </a:tc>
                <a:tc>
                  <a:txBody>
                    <a:bodyPr>
                      <a:noAutofit/>
                    </a:bodyPr>
                    <a:lstStyle/>
                    <a:p>
                      <a:pPr indent="0" lvl="0" marL="0" marR="0" rtl="0" algn="ctr">
                        <a:spcBef>
                          <a:spcPts val="0"/>
                        </a:spcBef>
                        <a:buSzPct val="25000"/>
                        <a:buNone/>
                      </a:pPr>
                      <a:r>
                        <a:rPr baseline="0" lang="en-US" sz="1200" u="none" cap="none" strike="noStrike"/>
                        <a:t>3.4</a:t>
                      </a:r>
                    </a:p>
                  </a:txBody>
                  <a:tcPr marT="0" marB="0" marR="0" marL="0" anchor="ctr">
                    <a:solidFill>
                      <a:schemeClr val="accent5"/>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68575" marL="68575" anchor="ctr">
                    <a:solidFill>
                      <a:schemeClr val="accent5"/>
                    </a:solidFill>
                  </a:tcPr>
                </a:tc>
              </a:tr>
            </a:tbl>
          </a:graphicData>
        </a:graphic>
      </p:graphicFrame>
      <p:sp>
        <p:nvSpPr>
          <p:cNvPr id="195" name="Shape 195"/>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96" name="Shape 196"/>
          <p:cNvSpPr txBox="1"/>
          <p:nvPr>
            <p:ph idx="11" type="ftr"/>
          </p:nvPr>
        </p:nvSpPr>
        <p:spPr>
          <a:xfrm>
            <a:off x="348342"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455612" y="391162"/>
            <a:ext cx="8401308"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Phase 3 Manual Business Lines</a:t>
            </a:r>
            <a:r>
              <a:rPr b="1" baseline="0" i="0" lang="en-US" sz="2800" u="none" cap="none" strike="noStrike">
                <a:solidFill>
                  <a:srgbClr val="FFFFFF"/>
                </a:solidFill>
                <a:latin typeface="Arial"/>
                <a:ea typeface="Arial"/>
                <a:cs typeface="Arial"/>
                <a:sym typeface="Arial"/>
              </a:rPr>
              <a:t>: </a:t>
            </a:r>
            <a:br>
              <a:rPr b="1" baseline="0" i="0" lang="en-US" sz="2800" u="none" cap="none" strike="noStrike">
                <a:solidFill>
                  <a:srgbClr val="FFFFFF"/>
                </a:solidFill>
                <a:latin typeface="Arial"/>
                <a:ea typeface="Arial"/>
                <a:cs typeface="Arial"/>
                <a:sym typeface="Arial"/>
              </a:rPr>
            </a:br>
            <a:r>
              <a:rPr b="1" baseline="0" i="0" lang="en-US" sz="2800" u="none" cap="none" strike="noStrike">
                <a:solidFill>
                  <a:srgbClr val="FFFFFF"/>
                </a:solidFill>
                <a:latin typeface="Arial"/>
                <a:ea typeface="Arial"/>
                <a:cs typeface="Arial"/>
                <a:sym typeface="Arial"/>
              </a:rPr>
              <a:t>Waves 3.3 and 3.4 </a:t>
            </a:r>
          </a:p>
        </p:txBody>
      </p:sp>
      <p:sp>
        <p:nvSpPr>
          <p:cNvPr id="203" name="Shape 203"/>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204" name="Shape 204"/>
          <p:cNvSpPr txBox="1"/>
          <p:nvPr>
            <p:ph idx="11" type="ftr"/>
          </p:nvPr>
        </p:nvSpPr>
        <p:spPr>
          <a:xfrm>
            <a:off x="370113"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graphicFrame>
        <p:nvGraphicFramePr>
          <p:cNvPr id="205" name="Shape 205"/>
          <p:cNvGraphicFramePr/>
          <p:nvPr/>
        </p:nvGraphicFramePr>
        <p:xfrm>
          <a:off x="700535" y="1374571"/>
          <a:ext cx="3000000" cy="3000000"/>
        </p:xfrm>
        <a:graphic>
          <a:graphicData uri="http://schemas.openxmlformats.org/drawingml/2006/table">
            <a:tbl>
              <a:tblPr bandRow="1" firstCol="1" firstRow="1">
                <a:noFill/>
                <a:tableStyleId>{083E9ED8-B62A-4104-8345-78E3CED845AE}</a:tableStyleId>
              </a:tblPr>
              <a:tblGrid>
                <a:gridCol w="3487475"/>
                <a:gridCol w="1569850"/>
                <a:gridCol w="1885950"/>
              </a:tblGrid>
              <a:tr h="305175">
                <a:tc>
                  <a:txBody>
                    <a:bodyPr>
                      <a:noAutofit/>
                    </a:bodyPr>
                    <a:lstStyle/>
                    <a:p>
                      <a:pPr indent="0" lvl="0" marL="0" marR="0" rtl="0" algn="ctr">
                        <a:spcBef>
                          <a:spcPts val="0"/>
                        </a:spcBef>
                        <a:buSzPct val="25000"/>
                        <a:buNone/>
                      </a:pPr>
                      <a:r>
                        <a:rPr baseline="0" lang="en-US" sz="1200" u="none" cap="none" strike="noStrike"/>
                        <a:t>Business Process</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Wave</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Finance Division</a:t>
                      </a:r>
                    </a:p>
                  </a:txBody>
                  <a:tcPr marT="0" marB="0" marR="68575" marL="68575" anchor="ctr">
                    <a:solidFill>
                      <a:srgbClr val="44969F"/>
                    </a:solidFill>
                  </a:tcPr>
                </a:tc>
              </a:tr>
              <a:tr h="305175">
                <a:tc>
                  <a:txBody>
                    <a:bodyPr>
                      <a:noAutofit/>
                    </a:bodyPr>
                    <a:lstStyle/>
                    <a:p>
                      <a:pPr indent="0" lvl="0" marL="0" marR="0" rtl="0" algn="l">
                        <a:spcBef>
                          <a:spcPts val="0"/>
                        </a:spcBef>
                        <a:buSzPct val="25000"/>
                        <a:buNone/>
                      </a:pPr>
                      <a:r>
                        <a:rPr baseline="0" lang="en-US" sz="1200" u="none" cap="none" strike="noStrike"/>
                        <a:t>Employee Details – Other</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3.3</a:t>
                      </a:r>
                    </a:p>
                  </a:txBody>
                  <a:tcPr marT="0" marB="0" marR="68575" marL="68575" anchor="ctr">
                    <a:solidFill>
                      <a:srgbClr val="BADDE1"/>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68575" marL="68575" anchor="ctr">
                    <a:solidFill>
                      <a:srgbClr val="BADDE1"/>
                    </a:solidFill>
                  </a:tcPr>
                </a:tc>
              </a:tr>
              <a:tr h="305175">
                <a:tc>
                  <a:txBody>
                    <a:bodyPr>
                      <a:noAutofit/>
                    </a:bodyPr>
                    <a:lstStyle/>
                    <a:p>
                      <a:pPr indent="0" lvl="0" marL="0" marR="0" rtl="0" algn="l">
                        <a:spcBef>
                          <a:spcPts val="0"/>
                        </a:spcBef>
                        <a:buSzPct val="25000"/>
                        <a:buNone/>
                      </a:pPr>
                      <a:r>
                        <a:rPr baseline="0" lang="en-US" sz="1200" u="none" cap="none" strike="noStrike"/>
                        <a:t>IT Schedule-IT Comm Ctr-SmartBuy</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3.3</a:t>
                      </a:r>
                    </a:p>
                  </a:txBody>
                  <a:tcPr marT="0" marB="0" marR="68575" marL="68575" anchor="ctr">
                    <a:solidFill>
                      <a:schemeClr val="accent5"/>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68575" marL="68575" anchor="ctr">
                    <a:solidFill>
                      <a:schemeClr val="accent5"/>
                    </a:solidFill>
                  </a:tcPr>
                </a:tc>
              </a:tr>
              <a:tr h="305175">
                <a:tc>
                  <a:txBody>
                    <a:bodyPr>
                      <a:noAutofit/>
                    </a:bodyPr>
                    <a:lstStyle/>
                    <a:p>
                      <a:pPr indent="0" lvl="0" marL="0" marR="0" rtl="0" algn="l">
                        <a:spcBef>
                          <a:spcPts val="0"/>
                        </a:spcBef>
                        <a:buSzPct val="25000"/>
                        <a:buNone/>
                      </a:pPr>
                      <a:r>
                        <a:rPr baseline="0" lang="en-US" sz="1200" u="none" cap="none" strike="noStrike"/>
                        <a:t>Transportation Audit</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3.3</a:t>
                      </a:r>
                    </a:p>
                  </a:txBody>
                  <a:tcPr marT="0" marB="0" marR="68575" marL="68575" anchor="ctr">
                    <a:solidFill>
                      <a:srgbClr val="BADDE1"/>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68575" marL="68575" anchor="ctr">
                    <a:solidFill>
                      <a:srgbClr val="BADDE1"/>
                    </a:solidFill>
                  </a:tcPr>
                </a:tc>
              </a:tr>
              <a:tr h="305175">
                <a:tc>
                  <a:txBody>
                    <a:bodyPr>
                      <a:noAutofit/>
                    </a:bodyPr>
                    <a:lstStyle/>
                    <a:p>
                      <a:pPr indent="0" lvl="0" marL="0" marR="0" rtl="0" algn="l">
                        <a:spcBef>
                          <a:spcPts val="0"/>
                        </a:spcBef>
                        <a:buSzPct val="25000"/>
                        <a:buNone/>
                      </a:pPr>
                      <a:r>
                        <a:rPr baseline="0" lang="en-US" sz="1200" u="none" cap="none" strike="noStrike"/>
                        <a:t>TMVCS/Travel Training</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3.3</a:t>
                      </a:r>
                    </a:p>
                  </a:txBody>
                  <a:tcPr marT="0" marB="0" marR="68575" marL="68575" anchor="ctr">
                    <a:solidFill>
                      <a:schemeClr val="accent5"/>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68575" marL="68575" anchor="ctr">
                    <a:solidFill>
                      <a:schemeClr val="accent5"/>
                    </a:solidFill>
                  </a:tcPr>
                </a:tc>
              </a:tr>
              <a:tr h="305175">
                <a:tc>
                  <a:txBody>
                    <a:bodyPr>
                      <a:noAutofit/>
                    </a:bodyPr>
                    <a:lstStyle/>
                    <a:p>
                      <a:pPr indent="0" lvl="0" marL="0" marR="0" rtl="0" algn="l">
                        <a:spcBef>
                          <a:spcPts val="0"/>
                        </a:spcBef>
                        <a:buSzPct val="25000"/>
                        <a:buNone/>
                      </a:pPr>
                      <a:r>
                        <a:rPr baseline="0" lang="en-US" sz="1200" u="none" cap="none" strike="noStrike"/>
                        <a:t>External Services Clients </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3.3</a:t>
                      </a:r>
                    </a:p>
                  </a:txBody>
                  <a:tcPr marT="0" marB="0" marR="68575" marL="68575" anchor="ctr">
                    <a:solidFill>
                      <a:srgbClr val="BADDE1"/>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68575" marL="68575" anchor="ctr">
                    <a:solidFill>
                      <a:srgbClr val="BADDE1"/>
                    </a:solidFill>
                  </a:tcPr>
                </a:tc>
              </a:tr>
              <a:tr h="305175">
                <a:tc>
                  <a:txBody>
                    <a:bodyPr>
                      <a:noAutofit/>
                    </a:bodyPr>
                    <a:lstStyle/>
                    <a:p>
                      <a:pPr indent="0" lvl="0" marL="0" marR="0" rtl="0" algn="l">
                        <a:spcBef>
                          <a:spcPts val="0"/>
                        </a:spcBef>
                        <a:buSzPct val="25000"/>
                        <a:buNone/>
                      </a:pPr>
                      <a:r>
                        <a:rPr baseline="0" lang="en-US" sz="1200" u="none" cap="none" strike="noStrike"/>
                        <a:t>Scrap Metal</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3.3</a:t>
                      </a:r>
                    </a:p>
                  </a:txBody>
                  <a:tcPr marT="0" marB="0" marR="68575" marL="68575" anchor="ctr">
                    <a:solidFill>
                      <a:schemeClr val="accent5"/>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68575" marL="68575" anchor="ctr">
                    <a:solidFill>
                      <a:schemeClr val="accent5"/>
                    </a:solidFill>
                  </a:tcPr>
                </a:tc>
              </a:tr>
              <a:tr h="305175">
                <a:tc>
                  <a:txBody>
                    <a:bodyPr>
                      <a:noAutofit/>
                    </a:bodyPr>
                    <a:lstStyle/>
                    <a:p>
                      <a:pPr indent="0" lvl="0" marL="0" marR="0" rtl="0" algn="l">
                        <a:spcBef>
                          <a:spcPts val="0"/>
                        </a:spcBef>
                        <a:buSzPct val="25000"/>
                        <a:buNone/>
                      </a:pPr>
                      <a:r>
                        <a:rPr baseline="0" lang="en-US" sz="1200" u="none" cap="none" strike="noStrike"/>
                        <a:t>Recycling</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3.3</a:t>
                      </a:r>
                    </a:p>
                  </a:txBody>
                  <a:tcPr marT="0" marB="0" marR="68575" marL="68575" anchor="ctr">
                    <a:solidFill>
                      <a:srgbClr val="BADDE1"/>
                    </a:solidFill>
                  </a:tcPr>
                </a:tc>
                <a:tc>
                  <a:txBody>
                    <a:bodyPr>
                      <a:noAutofit/>
                    </a:bodyPr>
                    <a:lstStyle/>
                    <a:p>
                      <a:pPr indent="0" lvl="0" marL="0" marR="0" rtl="0" algn="ctr">
                        <a:spcBef>
                          <a:spcPts val="0"/>
                        </a:spcBef>
                        <a:buSzPct val="25000"/>
                        <a:buNone/>
                      </a:pPr>
                      <a:r>
                        <a:rPr baseline="0" lang="en-US" sz="1200" u="none" cap="none" strike="noStrike"/>
                        <a:t>7</a:t>
                      </a:r>
                    </a:p>
                  </a:txBody>
                  <a:tcPr marT="0" marB="0" marR="68575" marL="68575" anchor="ctr">
                    <a:solidFill>
                      <a:srgbClr val="BADDE1"/>
                    </a:solidFill>
                  </a:tcPr>
                </a:tc>
              </a:tr>
              <a:tr h="305175">
                <a:tc>
                  <a:txBody>
                    <a:bodyPr>
                      <a:noAutofit/>
                    </a:bodyPr>
                    <a:lstStyle/>
                    <a:p>
                      <a:pPr indent="0" lvl="0" marL="0" marR="0" rtl="0" algn="l">
                        <a:spcBef>
                          <a:spcPts val="0"/>
                        </a:spcBef>
                        <a:buSzPct val="25000"/>
                        <a:buNone/>
                      </a:pPr>
                      <a:r>
                        <a:rPr baseline="0" lang="en-US" sz="1200" u="none" cap="none" strike="noStrike"/>
                        <a:t>International Trade Center</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3.3</a:t>
                      </a:r>
                    </a:p>
                  </a:txBody>
                  <a:tcPr marT="0" marB="0" marR="68575" marL="68575" anchor="ctr">
                    <a:solidFill>
                      <a:schemeClr val="accent5"/>
                    </a:solidFill>
                  </a:tcPr>
                </a:tc>
                <a:tc>
                  <a:txBody>
                    <a:bodyPr>
                      <a:noAutofit/>
                    </a:bodyPr>
                    <a:lstStyle/>
                    <a:p>
                      <a:pPr indent="0" lvl="0" marL="0" marR="0" rtl="0" algn="ctr">
                        <a:spcBef>
                          <a:spcPts val="0"/>
                        </a:spcBef>
                        <a:buSzPct val="25000"/>
                        <a:buNone/>
                      </a:pPr>
                      <a:r>
                        <a:rPr baseline="0" lang="en-US" sz="1200" u="none" cap="none" strike="noStrike"/>
                        <a:t>7</a:t>
                      </a:r>
                    </a:p>
                  </a:txBody>
                  <a:tcPr marT="0" marB="0" marR="68575" marL="68575" anchor="ctr">
                    <a:solidFill>
                      <a:schemeClr val="accent5"/>
                    </a:solidFill>
                  </a:tcPr>
                </a:tc>
              </a:tr>
              <a:tr h="305175">
                <a:tc>
                  <a:txBody>
                    <a:bodyPr>
                      <a:noAutofit/>
                    </a:bodyPr>
                    <a:lstStyle/>
                    <a:p>
                      <a:pPr indent="0" lvl="0" marL="0" marR="0" rtl="0" algn="l">
                        <a:spcBef>
                          <a:spcPts val="0"/>
                        </a:spcBef>
                        <a:buSzPct val="25000"/>
                        <a:buNone/>
                      </a:pPr>
                      <a:r>
                        <a:rPr baseline="0" lang="en-US" sz="1200" u="none" cap="none" strike="noStrike"/>
                        <a:t>Public Key Infrastructure (PKI)</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3.4</a:t>
                      </a:r>
                    </a:p>
                  </a:txBody>
                  <a:tcPr marT="0" marB="0" marR="68575" marL="68575" anchor="ctr">
                    <a:solidFill>
                      <a:srgbClr val="BADDE1"/>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68575" marL="68575" anchor="ctr">
                    <a:solidFill>
                      <a:srgbClr val="BADDE1"/>
                    </a:solidFill>
                  </a:tcPr>
                </a:tc>
              </a:tr>
              <a:tr h="294525">
                <a:tc>
                  <a:txBody>
                    <a:bodyPr>
                      <a:noAutofit/>
                    </a:bodyPr>
                    <a:lstStyle/>
                    <a:p>
                      <a:pPr indent="0" lvl="0" marL="0" marR="0" rtl="0" algn="l">
                        <a:spcBef>
                          <a:spcPts val="0"/>
                        </a:spcBef>
                        <a:buSzPct val="25000"/>
                        <a:buNone/>
                      </a:pPr>
                      <a:r>
                        <a:rPr baseline="0" lang="en-US" sz="1200" u="none" cap="none" strike="noStrike"/>
                        <a:t>Network Rebate Treasury (WAN Process)</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3.4</a:t>
                      </a:r>
                    </a:p>
                  </a:txBody>
                  <a:tcPr marT="0" marB="0" marR="68575" marL="68575" anchor="ctr">
                    <a:solidFill>
                      <a:schemeClr val="accent5"/>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68575" marL="68575" anchor="ctr">
                    <a:solidFill>
                      <a:schemeClr val="accent5"/>
                    </a:solidFill>
                  </a:tcPr>
                </a:tc>
              </a:tr>
              <a:tr h="294525">
                <a:tc>
                  <a:txBody>
                    <a:bodyPr>
                      <a:noAutofit/>
                    </a:bodyPr>
                    <a:lstStyle/>
                    <a:p>
                      <a:pPr indent="0" lvl="0" marL="0" marR="0" rtl="0" algn="l">
                        <a:spcBef>
                          <a:spcPts val="0"/>
                        </a:spcBef>
                        <a:buSzPct val="25000"/>
                        <a:buNone/>
                      </a:pPr>
                      <a:r>
                        <a:rPr baseline="0" lang="en-US" sz="1200" u="none" cap="none" strike="noStrike"/>
                        <a:t>Great Seal of US</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3.4</a:t>
                      </a:r>
                    </a:p>
                  </a:txBody>
                  <a:tcPr marT="0" marB="0" marR="68575" marL="68575" anchor="ctr">
                    <a:solidFill>
                      <a:srgbClr val="BADDE1"/>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68575" marL="68575" anchor="ctr">
                    <a:solidFill>
                      <a:srgbClr val="BADDE1"/>
                    </a:solidFill>
                  </a:tcPr>
                </a:tc>
              </a:tr>
              <a:tr h="294525">
                <a:tc>
                  <a:txBody>
                    <a:bodyPr>
                      <a:noAutofit/>
                    </a:bodyPr>
                    <a:lstStyle/>
                    <a:p>
                      <a:pPr indent="0" lvl="0" marL="0" marR="0" rtl="0" algn="l">
                        <a:spcBef>
                          <a:spcPts val="0"/>
                        </a:spcBef>
                        <a:buSzPct val="25000"/>
                        <a:buNone/>
                      </a:pPr>
                      <a:r>
                        <a:rPr baseline="0" lang="en-US" sz="1200" u="none" cap="none" strike="noStrike"/>
                        <a:t>Interagency Council</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solidFill>
                            <a:schemeClr val="dk1"/>
                          </a:solidFill>
                          <a:latin typeface="Arial"/>
                          <a:ea typeface="Arial"/>
                          <a:cs typeface="Arial"/>
                          <a:sym typeface="Arial"/>
                        </a:rPr>
                        <a:t>3.4</a:t>
                      </a:r>
                    </a:p>
                  </a:txBody>
                  <a:tcPr marT="0" marB="0" marR="68575" marL="68575" anchor="ctr">
                    <a:solidFill>
                      <a:schemeClr val="accent5"/>
                    </a:solidFill>
                  </a:tcPr>
                </a:tc>
                <a:tc>
                  <a:txBody>
                    <a:bodyPr>
                      <a:noAutofit/>
                    </a:bodyPr>
                    <a:lstStyle/>
                    <a:p>
                      <a:pPr indent="0" lvl="0" marL="0" marR="0" rtl="0" algn="ctr">
                        <a:spcBef>
                          <a:spcPts val="0"/>
                        </a:spcBef>
                        <a:buSzPct val="25000"/>
                        <a:buNone/>
                      </a:pPr>
                      <a:r>
                        <a:rPr baseline="0" lang="en-US" sz="1200" u="none" cap="none" strike="noStrike">
                          <a:solidFill>
                            <a:schemeClr val="dk1"/>
                          </a:solidFill>
                          <a:latin typeface="Arial"/>
                          <a:ea typeface="Arial"/>
                          <a:cs typeface="Arial"/>
                          <a:sym typeface="Arial"/>
                        </a:rPr>
                        <a:t>6</a:t>
                      </a:r>
                    </a:p>
                  </a:txBody>
                  <a:tcPr marT="0" marB="0" marR="68575" marL="68575" anchor="ctr">
                    <a:solidFill>
                      <a:schemeClr val="accent5"/>
                    </a:solidFill>
                  </a:tcPr>
                </a:tc>
              </a:tr>
              <a:tr h="294525">
                <a:tc>
                  <a:txBody>
                    <a:bodyPr>
                      <a:noAutofit/>
                    </a:bodyPr>
                    <a:lstStyle/>
                    <a:p>
                      <a:pPr indent="0" lvl="0" marL="0" marR="0" rtl="0" algn="l">
                        <a:spcBef>
                          <a:spcPts val="0"/>
                        </a:spcBef>
                        <a:buSzPct val="25000"/>
                        <a:buNone/>
                      </a:pPr>
                      <a:r>
                        <a:rPr baseline="0" lang="en-US" sz="1200" u="none" cap="none" strike="noStrike"/>
                        <a:t>University for People</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solidFill>
                            <a:schemeClr val="dk1"/>
                          </a:solidFill>
                          <a:latin typeface="Arial"/>
                          <a:ea typeface="Arial"/>
                          <a:cs typeface="Arial"/>
                          <a:sym typeface="Arial"/>
                        </a:rPr>
                        <a:t>3.4</a:t>
                      </a:r>
                    </a:p>
                  </a:txBody>
                  <a:tcPr marT="0" marB="0" marR="68575" marL="68575" anchor="ctr">
                    <a:solidFill>
                      <a:srgbClr val="BADDE1"/>
                    </a:solidFill>
                  </a:tcPr>
                </a:tc>
                <a:tc>
                  <a:txBody>
                    <a:bodyPr>
                      <a:noAutofit/>
                    </a:bodyPr>
                    <a:lstStyle/>
                    <a:p>
                      <a:pPr indent="0" lvl="0" marL="0" marR="0" rtl="0" algn="ctr">
                        <a:spcBef>
                          <a:spcPts val="0"/>
                        </a:spcBef>
                        <a:buSzPct val="25000"/>
                        <a:buNone/>
                      </a:pPr>
                      <a:r>
                        <a:rPr baseline="0" lang="en-US" sz="1200" u="none" cap="none" strike="noStrike">
                          <a:solidFill>
                            <a:schemeClr val="dk1"/>
                          </a:solidFill>
                          <a:latin typeface="Arial"/>
                          <a:ea typeface="Arial"/>
                          <a:cs typeface="Arial"/>
                          <a:sym typeface="Arial"/>
                        </a:rPr>
                        <a:t>6</a:t>
                      </a:r>
                    </a:p>
                  </a:txBody>
                  <a:tcPr marT="0" marB="0" marR="68575" marL="68575" anchor="ctr">
                    <a:solidFill>
                      <a:srgbClr val="BADDE1"/>
                    </a:solidFill>
                  </a:tcPr>
                </a:tc>
              </a:tr>
              <a:tr h="294525">
                <a:tc>
                  <a:txBody>
                    <a:bodyPr>
                      <a:noAutofit/>
                    </a:bodyPr>
                    <a:lstStyle/>
                    <a:p>
                      <a:pPr indent="0" lvl="0" marL="0" marR="0" rtl="0" algn="l">
                        <a:spcBef>
                          <a:spcPts val="0"/>
                        </a:spcBef>
                        <a:buSzPct val="25000"/>
                        <a:buNone/>
                      </a:pPr>
                      <a:r>
                        <a:rPr baseline="0" lang="en-US" sz="1200" u="none" cap="none" strike="noStrike"/>
                        <a:t>Federal Citizen Services (FCS)</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3.4</a:t>
                      </a:r>
                    </a:p>
                  </a:txBody>
                  <a:tcPr marT="0" marB="0" marR="68575" marL="68575" anchor="ctr">
                    <a:solidFill>
                      <a:schemeClr val="accent5"/>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68575" marL="68575" anchor="ctr">
                    <a:solidFill>
                      <a:schemeClr val="accent5"/>
                    </a:solidFill>
                  </a:tcPr>
                </a:tc>
              </a:tr>
              <a:tr h="294525">
                <a:tc>
                  <a:txBody>
                    <a:bodyPr>
                      <a:noAutofit/>
                    </a:bodyPr>
                    <a:lstStyle/>
                    <a:p>
                      <a:pPr indent="0" lvl="0" marL="0" marR="0" rtl="0" algn="l">
                        <a:spcBef>
                          <a:spcPts val="0"/>
                        </a:spcBef>
                        <a:buSzPct val="25000"/>
                        <a:buNone/>
                      </a:pPr>
                      <a:r>
                        <a:rPr baseline="0" lang="en-US" sz="1200" u="none" cap="none" strike="noStrike"/>
                        <a:t>IAE- Integrated Acquisition Environment</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200" u="none" cap="none" strike="noStrike"/>
                        <a:t>3.4</a:t>
                      </a:r>
                    </a:p>
                  </a:txBody>
                  <a:tcPr marT="0" marB="0" marR="68575" marL="68575" anchor="ctr">
                    <a:solidFill>
                      <a:srgbClr val="BADDE1"/>
                    </a:solidFill>
                  </a:tcPr>
                </a:tc>
                <a:tc>
                  <a:txBody>
                    <a:bodyPr>
                      <a:noAutofit/>
                    </a:bodyPr>
                    <a:lstStyle/>
                    <a:p>
                      <a:pPr indent="0" lvl="0" marL="0" marR="0" rtl="0" algn="ctr">
                        <a:spcBef>
                          <a:spcPts val="0"/>
                        </a:spcBef>
                        <a:buSzPct val="25000"/>
                        <a:buNone/>
                      </a:pPr>
                      <a:r>
                        <a:rPr baseline="0" lang="en-US" sz="1200" u="none" cap="none" strike="noStrike"/>
                        <a:t>6</a:t>
                      </a:r>
                    </a:p>
                  </a:txBody>
                  <a:tcPr marT="0" marB="0" marR="68575" marL="68575" anchor="ctr">
                    <a:solidFill>
                      <a:srgbClr val="BADDE1"/>
                    </a:solidFill>
                  </a:tcPr>
                </a:tc>
              </a:tr>
            </a:tbl>
          </a:graphicData>
        </a:graphic>
      </p:graphicFrame>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722312" y="4406900"/>
            <a:ext cx="7772400" cy="1362075"/>
          </a:xfrm>
          <a:prstGeom prst="rect">
            <a:avLst/>
          </a:prstGeom>
          <a:noFill/>
          <a:ln>
            <a:noFill/>
          </a:ln>
        </p:spPr>
        <p:txBody>
          <a:bodyPr anchorCtr="0" anchor="t" bIns="45700" lIns="91425" rIns="91425" tIns="45700">
            <a:noAutofit/>
          </a:bodyPr>
          <a:lstStyle/>
          <a:p>
            <a:pPr indent="0" lvl="1" marL="0" marR="0" rtl="0" algn="ctr">
              <a:spcBef>
                <a:spcPts val="0"/>
              </a:spcBef>
              <a:spcAft>
                <a:spcPts val="0"/>
              </a:spcAft>
              <a:buSzPct val="25000"/>
              <a:buNone/>
            </a:pPr>
            <a:br>
              <a:rPr b="1" baseline="0" i="0" lang="en-US" sz="1400" u="none" cap="none" strike="noStrike">
                <a:solidFill>
                  <a:schemeClr val="lt1"/>
                </a:solidFill>
                <a:latin typeface="Arial"/>
                <a:ea typeface="Arial"/>
                <a:cs typeface="Arial"/>
                <a:sym typeface="Arial"/>
              </a:rPr>
            </a:br>
          </a:p>
        </p:txBody>
      </p:sp>
      <p:sp>
        <p:nvSpPr>
          <p:cNvPr id="212" name="Shape 212"/>
          <p:cNvSpPr txBox="1"/>
          <p:nvPr>
            <p:ph idx="1" type="body"/>
          </p:nvPr>
        </p:nvSpPr>
        <p:spPr>
          <a:xfrm>
            <a:off x="820284" y="2538069"/>
            <a:ext cx="7772400" cy="1500187"/>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Clr>
                <a:srgbClr val="AF242B"/>
              </a:buClr>
              <a:buSzPct val="25000"/>
              <a:buFont typeface="Noto Sans Symbols"/>
              <a:buNone/>
            </a:pPr>
            <a:r>
              <a:rPr b="1" baseline="0" i="0" lang="en-US" sz="3600" u="none" cap="none" strike="noStrike">
                <a:solidFill>
                  <a:schemeClr val="dk1"/>
                </a:solidFill>
                <a:latin typeface="Arial"/>
                <a:ea typeface="Arial"/>
                <a:cs typeface="Arial"/>
                <a:sym typeface="Arial"/>
              </a:rPr>
              <a:t>Segment 2:</a:t>
            </a:r>
            <a:r>
              <a:rPr b="0" baseline="0" i="0" lang="en-US" sz="3600" u="none" cap="none" strike="noStrike">
                <a:solidFill>
                  <a:schemeClr val="dk1"/>
                </a:solidFill>
                <a:latin typeface="Arial"/>
                <a:ea typeface="Arial"/>
                <a:cs typeface="Arial"/>
                <a:sym typeface="Arial"/>
              </a:rPr>
              <a:t> </a:t>
            </a:r>
          </a:p>
          <a:p>
            <a:pPr indent="0" lvl="0" marL="0" marR="0" rtl="0" algn="ctr">
              <a:spcBef>
                <a:spcPts val="72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System Components</a:t>
            </a:r>
          </a:p>
        </p:txBody>
      </p:sp>
      <p:sp>
        <p:nvSpPr>
          <p:cNvPr id="213" name="Shape 213"/>
          <p:cNvSpPr txBox="1"/>
          <p:nvPr>
            <p:ph idx="11" type="ftr"/>
          </p:nvPr>
        </p:nvSpPr>
        <p:spPr>
          <a:xfrm>
            <a:off x="359228"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214" name="Shape 214"/>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System Components</a:t>
            </a:r>
          </a:p>
        </p:txBody>
      </p:sp>
      <p:sp>
        <p:nvSpPr>
          <p:cNvPr id="221" name="Shape 221"/>
          <p:cNvSpPr txBox="1"/>
          <p:nvPr>
            <p:ph idx="1" type="body"/>
          </p:nvPr>
        </p:nvSpPr>
        <p:spPr>
          <a:xfrm>
            <a:off x="398416" y="1110342"/>
            <a:ext cx="8699862" cy="2112916"/>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2000" u="none" cap="none" strike="noStrike">
                <a:solidFill>
                  <a:schemeClr val="dk1"/>
                </a:solidFill>
                <a:latin typeface="Arial"/>
                <a:ea typeface="Arial"/>
                <a:cs typeface="Arial"/>
                <a:sym typeface="Arial"/>
              </a:rPr>
              <a:t>Overview of System Components</a:t>
            </a:r>
          </a:p>
          <a:p>
            <a:pPr indent="-233362" lvl="1" marL="461963" marR="0" rtl="0" algn="l">
              <a:spcBef>
                <a:spcPts val="10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The BAAR Project will be made up of 5 major system elements:</a:t>
            </a:r>
          </a:p>
          <a:p>
            <a:pPr indent="-234950" lvl="2" marL="628650" marR="0" rtl="0" algn="l">
              <a:spcBef>
                <a:spcPts val="9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Pegasys</a:t>
            </a:r>
          </a:p>
          <a:p>
            <a:pPr indent="-234950" lvl="2" marL="628650" marR="0" rtl="0" algn="l">
              <a:spcBef>
                <a:spcPts val="9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GSA Owned Interfaces</a:t>
            </a:r>
          </a:p>
          <a:p>
            <a:pPr indent="-234950" lvl="2" marL="628650" marR="0" rtl="0" algn="l">
              <a:spcBef>
                <a:spcPts val="9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Non-GSA Owned Interfaces</a:t>
            </a:r>
          </a:p>
          <a:p>
            <a:pPr indent="-234950" lvl="2" marL="628650" marR="0" rtl="0" algn="l">
              <a:spcBef>
                <a:spcPts val="9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Reporting</a:t>
            </a:r>
          </a:p>
          <a:p>
            <a:pPr indent="-234950" lvl="2" marL="628650" marR="0" rtl="0" algn="l">
              <a:spcBef>
                <a:spcPts val="9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VCSS</a:t>
            </a:r>
          </a:p>
          <a:p>
            <a:pPr indent="-225425" lvl="1" marL="568325" marR="0" rtl="0" algn="l">
              <a:spcBef>
                <a:spcPts val="1080"/>
              </a:spcBef>
              <a:spcAft>
                <a:spcPts val="0"/>
              </a:spcAft>
              <a:buClr>
                <a:srgbClr val="AF242B"/>
              </a:buClr>
              <a:buFont typeface="Noto Sans Symbols"/>
              <a:buNone/>
            </a:pPr>
            <a:r>
              <a:t/>
            </a:r>
            <a:endParaRPr b="0" baseline="0" i="0" sz="2400" u="none" cap="none" strike="noStrike">
              <a:solidFill>
                <a:schemeClr val="dk1"/>
              </a:solidFill>
              <a:latin typeface="Arial"/>
              <a:ea typeface="Arial"/>
              <a:cs typeface="Arial"/>
              <a:sym typeface="Arial"/>
            </a:endParaRP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p:txBody>
      </p:sp>
      <p:sp>
        <p:nvSpPr>
          <p:cNvPr id="222" name="Shape 222"/>
          <p:cNvSpPr txBox="1"/>
          <p:nvPr>
            <p:ph idx="12" type="sldNum"/>
          </p:nvPr>
        </p:nvSpPr>
        <p:spPr>
          <a:xfrm>
            <a:off x="-9068" y="6315075"/>
            <a:ext cx="381000" cy="47624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223" name="Shape 223"/>
          <p:cNvSpPr/>
          <p:nvPr/>
        </p:nvSpPr>
        <p:spPr>
          <a:xfrm>
            <a:off x="7233407" y="4518725"/>
            <a:ext cx="1417958" cy="995127"/>
          </a:xfrm>
          <a:prstGeom prst="roundRect">
            <a:avLst>
              <a:gd fmla="val 16667" name="adj"/>
            </a:avLst>
          </a:prstGeom>
          <a:solidFill>
            <a:srgbClr val="7030A0"/>
          </a:solidFill>
          <a:ln>
            <a:noFill/>
          </a:ln>
        </p:spPr>
        <p:txBody>
          <a:bodyPr anchorCtr="0" anchor="ctr" bIns="45700" lIns="91425" rIns="91425" tIns="45700">
            <a:noAutofit/>
          </a:bodyPr>
          <a:lstStyle/>
          <a:p>
            <a:pPr indent="0" lvl="0" marL="0" marR="0" rtl="0" algn="ctr">
              <a:lnSpc>
                <a:spcPct val="80000"/>
              </a:lnSpc>
              <a:spcBef>
                <a:spcPts val="0"/>
              </a:spcBef>
              <a:spcAft>
                <a:spcPts val="0"/>
              </a:spcAft>
              <a:buSzPct val="25000"/>
              <a:buNone/>
            </a:pPr>
            <a:r>
              <a:rPr b="0" baseline="0" i="0" lang="en-US" sz="1530" u="none" cap="none" strike="noStrike">
                <a:solidFill>
                  <a:srgbClr val="000000"/>
                </a:solidFill>
                <a:latin typeface="Arial"/>
                <a:ea typeface="Arial"/>
                <a:cs typeface="Arial"/>
                <a:sym typeface="Arial"/>
              </a:rPr>
              <a:t>Vendor/ Customer Self-Service (VCSS)</a:t>
            </a:r>
          </a:p>
        </p:txBody>
      </p:sp>
      <p:grpSp>
        <p:nvGrpSpPr>
          <p:cNvPr id="224" name="Shape 224"/>
          <p:cNvGrpSpPr/>
          <p:nvPr/>
        </p:nvGrpSpPr>
        <p:grpSpPr>
          <a:xfrm>
            <a:off x="1567541" y="4490304"/>
            <a:ext cx="2168434" cy="1094763"/>
            <a:chOff x="953587" y="4478721"/>
            <a:chExt cx="2168434" cy="1094763"/>
          </a:xfrm>
        </p:grpSpPr>
        <p:sp>
          <p:nvSpPr>
            <p:cNvPr id="225" name="Shape 225"/>
            <p:cNvSpPr/>
            <p:nvPr/>
          </p:nvSpPr>
          <p:spPr>
            <a:xfrm>
              <a:off x="953587" y="4478721"/>
              <a:ext cx="1345474" cy="1094763"/>
            </a:xfrm>
            <a:prstGeom prst="roundRect">
              <a:avLst>
                <a:gd fmla="val 16667" name="adj"/>
              </a:avLst>
            </a:prstGeom>
            <a:solidFill>
              <a:srgbClr val="00B050"/>
            </a:solidFill>
            <a:ln>
              <a:noFill/>
            </a:ln>
          </p:spPr>
          <p:txBody>
            <a:bodyPr anchorCtr="0" anchor="ctr" bIns="45700" lIns="91425" rIns="91425" tIns="45700">
              <a:noAutofit/>
            </a:bodyPr>
            <a:lstStyle/>
            <a:p>
              <a:pPr indent="0" lvl="0" marL="0" marR="0" rtl="0" algn="ctr">
                <a:spcBef>
                  <a:spcPts val="0"/>
                </a:spcBef>
                <a:spcAft>
                  <a:spcPts val="0"/>
                </a:spcAft>
                <a:buSzPct val="25000"/>
                <a:buNone/>
              </a:pPr>
              <a:r>
                <a:rPr b="0" baseline="0" i="0" lang="en-US" sz="1665" u="none" cap="none" strike="noStrike">
                  <a:solidFill>
                    <a:srgbClr val="000000"/>
                  </a:solidFill>
                  <a:latin typeface="Arial"/>
                  <a:ea typeface="Arial"/>
                  <a:cs typeface="Arial"/>
                  <a:sym typeface="Arial"/>
                </a:rPr>
                <a:t>GSA Interfacing Systems</a:t>
              </a:r>
            </a:p>
          </p:txBody>
        </p:sp>
        <p:grpSp>
          <p:nvGrpSpPr>
            <p:cNvPr id="226" name="Shape 226"/>
            <p:cNvGrpSpPr/>
            <p:nvPr/>
          </p:nvGrpSpPr>
          <p:grpSpPr>
            <a:xfrm>
              <a:off x="2390502" y="4717152"/>
              <a:ext cx="731518" cy="370832"/>
              <a:chOff x="2209800" y="1111800"/>
              <a:chExt cx="532496" cy="519596"/>
            </a:xfrm>
          </p:grpSpPr>
          <p:sp>
            <p:nvSpPr>
              <p:cNvPr id="227" name="Shape 227"/>
              <p:cNvSpPr/>
              <p:nvPr/>
            </p:nvSpPr>
            <p:spPr>
              <a:xfrm>
                <a:off x="2209800" y="1111800"/>
                <a:ext cx="532496" cy="519596"/>
              </a:xfrm>
              <a:prstGeom prst="rightArrow">
                <a:avLst>
                  <a:gd fmla="val 60000" name="adj1"/>
                  <a:gd fmla="val 50000" name="adj2"/>
                </a:avLst>
              </a:prstGeom>
              <a:gradFill>
                <a:gsLst>
                  <a:gs pos="0">
                    <a:srgbClr val="9BAEB1"/>
                  </a:gs>
                  <a:gs pos="80000">
                    <a:srgbClr val="CCE6E9"/>
                  </a:gs>
                  <a:gs pos="100000">
                    <a:srgbClr val="CDE8EA"/>
                  </a:gs>
                </a:gsLst>
                <a:lin ang="16200000" scaled="0"/>
              </a:gradFill>
              <a:ln>
                <a:noFill/>
              </a:ln>
            </p:spPr>
            <p:txBody>
              <a:bodyPr anchorCtr="0" anchor="ctr" bIns="91425" lIns="91425" rIns="91425" tIns="91425">
                <a:noAutofit/>
              </a:bodyPr>
              <a:lstStyle/>
              <a:p>
                <a:pPr>
                  <a:spcBef>
                    <a:spcPts val="0"/>
                  </a:spcBef>
                  <a:buNone/>
                </a:pPr>
                <a:r>
                  <a:t/>
                </a:r>
                <a:endParaRPr/>
              </a:p>
            </p:txBody>
          </p:sp>
          <p:sp>
            <p:nvSpPr>
              <p:cNvPr id="228" name="Shape 228"/>
              <p:cNvSpPr/>
              <p:nvPr/>
            </p:nvSpPr>
            <p:spPr>
              <a:xfrm>
                <a:off x="2209800" y="1215720"/>
                <a:ext cx="376617" cy="311759"/>
              </a:xfrm>
              <a:prstGeom prst="rect">
                <a:avLst/>
              </a:prstGeom>
              <a:noFill/>
              <a:ln>
                <a:noFill/>
              </a:ln>
            </p:spPr>
            <p:txBody>
              <a:bodyPr anchorCtr="0" anchor="ctr" bIns="0" lIns="0" rIns="0" tIns="0">
                <a:noAutofit/>
              </a:bodyPr>
              <a:lstStyle/>
              <a:p>
                <a:pPr indent="0" lvl="0" marL="0" marR="0" rtl="0" algn="ctr">
                  <a:lnSpc>
                    <a:spcPct val="90000"/>
                  </a:lnSpc>
                  <a:spcBef>
                    <a:spcPts val="0"/>
                  </a:spcBef>
                  <a:spcAft>
                    <a:spcPts val="805"/>
                  </a:spcAft>
                  <a:buNone/>
                </a:pPr>
                <a:r>
                  <a:t/>
                </a:r>
                <a:endParaRPr b="0" baseline="0" i="0" sz="2300" u="none" cap="none" strike="noStrike">
                  <a:solidFill>
                    <a:srgbClr val="000000"/>
                  </a:solidFill>
                  <a:latin typeface="Arial"/>
                  <a:ea typeface="Arial"/>
                  <a:cs typeface="Arial"/>
                  <a:sym typeface="Arial"/>
                </a:endParaRPr>
              </a:p>
            </p:txBody>
          </p:sp>
        </p:grpSp>
      </p:grpSp>
      <p:grpSp>
        <p:nvGrpSpPr>
          <p:cNvPr id="229" name="Shape 229"/>
          <p:cNvGrpSpPr/>
          <p:nvPr/>
        </p:nvGrpSpPr>
        <p:grpSpPr>
          <a:xfrm>
            <a:off x="3828427" y="2176302"/>
            <a:ext cx="3377237" cy="4227283"/>
            <a:chOff x="3408787" y="2177414"/>
            <a:chExt cx="3377237" cy="4227283"/>
          </a:xfrm>
        </p:grpSpPr>
        <p:pic>
          <p:nvPicPr>
            <p:cNvPr id="230" name="Shape 230"/>
            <p:cNvPicPr preferRelativeResize="0"/>
            <p:nvPr/>
          </p:nvPicPr>
          <p:blipFill rotWithShape="1">
            <a:blip r:embed="rId3">
              <a:alphaModFix/>
            </a:blip>
            <a:srcRect b="0" l="0" r="0" t="0"/>
            <a:stretch/>
          </p:blipFill>
          <p:spPr>
            <a:xfrm>
              <a:off x="3791444" y="2177414"/>
              <a:ext cx="893763" cy="893763"/>
            </a:xfrm>
            <a:prstGeom prst="rect">
              <a:avLst/>
            </a:prstGeom>
            <a:noFill/>
            <a:ln>
              <a:noFill/>
            </a:ln>
          </p:spPr>
        </p:pic>
        <p:sp>
          <p:nvSpPr>
            <p:cNvPr id="231" name="Shape 231"/>
            <p:cNvSpPr txBox="1"/>
            <p:nvPr/>
          </p:nvSpPr>
          <p:spPr>
            <a:xfrm>
              <a:off x="3457319" y="3071176"/>
              <a:ext cx="1335086" cy="276224"/>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US" sz="1200" u="none" cap="none" strike="noStrike">
                  <a:solidFill>
                    <a:srgbClr val="000000"/>
                  </a:solidFill>
                  <a:latin typeface="Arial"/>
                  <a:ea typeface="Arial"/>
                  <a:cs typeface="Arial"/>
                  <a:sym typeface="Arial"/>
                </a:rPr>
                <a:t>Financial Analyst</a:t>
              </a:r>
            </a:p>
          </p:txBody>
        </p:sp>
        <p:grpSp>
          <p:nvGrpSpPr>
            <p:cNvPr id="232" name="Shape 232"/>
            <p:cNvGrpSpPr/>
            <p:nvPr/>
          </p:nvGrpSpPr>
          <p:grpSpPr>
            <a:xfrm rot="5400000">
              <a:off x="3842872" y="3387331"/>
              <a:ext cx="477307" cy="372386"/>
              <a:chOff x="2209800" y="1111800"/>
              <a:chExt cx="532496" cy="519596"/>
            </a:xfrm>
          </p:grpSpPr>
          <p:sp>
            <p:nvSpPr>
              <p:cNvPr id="233" name="Shape 233"/>
              <p:cNvSpPr/>
              <p:nvPr/>
            </p:nvSpPr>
            <p:spPr>
              <a:xfrm>
                <a:off x="2209800" y="1111800"/>
                <a:ext cx="532496" cy="519596"/>
              </a:xfrm>
              <a:prstGeom prst="rightArrow">
                <a:avLst>
                  <a:gd fmla="val 60000" name="adj1"/>
                  <a:gd fmla="val 50000" name="adj2"/>
                </a:avLst>
              </a:prstGeom>
              <a:gradFill>
                <a:gsLst>
                  <a:gs pos="0">
                    <a:srgbClr val="9BAEB1"/>
                  </a:gs>
                  <a:gs pos="80000">
                    <a:srgbClr val="CCE6E9"/>
                  </a:gs>
                  <a:gs pos="100000">
                    <a:srgbClr val="CDE8EA"/>
                  </a:gs>
                </a:gsLst>
                <a:lin ang="16200000" scaled="0"/>
              </a:gradFill>
              <a:ln>
                <a:noFill/>
              </a:ln>
            </p:spPr>
            <p:txBody>
              <a:bodyPr anchorCtr="0" anchor="ctr" bIns="91425" lIns="91425" rIns="91425" tIns="91425">
                <a:noAutofit/>
              </a:bodyPr>
              <a:lstStyle/>
              <a:p>
                <a:pPr>
                  <a:spcBef>
                    <a:spcPts val="0"/>
                  </a:spcBef>
                  <a:buNone/>
                </a:pPr>
                <a:r>
                  <a:t/>
                </a:r>
                <a:endParaRPr/>
              </a:p>
            </p:txBody>
          </p:sp>
          <p:sp>
            <p:nvSpPr>
              <p:cNvPr id="234" name="Shape 234"/>
              <p:cNvSpPr/>
              <p:nvPr/>
            </p:nvSpPr>
            <p:spPr>
              <a:xfrm>
                <a:off x="2209800" y="1215720"/>
                <a:ext cx="376617" cy="311759"/>
              </a:xfrm>
              <a:prstGeom prst="rect">
                <a:avLst/>
              </a:prstGeom>
              <a:noFill/>
              <a:ln>
                <a:noFill/>
              </a:ln>
            </p:spPr>
            <p:txBody>
              <a:bodyPr anchorCtr="0" anchor="ctr" bIns="0" lIns="0" rIns="0" tIns="0">
                <a:noAutofit/>
              </a:bodyPr>
              <a:lstStyle/>
              <a:p>
                <a:pPr indent="0" lvl="0" marL="0" marR="0" rtl="0" algn="ctr">
                  <a:lnSpc>
                    <a:spcPct val="90000"/>
                  </a:lnSpc>
                  <a:spcBef>
                    <a:spcPts val="0"/>
                  </a:spcBef>
                  <a:spcAft>
                    <a:spcPts val="805"/>
                  </a:spcAft>
                  <a:buNone/>
                </a:pPr>
                <a:r>
                  <a:t/>
                </a:r>
                <a:endParaRPr b="0" baseline="0" i="0" sz="2300" u="none" cap="none" strike="noStrike">
                  <a:solidFill>
                    <a:srgbClr val="000000"/>
                  </a:solidFill>
                  <a:latin typeface="Arial"/>
                  <a:ea typeface="Arial"/>
                  <a:cs typeface="Arial"/>
                  <a:sym typeface="Arial"/>
                </a:endParaRPr>
              </a:p>
            </p:txBody>
          </p:sp>
        </p:grpSp>
        <p:sp>
          <p:nvSpPr>
            <p:cNvPr id="235" name="Shape 235"/>
            <p:cNvSpPr/>
            <p:nvPr/>
          </p:nvSpPr>
          <p:spPr>
            <a:xfrm>
              <a:off x="3408787" y="3894314"/>
              <a:ext cx="1345474" cy="1488826"/>
            </a:xfrm>
            <a:prstGeom prst="roundRect">
              <a:avLst>
                <a:gd fmla="val 16667" name="adj"/>
              </a:avLst>
            </a:prstGeom>
            <a:solidFill>
              <a:srgbClr val="BD1922"/>
            </a:solidFill>
            <a:ln>
              <a:noFill/>
            </a:ln>
          </p:spPr>
          <p:txBody>
            <a:bodyPr anchorCtr="0" anchor="ctr" bIns="45700" lIns="91425" rIns="91425" tIns="45700">
              <a:noAutofit/>
            </a:bodyPr>
            <a:lstStyle/>
            <a:p>
              <a:pPr indent="0" lvl="0" marL="0" marR="0" rtl="0" algn="ctr">
                <a:spcBef>
                  <a:spcPts val="0"/>
                </a:spcBef>
                <a:spcAft>
                  <a:spcPts val="0"/>
                </a:spcAft>
                <a:buSzPct val="25000"/>
                <a:buNone/>
              </a:pPr>
              <a:r>
                <a:rPr b="0" baseline="0" i="0" lang="en-US" sz="1800" u="none" cap="none" strike="noStrike">
                  <a:solidFill>
                    <a:srgbClr val="000000"/>
                  </a:solidFill>
                  <a:latin typeface="Arial"/>
                  <a:ea typeface="Arial"/>
                  <a:cs typeface="Arial"/>
                  <a:sym typeface="Arial"/>
                </a:rPr>
                <a:t>Pegasys</a:t>
              </a:r>
            </a:p>
          </p:txBody>
        </p:sp>
        <p:sp>
          <p:nvSpPr>
            <p:cNvPr id="236" name="Shape 236"/>
            <p:cNvSpPr/>
            <p:nvPr/>
          </p:nvSpPr>
          <p:spPr>
            <a:xfrm>
              <a:off x="3408787" y="5879619"/>
              <a:ext cx="1345474" cy="525077"/>
            </a:xfrm>
            <a:prstGeom prst="roundRect">
              <a:avLst>
                <a:gd fmla="val 16667" name="adj"/>
              </a:avLst>
            </a:prstGeom>
            <a:solidFill>
              <a:srgbClr val="0070C0"/>
            </a:solidFill>
            <a:ln>
              <a:noFill/>
            </a:ln>
          </p:spPr>
          <p:txBody>
            <a:bodyPr anchorCtr="0" anchor="ctr" bIns="45700" lIns="91425" rIns="91425" tIns="45700">
              <a:noAutofit/>
            </a:bodyPr>
            <a:lstStyle/>
            <a:p>
              <a:pPr indent="0" lvl="0" marL="0" marR="0" rtl="0" algn="ctr">
                <a:spcBef>
                  <a:spcPts val="0"/>
                </a:spcBef>
                <a:spcAft>
                  <a:spcPts val="0"/>
                </a:spcAft>
                <a:buSzPct val="25000"/>
                <a:buNone/>
              </a:pPr>
              <a:r>
                <a:rPr b="0" baseline="0" i="0" lang="en-US" sz="1800" u="none" cap="none" strike="noStrike">
                  <a:solidFill>
                    <a:srgbClr val="000000"/>
                  </a:solidFill>
                  <a:latin typeface="Arial"/>
                  <a:ea typeface="Arial"/>
                  <a:cs typeface="Arial"/>
                  <a:sym typeface="Arial"/>
                </a:rPr>
                <a:t>Reports</a:t>
              </a:r>
            </a:p>
          </p:txBody>
        </p:sp>
        <p:sp>
          <p:nvSpPr>
            <p:cNvPr id="237" name="Shape 237"/>
            <p:cNvSpPr/>
            <p:nvPr/>
          </p:nvSpPr>
          <p:spPr>
            <a:xfrm rot="1633538">
              <a:off x="4742098" y="5398870"/>
              <a:ext cx="537314" cy="378822"/>
            </a:xfrm>
            <a:prstGeom prst="leftRightArrow">
              <a:avLst>
                <a:gd fmla="val 50000" name="adj1"/>
                <a:gd fmla="val 50000" name="adj2"/>
              </a:avLst>
            </a:prstGeom>
            <a:gradFill>
              <a:gsLst>
                <a:gs pos="0">
                  <a:srgbClr val="9DAFB1"/>
                </a:gs>
                <a:gs pos="80000">
                  <a:srgbClr val="CEE7EA"/>
                </a:gs>
                <a:gs pos="100000">
                  <a:srgbClr val="CFE8EB"/>
                </a:gs>
              </a:gsLst>
              <a:lin ang="16200000" scaled="0"/>
            </a:gradFill>
            <a:ln>
              <a:noFill/>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rgbClr val="000000"/>
                </a:solidFill>
                <a:latin typeface="Arial"/>
                <a:ea typeface="Arial"/>
                <a:cs typeface="Arial"/>
                <a:sym typeface="Arial"/>
              </a:endParaRPr>
            </a:p>
          </p:txBody>
        </p:sp>
        <p:sp>
          <p:nvSpPr>
            <p:cNvPr id="238" name="Shape 238"/>
            <p:cNvSpPr/>
            <p:nvPr/>
          </p:nvSpPr>
          <p:spPr>
            <a:xfrm rot="5400000">
              <a:off x="3887528" y="5390970"/>
              <a:ext cx="365758" cy="394623"/>
            </a:xfrm>
            <a:prstGeom prst="rightArrow">
              <a:avLst>
                <a:gd fmla="val 60000" name="adj1"/>
                <a:gd fmla="val 50000" name="adj2"/>
              </a:avLst>
            </a:prstGeom>
            <a:gradFill>
              <a:gsLst>
                <a:gs pos="0">
                  <a:srgbClr val="9BAEB1"/>
                </a:gs>
                <a:gs pos="80000">
                  <a:srgbClr val="CCE6E9"/>
                </a:gs>
                <a:gs pos="100000">
                  <a:srgbClr val="CDE8EA"/>
                </a:gs>
              </a:gsLst>
              <a:lin ang="16200000" scaled="0"/>
            </a:gradFill>
            <a:ln>
              <a:noFill/>
            </a:ln>
          </p:spPr>
          <p:txBody>
            <a:bodyPr anchorCtr="0" anchor="ctr" bIns="91425" lIns="91425" rIns="91425" tIns="91425">
              <a:noAutofit/>
            </a:bodyPr>
            <a:lstStyle/>
            <a:p>
              <a:pPr>
                <a:spcBef>
                  <a:spcPts val="0"/>
                </a:spcBef>
                <a:buNone/>
              </a:pPr>
              <a:r>
                <a:t/>
              </a:r>
              <a:endParaRPr/>
            </a:p>
          </p:txBody>
        </p:sp>
        <p:sp>
          <p:nvSpPr>
            <p:cNvPr id="239" name="Shape 239"/>
            <p:cNvSpPr/>
            <p:nvPr/>
          </p:nvSpPr>
          <p:spPr>
            <a:xfrm>
              <a:off x="4895371" y="4700451"/>
              <a:ext cx="1890654" cy="378822"/>
            </a:xfrm>
            <a:prstGeom prst="leftRightArrow">
              <a:avLst>
                <a:gd fmla="val 50000" name="adj1"/>
                <a:gd fmla="val 50000" name="adj2"/>
              </a:avLst>
            </a:prstGeom>
            <a:gradFill>
              <a:gsLst>
                <a:gs pos="0">
                  <a:srgbClr val="9DAFB1"/>
                </a:gs>
                <a:gs pos="80000">
                  <a:srgbClr val="CEE7EA"/>
                </a:gs>
                <a:gs pos="100000">
                  <a:srgbClr val="CFE8EB"/>
                </a:gs>
              </a:gsLst>
              <a:lin ang="16200000" scaled="0"/>
            </a:gradFill>
            <a:ln>
              <a:noFill/>
            </a:ln>
          </p:spPr>
          <p:txBody>
            <a:bodyPr anchorCtr="0" anchor="ctr" bIns="45700" lIns="91425" rIns="91425" tIns="45700">
              <a:noAutofit/>
            </a:bodyPr>
            <a:lstStyle/>
            <a:p>
              <a:pPr indent="0" lvl="0" marL="0" marR="0" rtl="0" algn="l">
                <a:spcBef>
                  <a:spcPts val="0"/>
                </a:spcBef>
                <a:spcAft>
                  <a:spcPts val="0"/>
                </a:spcAft>
                <a:buNone/>
              </a:pPr>
              <a:r>
                <a:t/>
              </a:r>
              <a:endParaRPr b="0" baseline="0" i="0" sz="1800" u="none" cap="none" strike="noStrike">
                <a:solidFill>
                  <a:srgbClr val="000000"/>
                </a:solidFill>
                <a:latin typeface="Arial"/>
                <a:ea typeface="Arial"/>
                <a:cs typeface="Arial"/>
                <a:sym typeface="Arial"/>
              </a:endParaRPr>
            </a:p>
          </p:txBody>
        </p:sp>
      </p:grpSp>
      <p:grpSp>
        <p:nvGrpSpPr>
          <p:cNvPr id="240" name="Shape 240"/>
          <p:cNvGrpSpPr/>
          <p:nvPr/>
        </p:nvGrpSpPr>
        <p:grpSpPr>
          <a:xfrm>
            <a:off x="7561189" y="2466157"/>
            <a:ext cx="1440307" cy="1966504"/>
            <a:chOff x="7233407" y="2466157"/>
            <a:chExt cx="1605793" cy="1966504"/>
          </a:xfrm>
        </p:grpSpPr>
        <p:pic>
          <p:nvPicPr>
            <p:cNvPr id="241" name="Shape 241"/>
            <p:cNvPicPr preferRelativeResize="0"/>
            <p:nvPr/>
          </p:nvPicPr>
          <p:blipFill rotWithShape="1">
            <a:blip r:embed="rId4">
              <a:alphaModFix/>
            </a:blip>
            <a:srcRect b="0" l="0" r="0" t="0"/>
            <a:stretch/>
          </p:blipFill>
          <p:spPr>
            <a:xfrm>
              <a:off x="7233407" y="2466157"/>
              <a:ext cx="844550" cy="844550"/>
            </a:xfrm>
            <a:prstGeom prst="rect">
              <a:avLst/>
            </a:prstGeom>
            <a:noFill/>
            <a:ln>
              <a:noFill/>
            </a:ln>
          </p:spPr>
        </p:pic>
        <p:sp>
          <p:nvSpPr>
            <p:cNvPr id="242" name="Shape 242"/>
            <p:cNvSpPr txBox="1"/>
            <p:nvPr/>
          </p:nvSpPr>
          <p:spPr>
            <a:xfrm>
              <a:off x="7264506" y="3312939"/>
              <a:ext cx="849312" cy="276224"/>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US" sz="1200" u="none" cap="none" strike="noStrike">
                  <a:solidFill>
                    <a:srgbClr val="000000"/>
                  </a:solidFill>
                  <a:latin typeface="Arial"/>
                  <a:ea typeface="Arial"/>
                  <a:cs typeface="Arial"/>
                  <a:sym typeface="Arial"/>
                </a:rPr>
                <a:t>Customer</a:t>
              </a:r>
            </a:p>
          </p:txBody>
        </p:sp>
        <p:grpSp>
          <p:nvGrpSpPr>
            <p:cNvPr id="243" name="Shape 243"/>
            <p:cNvGrpSpPr/>
            <p:nvPr/>
          </p:nvGrpSpPr>
          <p:grpSpPr>
            <a:xfrm rot="5400000">
              <a:off x="7273695" y="3878405"/>
              <a:ext cx="775058" cy="333452"/>
              <a:chOff x="2209800" y="1111800"/>
              <a:chExt cx="532496" cy="519596"/>
            </a:xfrm>
          </p:grpSpPr>
          <p:sp>
            <p:nvSpPr>
              <p:cNvPr id="244" name="Shape 244"/>
              <p:cNvSpPr/>
              <p:nvPr/>
            </p:nvSpPr>
            <p:spPr>
              <a:xfrm>
                <a:off x="2209800" y="1111800"/>
                <a:ext cx="532496" cy="519596"/>
              </a:xfrm>
              <a:prstGeom prst="rightArrow">
                <a:avLst>
                  <a:gd fmla="val 60000" name="adj1"/>
                  <a:gd fmla="val 50000" name="adj2"/>
                </a:avLst>
              </a:prstGeom>
              <a:gradFill>
                <a:gsLst>
                  <a:gs pos="0">
                    <a:srgbClr val="9BAEB1"/>
                  </a:gs>
                  <a:gs pos="80000">
                    <a:srgbClr val="CCE6E9"/>
                  </a:gs>
                  <a:gs pos="100000">
                    <a:srgbClr val="CDE8EA"/>
                  </a:gs>
                </a:gsLst>
                <a:lin ang="16200000" scaled="0"/>
              </a:gradFill>
              <a:ln>
                <a:noFill/>
              </a:ln>
            </p:spPr>
            <p:txBody>
              <a:bodyPr anchorCtr="0" anchor="ctr" bIns="91425" lIns="91425" rIns="91425" tIns="91425">
                <a:noAutofit/>
              </a:bodyPr>
              <a:lstStyle/>
              <a:p>
                <a:pPr>
                  <a:spcBef>
                    <a:spcPts val="0"/>
                  </a:spcBef>
                  <a:buNone/>
                </a:pPr>
                <a:r>
                  <a:t/>
                </a:r>
                <a:endParaRPr/>
              </a:p>
            </p:txBody>
          </p:sp>
          <p:sp>
            <p:nvSpPr>
              <p:cNvPr id="245" name="Shape 245"/>
              <p:cNvSpPr/>
              <p:nvPr/>
            </p:nvSpPr>
            <p:spPr>
              <a:xfrm>
                <a:off x="2209800" y="1215720"/>
                <a:ext cx="376617" cy="311759"/>
              </a:xfrm>
              <a:prstGeom prst="rect">
                <a:avLst/>
              </a:prstGeom>
              <a:noFill/>
              <a:ln>
                <a:noFill/>
              </a:ln>
            </p:spPr>
            <p:txBody>
              <a:bodyPr anchorCtr="0" anchor="ctr" bIns="0" lIns="0" rIns="0" tIns="0">
                <a:noAutofit/>
              </a:bodyPr>
              <a:lstStyle/>
              <a:p>
                <a:pPr indent="0" lvl="0" marL="0" marR="0" rtl="0" algn="ctr">
                  <a:lnSpc>
                    <a:spcPct val="90000"/>
                  </a:lnSpc>
                  <a:spcBef>
                    <a:spcPts val="0"/>
                  </a:spcBef>
                  <a:spcAft>
                    <a:spcPts val="805"/>
                  </a:spcAft>
                  <a:buNone/>
                </a:pPr>
                <a:r>
                  <a:t/>
                </a:r>
                <a:endParaRPr b="0" baseline="0" i="0" sz="2300" u="none" cap="none" strike="noStrike">
                  <a:solidFill>
                    <a:srgbClr val="000000"/>
                  </a:solidFill>
                  <a:latin typeface="Arial"/>
                  <a:ea typeface="Arial"/>
                  <a:cs typeface="Arial"/>
                  <a:sym typeface="Arial"/>
                </a:endParaRPr>
              </a:p>
            </p:txBody>
          </p:sp>
        </p:grpSp>
        <p:sp>
          <p:nvSpPr>
            <p:cNvPr id="246" name="Shape 246"/>
            <p:cNvSpPr txBox="1"/>
            <p:nvPr/>
          </p:nvSpPr>
          <p:spPr>
            <a:xfrm>
              <a:off x="7817228" y="3747246"/>
              <a:ext cx="1021971" cy="646331"/>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US" sz="1200" u="none" cap="none" strike="noStrike">
                  <a:solidFill>
                    <a:srgbClr val="000000"/>
                  </a:solidFill>
                  <a:latin typeface="Arial"/>
                  <a:ea typeface="Arial"/>
                  <a:cs typeface="Arial"/>
                  <a:sym typeface="Arial"/>
                </a:rPr>
                <a:t>View Bills and Payments</a:t>
              </a:r>
            </a:p>
          </p:txBody>
        </p:sp>
      </p:grpSp>
      <p:grpSp>
        <p:nvGrpSpPr>
          <p:cNvPr id="247" name="Shape 247"/>
          <p:cNvGrpSpPr/>
          <p:nvPr/>
        </p:nvGrpSpPr>
        <p:grpSpPr>
          <a:xfrm>
            <a:off x="5632745" y="5490487"/>
            <a:ext cx="2162627" cy="1367511"/>
            <a:chOff x="5210625" y="5488737"/>
            <a:chExt cx="2162627" cy="1367511"/>
          </a:xfrm>
        </p:grpSpPr>
        <p:sp>
          <p:nvSpPr>
            <p:cNvPr id="248" name="Shape 248"/>
            <p:cNvSpPr/>
            <p:nvPr/>
          </p:nvSpPr>
          <p:spPr>
            <a:xfrm>
              <a:off x="5381162" y="5488737"/>
              <a:ext cx="1369518" cy="966746"/>
            </a:xfrm>
            <a:prstGeom prst="roundRect">
              <a:avLst>
                <a:gd fmla="val 16667" name="adj"/>
              </a:avLst>
            </a:prstGeom>
            <a:solidFill>
              <a:srgbClr val="71BEC4"/>
            </a:solidFill>
            <a:ln>
              <a:noFill/>
            </a:ln>
          </p:spPr>
          <p:txBody>
            <a:bodyPr anchorCtr="0" anchor="ctr" bIns="45700" lIns="91425" rIns="91425" tIns="45700">
              <a:noAutofit/>
            </a:bodyPr>
            <a:lstStyle/>
            <a:p>
              <a:pPr indent="0" lvl="0" marL="0" marR="0" rtl="0" algn="ctr">
                <a:lnSpc>
                  <a:spcPct val="90000"/>
                </a:lnSpc>
                <a:spcBef>
                  <a:spcPts val="0"/>
                </a:spcBef>
                <a:spcAft>
                  <a:spcPts val="0"/>
                </a:spcAft>
                <a:buSzPct val="25000"/>
                <a:buNone/>
              </a:pPr>
              <a:r>
                <a:rPr b="0" baseline="0" i="0" lang="en-US" sz="1800" u="none" cap="none" strike="noStrike">
                  <a:solidFill>
                    <a:srgbClr val="000000"/>
                  </a:solidFill>
                  <a:latin typeface="Arial"/>
                  <a:ea typeface="Arial"/>
                  <a:cs typeface="Arial"/>
                  <a:sym typeface="Arial"/>
                </a:rPr>
                <a:t>Non-GSA Interfacing Systems </a:t>
              </a:r>
            </a:p>
          </p:txBody>
        </p:sp>
        <p:sp>
          <p:nvSpPr>
            <p:cNvPr id="249" name="Shape 249"/>
            <p:cNvSpPr txBox="1"/>
            <p:nvPr/>
          </p:nvSpPr>
          <p:spPr>
            <a:xfrm>
              <a:off x="5210625" y="6425362"/>
              <a:ext cx="2162627" cy="43088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US" sz="1100" u="none" cap="none" strike="noStrike">
                  <a:solidFill>
                    <a:srgbClr val="000000"/>
                  </a:solidFill>
                  <a:latin typeface="Arial"/>
                  <a:ea typeface="Arial"/>
                  <a:cs typeface="Arial"/>
                  <a:sym typeface="Arial"/>
                </a:rPr>
                <a:t>External Sources that Interface with Pegasys</a:t>
              </a:r>
            </a:p>
          </p:txBody>
        </p:sp>
      </p:grpSp>
      <p:sp>
        <p:nvSpPr>
          <p:cNvPr id="250" name="Shape 250"/>
          <p:cNvSpPr txBox="1"/>
          <p:nvPr>
            <p:ph idx="11" type="ftr"/>
          </p:nvPr>
        </p:nvSpPr>
        <p:spPr>
          <a:xfrm>
            <a:off x="371759"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System Components</a:t>
            </a:r>
          </a:p>
        </p:txBody>
      </p:sp>
      <p:sp>
        <p:nvSpPr>
          <p:cNvPr id="257" name="Shape 257"/>
          <p:cNvSpPr txBox="1"/>
          <p:nvPr>
            <p:ph idx="1" type="body"/>
          </p:nvPr>
        </p:nvSpPr>
        <p:spPr>
          <a:xfrm>
            <a:off x="600397" y="1381133"/>
            <a:ext cx="8229600" cy="5162842"/>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2400" u="none" cap="none" strike="noStrike">
                <a:solidFill>
                  <a:schemeClr val="dk1"/>
                </a:solidFill>
                <a:latin typeface="Arial"/>
                <a:ea typeface="Arial"/>
                <a:cs typeface="Arial"/>
                <a:sym typeface="Arial"/>
              </a:rPr>
              <a:t>Pegasys</a:t>
            </a:r>
          </a:p>
          <a:p>
            <a:pPr indent="-225425" lvl="1" marL="568325" marR="0" rtl="0" algn="l">
              <a:spcBef>
                <a:spcPts val="18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The GSA financial and billing system of record</a:t>
            </a:r>
          </a:p>
          <a:p>
            <a:pPr indent="-225425" lvl="1" marL="56832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BAAR:</a:t>
            </a:r>
          </a:p>
          <a:p>
            <a:pPr indent="-241300" lvl="2" marL="914400"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Performs Billing</a:t>
            </a:r>
          </a:p>
          <a:p>
            <a:pPr indent="-241300" lvl="2" marL="914400"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Manages Billed Receivables</a:t>
            </a:r>
          </a:p>
          <a:p>
            <a:pPr indent="-241300" lvl="2" marL="914400"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Maintains the Receivable General Ledger</a:t>
            </a:r>
          </a:p>
          <a:p>
            <a:pPr indent="-241300" lvl="2" marL="914400"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Manages and Tracks Spending &amp; Revenue Transactions</a:t>
            </a:r>
          </a:p>
          <a:p>
            <a:pPr indent="-241300" lvl="2" marL="914400"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Performs Delinquency Actions</a:t>
            </a:r>
          </a:p>
          <a:p>
            <a:pPr indent="-241300" lvl="2" marL="914400"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Provides VCSS with Account, Billing, and Collection Information</a:t>
            </a:r>
          </a:p>
          <a:p>
            <a:pPr indent="-155575" lvl="0" marL="231775" marR="0" rtl="0" algn="l">
              <a:spcBef>
                <a:spcPts val="920"/>
              </a:spcBef>
              <a:spcAft>
                <a:spcPts val="60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p:txBody>
      </p:sp>
      <p:sp>
        <p:nvSpPr>
          <p:cNvPr id="258" name="Shape 258"/>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259" name="Shape 259"/>
          <p:cNvSpPr txBox="1"/>
          <p:nvPr>
            <p:ph idx="11" type="ftr"/>
          </p:nvPr>
        </p:nvSpPr>
        <p:spPr>
          <a:xfrm>
            <a:off x="391885"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System Components</a:t>
            </a:r>
          </a:p>
        </p:txBody>
      </p:sp>
      <p:sp>
        <p:nvSpPr>
          <p:cNvPr id="266" name="Shape 266"/>
          <p:cNvSpPr txBox="1"/>
          <p:nvPr>
            <p:ph idx="1" type="body"/>
          </p:nvPr>
        </p:nvSpPr>
        <p:spPr>
          <a:xfrm>
            <a:off x="391734" y="1271840"/>
            <a:ext cx="8752266" cy="4945380"/>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2000" u="none" cap="none" strike="noStrike">
                <a:solidFill>
                  <a:schemeClr val="dk1"/>
                </a:solidFill>
                <a:latin typeface="Arial"/>
                <a:ea typeface="Arial"/>
                <a:cs typeface="Arial"/>
                <a:sym typeface="Arial"/>
              </a:rPr>
              <a:t>GSA Owned Interfaces</a:t>
            </a:r>
          </a:p>
          <a:p>
            <a:pPr indent="-225425" lvl="1" marL="568325" marR="0" rtl="0" algn="l">
              <a:spcBef>
                <a:spcPts val="10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Interfacing systems used to transmit billing, agreement and customer information to/from </a:t>
            </a:r>
            <a:r>
              <a:rPr b="0" baseline="0" i="1" lang="en-US" sz="2000" u="sng" cap="none" strike="noStrike">
                <a:solidFill>
                  <a:schemeClr val="dk1"/>
                </a:solidFill>
                <a:latin typeface="Arial"/>
                <a:ea typeface="Arial"/>
                <a:cs typeface="Arial"/>
                <a:sym typeface="Arial"/>
              </a:rPr>
              <a:t>internal GSA systems </a:t>
            </a:r>
            <a:r>
              <a:rPr b="0" baseline="0" i="0" lang="en-US" sz="2000" u="none" cap="none" strike="noStrike">
                <a:solidFill>
                  <a:schemeClr val="dk1"/>
                </a:solidFill>
                <a:latin typeface="Arial"/>
                <a:ea typeface="Arial"/>
                <a:cs typeface="Arial"/>
                <a:sym typeface="Arial"/>
              </a:rPr>
              <a:t>to facilitate the transfer of data with Pegasys</a:t>
            </a:r>
          </a:p>
          <a:p>
            <a:pPr indent="-225425" lvl="1" marL="568325" marR="0" rtl="0" algn="l">
              <a:spcBef>
                <a:spcPts val="10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Phase 3 examples include: AAS Agreement Interface, Outleases Agreement Interface, Telecom Billing Interface </a:t>
            </a:r>
          </a:p>
          <a:p>
            <a:pPr indent="0" lvl="1" marL="457200" marR="0" rtl="0" algn="l">
              <a:spcBef>
                <a:spcPts val="1000"/>
              </a:spcBef>
              <a:spcAft>
                <a:spcPts val="0"/>
              </a:spcAft>
              <a:buClr>
                <a:srgbClr val="AF242B"/>
              </a:buClr>
              <a:buFont typeface="Noto Sans Symbols"/>
              <a:buNone/>
            </a:pPr>
            <a:r>
              <a:t/>
            </a:r>
            <a:endParaRPr b="1" baseline="0" i="0" sz="2000" u="none" cap="none" strike="noStrike">
              <a:solidFill>
                <a:schemeClr val="dk1"/>
              </a:solidFill>
              <a:latin typeface="Arial"/>
              <a:ea typeface="Arial"/>
              <a:cs typeface="Arial"/>
              <a:sym typeface="Arial"/>
            </a:endParaRPr>
          </a:p>
          <a:p>
            <a:pPr indent="-231775" lvl="0" marL="231775" marR="0" rtl="0" algn="l">
              <a:spcBef>
                <a:spcPts val="1000"/>
              </a:spcBef>
              <a:spcAft>
                <a:spcPts val="0"/>
              </a:spcAft>
              <a:buClr>
                <a:srgbClr val="AF242B"/>
              </a:buClr>
              <a:buSzPct val="75000"/>
              <a:buFont typeface="Noto Sans Symbols"/>
              <a:buChar char="•"/>
            </a:pPr>
            <a:r>
              <a:rPr b="1" baseline="0" i="0" lang="en-US" sz="2000" u="none" cap="none" strike="noStrike">
                <a:solidFill>
                  <a:schemeClr val="dk1"/>
                </a:solidFill>
                <a:latin typeface="Arial"/>
                <a:ea typeface="Arial"/>
                <a:cs typeface="Arial"/>
                <a:sym typeface="Arial"/>
              </a:rPr>
              <a:t>Non-GSA Owned Interfaces</a:t>
            </a:r>
          </a:p>
          <a:p>
            <a:pPr indent="-225425" lvl="1" marL="568325" marR="0" rtl="0" algn="l">
              <a:spcBef>
                <a:spcPts val="10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Interfacing systems that transmit Billing, Collection, and referral information to/from </a:t>
            </a:r>
            <a:r>
              <a:rPr b="0" baseline="0" i="1" lang="en-US" sz="2000" u="sng" cap="none" strike="noStrike">
                <a:solidFill>
                  <a:schemeClr val="dk1"/>
                </a:solidFill>
                <a:latin typeface="Arial"/>
                <a:ea typeface="Arial"/>
                <a:cs typeface="Arial"/>
                <a:sym typeface="Arial"/>
              </a:rPr>
              <a:t>external, non-GSA systems</a:t>
            </a:r>
            <a:r>
              <a:rPr b="0" baseline="0" i="0" lang="en-US" sz="2000" u="none" cap="none" strike="noStrike">
                <a:solidFill>
                  <a:schemeClr val="dk1"/>
                </a:solidFill>
                <a:latin typeface="Arial"/>
                <a:ea typeface="Arial"/>
                <a:cs typeface="Arial"/>
                <a:sym typeface="Arial"/>
              </a:rPr>
              <a:t> </a:t>
            </a:r>
          </a:p>
          <a:p>
            <a:pPr indent="-225425" lvl="1" marL="568325" marR="0" rtl="0" algn="l">
              <a:spcBef>
                <a:spcPts val="10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Data can be received or transmitted to external agencies</a:t>
            </a:r>
          </a:p>
          <a:p>
            <a:pPr indent="-225425" lvl="1" marL="568325" marR="0" rtl="0" algn="l">
              <a:spcBef>
                <a:spcPts val="10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Phase 3 examples include: Lockbox, IPAC, CIR, FedDebt </a:t>
            </a:r>
          </a:p>
          <a:p>
            <a:pPr indent="-149225" lvl="1" marL="568325" marR="0" rtl="0" algn="l">
              <a:spcBef>
                <a:spcPts val="92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p:txBody>
      </p:sp>
      <p:sp>
        <p:nvSpPr>
          <p:cNvPr id="267" name="Shape 267"/>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268" name="Shape 268"/>
          <p:cNvSpPr txBox="1"/>
          <p:nvPr>
            <p:ph idx="11" type="ftr"/>
          </p:nvPr>
        </p:nvSpPr>
        <p:spPr>
          <a:xfrm>
            <a:off x="370113"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type="title"/>
          </p:nvPr>
        </p:nvSpPr>
        <p:spPr>
          <a:xfrm>
            <a:off x="486891" y="290939"/>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System Components</a:t>
            </a:r>
          </a:p>
        </p:txBody>
      </p:sp>
      <p:sp>
        <p:nvSpPr>
          <p:cNvPr id="275" name="Shape 275"/>
          <p:cNvSpPr txBox="1"/>
          <p:nvPr>
            <p:ph idx="1" type="body"/>
          </p:nvPr>
        </p:nvSpPr>
        <p:spPr>
          <a:xfrm>
            <a:off x="587375" y="1290270"/>
            <a:ext cx="8229600" cy="4868008"/>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2000" u="none" cap="none" strike="noStrike">
                <a:solidFill>
                  <a:schemeClr val="dk1"/>
                </a:solidFill>
                <a:latin typeface="Arial"/>
                <a:ea typeface="Arial"/>
                <a:cs typeface="Arial"/>
                <a:sym typeface="Arial"/>
              </a:rPr>
              <a:t>Vendor and Customer Self-Service (VCSS)</a:t>
            </a:r>
          </a:p>
          <a:p>
            <a:pPr indent="-225425" lvl="1" marL="568325" marR="0" rtl="0" algn="l">
              <a:spcBef>
                <a:spcPts val="1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The customer’s web portal to their billing information in Pegasys:</a:t>
            </a:r>
          </a:p>
          <a:p>
            <a:pPr indent="-241300" lvl="2" marL="914400" marR="0" rtl="0" algn="l">
              <a:spcBef>
                <a:spcPts val="1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Allows customers to view account information including bills, collections and summary account information</a:t>
            </a:r>
          </a:p>
          <a:p>
            <a:pPr indent="-241300" lvl="2" marL="914400" marR="0" rtl="0" algn="l">
              <a:spcBef>
                <a:spcPts val="1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Allows customers to correspond with the Financial Services Division</a:t>
            </a:r>
          </a:p>
          <a:p>
            <a:pPr indent="-241300" lvl="2" marL="914400" marR="0" rtl="0" algn="l">
              <a:spcBef>
                <a:spcPts val="1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Allow customers to dispute non-IPAC billings </a:t>
            </a:r>
          </a:p>
          <a:p>
            <a:pPr indent="-241300" lvl="2" marL="914400" marR="0" rtl="0" algn="l">
              <a:spcBef>
                <a:spcPts val="1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Provides links to external applications (such as Pay.gov, IPAC)</a:t>
            </a:r>
          </a:p>
          <a:p>
            <a:pPr indent="-231775" lvl="0" marL="231775" marR="0" rtl="0" algn="l">
              <a:spcBef>
                <a:spcPts val="1400"/>
              </a:spcBef>
              <a:spcAft>
                <a:spcPts val="0"/>
              </a:spcAft>
              <a:buClr>
                <a:srgbClr val="AF242B"/>
              </a:buClr>
              <a:buSzPct val="75000"/>
              <a:buFont typeface="Noto Sans Symbols"/>
              <a:buChar char="•"/>
            </a:pPr>
            <a:r>
              <a:rPr b="1" baseline="0" i="0" lang="en-US" sz="2000" u="none" cap="none" strike="noStrike">
                <a:solidFill>
                  <a:schemeClr val="dk1"/>
                </a:solidFill>
                <a:latin typeface="Arial"/>
                <a:ea typeface="Arial"/>
                <a:cs typeface="Arial"/>
                <a:sym typeface="Arial"/>
              </a:rPr>
              <a:t>Reporting</a:t>
            </a:r>
          </a:p>
          <a:p>
            <a:pPr indent="-225425" lvl="1" marL="568325" marR="0" rtl="0" algn="l">
              <a:spcBef>
                <a:spcPts val="10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Business Objects Universe – allows authorized users to generate queries</a:t>
            </a:r>
          </a:p>
          <a:p>
            <a:pPr indent="-225425" lvl="1" marL="568325" marR="0" rtl="0" algn="l">
              <a:spcBef>
                <a:spcPts val="10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Business Intelligence and Reporting Tools (BIRT) Reports – standard Pegasys reports</a:t>
            </a:r>
          </a:p>
          <a:p>
            <a:pPr indent="-136525" lvl="0" marL="231775" marR="0" rtl="0" algn="l">
              <a:spcBef>
                <a:spcPts val="10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107950" lvl="0" marL="231775" marR="0" rtl="0" algn="l">
              <a:spcBef>
                <a:spcPts val="1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p:txBody>
      </p:sp>
      <p:sp>
        <p:nvSpPr>
          <p:cNvPr id="276" name="Shape 276"/>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277" name="Shape 277"/>
          <p:cNvSpPr txBox="1"/>
          <p:nvPr>
            <p:ph idx="11" type="ftr"/>
          </p:nvPr>
        </p:nvSpPr>
        <p:spPr>
          <a:xfrm>
            <a:off x="3810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idx="1" type="body"/>
          </p:nvPr>
        </p:nvSpPr>
        <p:spPr>
          <a:xfrm>
            <a:off x="712787" y="1608137"/>
            <a:ext cx="8229600" cy="4525961"/>
          </a:xfrm>
          <a:prstGeom prst="rect">
            <a:avLst/>
          </a:prstGeom>
          <a:noFill/>
          <a:ln>
            <a:noFill/>
          </a:ln>
        </p:spPr>
        <p:txBody>
          <a:bodyPr anchorCtr="0" anchor="t" bIns="45700" lIns="91425" rIns="91425" tIns="45700">
            <a:noAutofit/>
          </a:bodyPr>
          <a:lstStyle/>
          <a:p>
            <a:pPr indent="-231775" lvl="0" marL="231775" marR="0" rtl="0" algn="ctr">
              <a:spcBef>
                <a:spcPts val="0"/>
              </a:spcBef>
              <a:spcAft>
                <a:spcPts val="0"/>
              </a:spcAft>
              <a:buClr>
                <a:srgbClr val="AF242B"/>
              </a:buClr>
              <a:buFont typeface="Noto Sans Symbols"/>
              <a:buNone/>
            </a:pPr>
            <a:r>
              <a:t/>
            </a:r>
            <a:endParaRPr b="0" baseline="0" i="0" sz="4800" u="none" cap="none" strike="noStrike">
              <a:solidFill>
                <a:schemeClr val="dk1"/>
              </a:solidFill>
              <a:latin typeface="Corben"/>
              <a:ea typeface="Corben"/>
              <a:cs typeface="Corben"/>
              <a:sym typeface="Corben"/>
            </a:endParaRPr>
          </a:p>
          <a:p>
            <a:pPr indent="-231775" lvl="0" marL="231775" marR="0" rtl="0" algn="ctr">
              <a:spcBef>
                <a:spcPts val="960"/>
              </a:spcBef>
              <a:spcAft>
                <a:spcPts val="0"/>
              </a:spcAft>
              <a:buClr>
                <a:srgbClr val="AF242B"/>
              </a:buClr>
              <a:buFont typeface="Noto Sans Symbols"/>
              <a:buNone/>
            </a:pPr>
            <a:r>
              <a:t/>
            </a:r>
            <a:endParaRPr b="0" baseline="0" i="0" sz="4800" u="none" cap="none" strike="noStrike">
              <a:solidFill>
                <a:schemeClr val="dk1"/>
              </a:solidFill>
              <a:latin typeface="Corben"/>
              <a:ea typeface="Corben"/>
              <a:cs typeface="Corben"/>
              <a:sym typeface="Corben"/>
            </a:endParaRPr>
          </a:p>
          <a:p>
            <a:pPr indent="-231775" lvl="0" marL="231775" marR="0" rtl="0" algn="ctr">
              <a:spcBef>
                <a:spcPts val="960"/>
              </a:spcBef>
              <a:spcAft>
                <a:spcPts val="0"/>
              </a:spcAft>
              <a:buClr>
                <a:srgbClr val="AF242B"/>
              </a:buClr>
              <a:buSzPct val="25000"/>
              <a:buFont typeface="Noto Sans Symbols"/>
              <a:buNone/>
            </a:pPr>
            <a:r>
              <a:rPr b="0" baseline="0" i="0" lang="en-US" sz="4800" u="none" cap="none" strike="noStrike">
                <a:solidFill>
                  <a:schemeClr val="dk1"/>
                </a:solidFill>
                <a:latin typeface="Arial"/>
                <a:ea typeface="Arial"/>
                <a:cs typeface="Arial"/>
                <a:sym typeface="Arial"/>
              </a:rPr>
              <a:t>Welcome</a:t>
            </a:r>
          </a:p>
        </p:txBody>
      </p:sp>
      <p:sp>
        <p:nvSpPr>
          <p:cNvPr id="97" name="Shape 97"/>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98" name="Shape 98"/>
          <p:cNvSpPr/>
          <p:nvPr/>
        </p:nvSpPr>
        <p:spPr>
          <a:xfrm>
            <a:off x="331948" y="6587031"/>
            <a:ext cx="3163045" cy="27699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ph idx="1" type="body"/>
          </p:nvPr>
        </p:nvSpPr>
        <p:spPr>
          <a:xfrm>
            <a:off x="712787" y="1608137"/>
            <a:ext cx="8229600" cy="4525961"/>
          </a:xfrm>
          <a:prstGeom prst="rect">
            <a:avLst/>
          </a:prstGeom>
          <a:noFill/>
          <a:ln>
            <a:noFill/>
          </a:ln>
        </p:spPr>
        <p:txBody>
          <a:bodyPr anchorCtr="0" anchor="ctr" bIns="45700" lIns="91425" rIns="91425" tIns="45700">
            <a:noAutofit/>
          </a:bodyPr>
          <a:lstStyle/>
          <a:p>
            <a:pPr indent="-231775" lvl="0" marL="231775" marR="0" rtl="0" algn="ctr">
              <a:spcBef>
                <a:spcPts val="0"/>
              </a:spcBef>
              <a:spcAft>
                <a:spcPts val="0"/>
              </a:spcAft>
              <a:buClr>
                <a:srgbClr val="AF242B"/>
              </a:buClr>
              <a:buSzPct val="25000"/>
              <a:buFont typeface="Noto Sans Symbols"/>
              <a:buNone/>
            </a:pPr>
            <a:r>
              <a:rPr b="1" baseline="0" i="0" lang="en-US" sz="3600" u="none" cap="none" strike="noStrike">
                <a:solidFill>
                  <a:schemeClr val="dk1"/>
                </a:solidFill>
                <a:latin typeface="Arial"/>
                <a:ea typeface="Arial"/>
                <a:cs typeface="Arial"/>
                <a:sym typeface="Arial"/>
              </a:rPr>
              <a:t>Segment 3:</a:t>
            </a:r>
            <a:r>
              <a:rPr b="0" baseline="0" i="0" lang="en-US" sz="3600" u="none" cap="none" strike="noStrike">
                <a:solidFill>
                  <a:schemeClr val="dk1"/>
                </a:solidFill>
                <a:latin typeface="Arial"/>
                <a:ea typeface="Arial"/>
                <a:cs typeface="Arial"/>
                <a:sym typeface="Arial"/>
              </a:rPr>
              <a:t> </a:t>
            </a:r>
          </a:p>
          <a:p>
            <a:pPr indent="-231775" lvl="0" marL="231775" marR="0" rtl="0" algn="ctr">
              <a:spcBef>
                <a:spcPts val="72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BAAR Overview and Key Concepts</a:t>
            </a:r>
          </a:p>
        </p:txBody>
      </p:sp>
      <p:sp>
        <p:nvSpPr>
          <p:cNvPr id="284" name="Shape 284"/>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285" name="Shape 285"/>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txBox="1"/>
          <p:nvPr>
            <p:ph idx="1" type="body"/>
          </p:nvPr>
        </p:nvSpPr>
        <p:spPr>
          <a:xfrm>
            <a:off x="712787" y="1608137"/>
            <a:ext cx="8229600" cy="4525961"/>
          </a:xfrm>
          <a:prstGeom prst="rect">
            <a:avLst/>
          </a:prstGeom>
          <a:noFill/>
          <a:ln>
            <a:noFill/>
          </a:ln>
        </p:spPr>
        <p:txBody>
          <a:bodyPr anchorCtr="0" anchor="ctr" bIns="45700" lIns="91425" rIns="91425" tIns="45700">
            <a:noAutofit/>
          </a:bodyPr>
          <a:lstStyle/>
          <a:p>
            <a:pPr indent="-231775" lvl="0" marL="231775" marR="0" rtl="0" algn="ctr">
              <a:spcBef>
                <a:spcPts val="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BAAR Overview</a:t>
            </a:r>
          </a:p>
        </p:txBody>
      </p:sp>
      <p:sp>
        <p:nvSpPr>
          <p:cNvPr id="292" name="Shape 292"/>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293" name="Shape 293"/>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0" name="Shape 400"/>
        <p:cNvGrpSpPr/>
        <p:nvPr/>
      </p:nvGrpSpPr>
      <p:grpSpPr>
        <a:xfrm>
          <a:off x="0" y="0"/>
          <a:ext cx="0" cy="0"/>
          <a:chOff x="0" y="0"/>
          <a:chExt cx="0" cy="0"/>
        </a:xfrm>
      </p:grpSpPr>
      <p:sp>
        <p:nvSpPr>
          <p:cNvPr id="401" name="Shape 401"/>
          <p:cNvSpPr txBox="1"/>
          <p:nvPr>
            <p:ph type="title"/>
          </p:nvPr>
        </p:nvSpPr>
        <p:spPr>
          <a:xfrm>
            <a:off x="455612" y="331787"/>
            <a:ext cx="8463099"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Billing and Accounts Receivable Overview</a:t>
            </a:r>
          </a:p>
        </p:txBody>
      </p:sp>
      <p:sp>
        <p:nvSpPr>
          <p:cNvPr id="402" name="Shape 402"/>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403" name="Shape 403"/>
          <p:cNvSpPr txBox="1"/>
          <p:nvPr>
            <p:ph idx="12" type="sldNum"/>
          </p:nvPr>
        </p:nvSpPr>
        <p:spPr>
          <a:xfrm>
            <a:off x="0" y="6553200"/>
            <a:ext cx="435697" cy="30479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404" name="Shape 404"/>
          <p:cNvSpPr txBox="1"/>
          <p:nvPr>
            <p:ph idx="1" type="body"/>
          </p:nvPr>
        </p:nvSpPr>
        <p:spPr>
          <a:xfrm>
            <a:off x="550506" y="1461294"/>
            <a:ext cx="8593493" cy="452596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2000" u="sng" cap="none" strike="noStrike">
                <a:solidFill>
                  <a:schemeClr val="dk1"/>
                </a:solidFill>
                <a:latin typeface="Arial"/>
                <a:ea typeface="Arial"/>
                <a:cs typeface="Arial"/>
                <a:sym typeface="Arial"/>
              </a:rPr>
              <a:t>BAAR </a:t>
            </a:r>
            <a:r>
              <a:rPr b="0" baseline="0" i="0" lang="en-US" sz="2000" u="none" cap="none" strike="noStrike">
                <a:solidFill>
                  <a:schemeClr val="dk1"/>
                </a:solidFill>
                <a:latin typeface="Arial"/>
                <a:ea typeface="Arial"/>
                <a:cs typeface="Arial"/>
                <a:sym typeface="Arial"/>
              </a:rPr>
              <a:t>– Provides the ability to </a:t>
            </a:r>
            <a:r>
              <a:rPr b="0" baseline="0" i="0" lang="en-US" sz="2000" u="sng" cap="none" strike="noStrike">
                <a:solidFill>
                  <a:schemeClr val="dk1"/>
                </a:solidFill>
                <a:latin typeface="Arial"/>
                <a:ea typeface="Arial"/>
                <a:cs typeface="Arial"/>
                <a:sym typeface="Arial"/>
              </a:rPr>
              <a:t>record</a:t>
            </a:r>
            <a:r>
              <a:rPr b="0" baseline="0" i="0" lang="en-US" sz="2000" u="none" cap="none" strike="noStrike">
                <a:solidFill>
                  <a:schemeClr val="dk1"/>
                </a:solidFill>
                <a:latin typeface="Arial"/>
                <a:ea typeface="Arial"/>
                <a:cs typeface="Arial"/>
                <a:sym typeface="Arial"/>
              </a:rPr>
              <a:t>, </a:t>
            </a:r>
            <a:r>
              <a:rPr b="0" baseline="0" i="0" lang="en-US" sz="2000" u="sng" cap="none" strike="noStrike">
                <a:solidFill>
                  <a:schemeClr val="dk1"/>
                </a:solidFill>
                <a:latin typeface="Arial"/>
                <a:ea typeface="Arial"/>
                <a:cs typeface="Arial"/>
                <a:sym typeface="Arial"/>
              </a:rPr>
              <a:t>monitor</a:t>
            </a:r>
            <a:r>
              <a:rPr b="0" baseline="0" i="0" lang="en-US" sz="2000" u="none" cap="none" strike="noStrike">
                <a:solidFill>
                  <a:schemeClr val="dk1"/>
                </a:solidFill>
                <a:latin typeface="Arial"/>
                <a:ea typeface="Arial"/>
                <a:cs typeface="Arial"/>
                <a:sym typeface="Arial"/>
              </a:rPr>
              <a:t>, and </a:t>
            </a:r>
            <a:r>
              <a:rPr b="0" baseline="0" i="0" lang="en-US" sz="2000" u="sng" cap="none" strike="noStrike">
                <a:solidFill>
                  <a:schemeClr val="dk1"/>
                </a:solidFill>
                <a:latin typeface="Arial"/>
                <a:ea typeface="Arial"/>
                <a:cs typeface="Arial"/>
                <a:sym typeface="Arial"/>
              </a:rPr>
              <a:t>control</a:t>
            </a:r>
            <a:r>
              <a:rPr b="0" baseline="0" i="0" lang="en-US" sz="2000" u="none" cap="none" strike="noStrike">
                <a:solidFill>
                  <a:schemeClr val="dk1"/>
                </a:solidFill>
                <a:latin typeface="Arial"/>
                <a:ea typeface="Arial"/>
                <a:cs typeface="Arial"/>
                <a:sym typeface="Arial"/>
              </a:rPr>
              <a:t> all activities associated with GSA’s </a:t>
            </a:r>
            <a:r>
              <a:rPr b="0" baseline="0" i="0" lang="en-US" sz="2000" u="sng" cap="none" strike="noStrike">
                <a:solidFill>
                  <a:schemeClr val="dk1"/>
                </a:solidFill>
                <a:latin typeface="Arial"/>
                <a:ea typeface="Arial"/>
                <a:cs typeface="Arial"/>
                <a:sym typeface="Arial"/>
              </a:rPr>
              <a:t>billing and collection process</a:t>
            </a:r>
            <a:r>
              <a:rPr b="0" baseline="0" i="0" lang="en-US" sz="2000" u="none" cap="none" strike="noStrike">
                <a:solidFill>
                  <a:schemeClr val="dk1"/>
                </a:solidFill>
                <a:latin typeface="Arial"/>
                <a:ea typeface="Arial"/>
                <a:cs typeface="Arial"/>
                <a:sym typeface="Arial"/>
              </a:rPr>
              <a:t>, including:</a:t>
            </a:r>
          </a:p>
          <a:p>
            <a:pPr indent="-225425" lvl="1" marL="568325" marR="0" rtl="0" algn="l">
              <a:spcBef>
                <a:spcPts val="1200"/>
              </a:spcBef>
              <a:spcAft>
                <a:spcPts val="0"/>
              </a:spcAft>
              <a:buClr>
                <a:srgbClr val="AF242B"/>
              </a:buClr>
              <a:buSzPct val="75000"/>
              <a:buFont typeface="Noto Sans Symbols"/>
              <a:buChar char="•"/>
            </a:pPr>
            <a:r>
              <a:rPr b="0" baseline="0" i="0" lang="en-US" sz="2000" u="sng" cap="none" strike="noStrike">
                <a:solidFill>
                  <a:schemeClr val="dk1"/>
                </a:solidFill>
                <a:latin typeface="Arial"/>
                <a:ea typeface="Arial"/>
                <a:cs typeface="Arial"/>
                <a:sym typeface="Arial"/>
              </a:rPr>
              <a:t>Establishing unbilled</a:t>
            </a:r>
            <a:r>
              <a:rPr b="0" baseline="0" i="0" lang="en-US" sz="2000" u="none" cap="none" strike="noStrike">
                <a:solidFill>
                  <a:schemeClr val="dk1"/>
                </a:solidFill>
                <a:latin typeface="Arial"/>
                <a:ea typeface="Arial"/>
                <a:cs typeface="Arial"/>
                <a:sym typeface="Arial"/>
              </a:rPr>
              <a:t> receivables for each billing method</a:t>
            </a:r>
          </a:p>
          <a:p>
            <a:pPr indent="-225425" lvl="1" marL="568325" marR="0" rtl="0" algn="l">
              <a:spcBef>
                <a:spcPts val="1200"/>
              </a:spcBef>
              <a:spcAft>
                <a:spcPts val="0"/>
              </a:spcAft>
              <a:buClr>
                <a:srgbClr val="AF242B"/>
              </a:buClr>
              <a:buSzPct val="75000"/>
              <a:buFont typeface="Noto Sans Symbols"/>
              <a:buChar char="•"/>
            </a:pPr>
            <a:r>
              <a:rPr b="0" baseline="0" i="0" lang="en-US" sz="2000" u="sng" cap="none" strike="noStrike">
                <a:solidFill>
                  <a:schemeClr val="dk1"/>
                </a:solidFill>
                <a:latin typeface="Arial"/>
                <a:ea typeface="Arial"/>
                <a:cs typeface="Arial"/>
                <a:sym typeface="Arial"/>
              </a:rPr>
              <a:t>Billing customers</a:t>
            </a:r>
            <a:r>
              <a:rPr b="0" baseline="0" i="0" lang="en-US" sz="2000" u="none" cap="none" strike="noStrike">
                <a:solidFill>
                  <a:schemeClr val="dk1"/>
                </a:solidFill>
                <a:latin typeface="Arial"/>
                <a:ea typeface="Arial"/>
                <a:cs typeface="Arial"/>
                <a:sym typeface="Arial"/>
              </a:rPr>
              <a:t> for goods/services provided </a:t>
            </a:r>
          </a:p>
          <a:p>
            <a:pPr indent="-225425" lvl="1" marL="568325" marR="0" rtl="0" algn="l">
              <a:spcBef>
                <a:spcPts val="1200"/>
              </a:spcBef>
              <a:spcAft>
                <a:spcPts val="0"/>
              </a:spcAft>
              <a:buClr>
                <a:srgbClr val="AF242B"/>
              </a:buClr>
              <a:buSzPct val="75000"/>
              <a:buFont typeface="Noto Sans Symbols"/>
              <a:buChar char="•"/>
            </a:pPr>
            <a:r>
              <a:rPr b="0" baseline="0" i="0" lang="en-US" sz="2000" u="sng" cap="none" strike="noStrike">
                <a:solidFill>
                  <a:schemeClr val="dk1"/>
                </a:solidFill>
                <a:latin typeface="Arial"/>
                <a:ea typeface="Arial"/>
                <a:cs typeface="Arial"/>
                <a:sym typeface="Arial"/>
              </a:rPr>
              <a:t>Tracking outstanding receivables</a:t>
            </a:r>
          </a:p>
          <a:p>
            <a:pPr indent="-225425" lvl="1" marL="568325" marR="0" rtl="0" algn="l">
              <a:spcBef>
                <a:spcPts val="1200"/>
              </a:spcBef>
              <a:spcAft>
                <a:spcPts val="0"/>
              </a:spcAft>
              <a:buClr>
                <a:srgbClr val="AF242B"/>
              </a:buClr>
              <a:buSzPct val="75000"/>
              <a:buFont typeface="Noto Sans Symbols"/>
              <a:buChar char="•"/>
            </a:pPr>
            <a:r>
              <a:rPr b="0" baseline="0" i="0" lang="en-US" sz="2000" u="sng" cap="none" strike="noStrike">
                <a:solidFill>
                  <a:schemeClr val="dk1"/>
                </a:solidFill>
                <a:latin typeface="Arial"/>
                <a:ea typeface="Arial"/>
                <a:cs typeface="Arial"/>
                <a:sym typeface="Arial"/>
              </a:rPr>
              <a:t>Processing customer payments</a:t>
            </a:r>
            <a:r>
              <a:rPr b="0" baseline="0" i="0" lang="en-US" sz="2000" u="none" cap="none" strike="noStrike">
                <a:solidFill>
                  <a:schemeClr val="dk1"/>
                </a:solidFill>
                <a:latin typeface="Arial"/>
                <a:ea typeface="Arial"/>
                <a:cs typeface="Arial"/>
                <a:sym typeface="Arial"/>
              </a:rPr>
              <a:t> (i.e. collections)</a:t>
            </a:r>
          </a:p>
          <a:p>
            <a:pPr indent="-225425" lvl="1" marL="568325" marR="0" rtl="0" algn="l">
              <a:spcBef>
                <a:spcPts val="1200"/>
              </a:spcBef>
              <a:spcAft>
                <a:spcPts val="0"/>
              </a:spcAft>
              <a:buClr>
                <a:srgbClr val="AF242B"/>
              </a:buClr>
              <a:buSzPct val="75000"/>
              <a:buFont typeface="Noto Sans Symbols"/>
              <a:buChar char="•"/>
            </a:pPr>
            <a:r>
              <a:rPr b="0" baseline="0" i="0" lang="en-US" sz="2000" u="sng" cap="none" strike="noStrike">
                <a:solidFill>
                  <a:schemeClr val="dk1"/>
                </a:solidFill>
                <a:latin typeface="Arial"/>
                <a:ea typeface="Arial"/>
                <a:cs typeface="Arial"/>
                <a:sym typeface="Arial"/>
              </a:rPr>
              <a:t>Managing delinquent receivables</a:t>
            </a:r>
          </a:p>
          <a:p>
            <a:pPr indent="-149225" lvl="1" marL="568325" marR="0" rtl="0" algn="l">
              <a:spcBef>
                <a:spcPts val="120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a:p>
            <a:pPr indent="-107950" lvl="0" marL="231775" marR="0" rtl="0" algn="l">
              <a:spcBef>
                <a:spcPts val="11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9" name="Shape 409"/>
        <p:cNvGrpSpPr/>
        <p:nvPr/>
      </p:nvGrpSpPr>
      <p:grpSpPr>
        <a:xfrm>
          <a:off x="0" y="0"/>
          <a:ext cx="0" cy="0"/>
          <a:chOff x="0" y="0"/>
          <a:chExt cx="0" cy="0"/>
        </a:xfrm>
      </p:grpSpPr>
      <p:sp>
        <p:nvSpPr>
          <p:cNvPr id="410" name="Shape 410"/>
          <p:cNvSpPr txBox="1"/>
          <p:nvPr>
            <p:ph type="title"/>
          </p:nvPr>
        </p:nvSpPr>
        <p:spPr>
          <a:xfrm>
            <a:off x="455612" y="331787"/>
            <a:ext cx="8463099"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Billing Methods</a:t>
            </a:r>
          </a:p>
        </p:txBody>
      </p:sp>
      <p:sp>
        <p:nvSpPr>
          <p:cNvPr id="411" name="Shape 411"/>
          <p:cNvSpPr txBox="1"/>
          <p:nvPr>
            <p:ph idx="12" type="sldNum"/>
          </p:nvPr>
        </p:nvSpPr>
        <p:spPr>
          <a:xfrm>
            <a:off x="0" y="6553200"/>
            <a:ext cx="435697" cy="30479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412" name="Shape 412"/>
          <p:cNvSpPr txBox="1"/>
          <p:nvPr>
            <p:ph idx="1" type="body"/>
          </p:nvPr>
        </p:nvSpPr>
        <p:spPr>
          <a:xfrm>
            <a:off x="689112" y="1140030"/>
            <a:ext cx="8229600" cy="4742194"/>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1800" u="sng" cap="none" strike="noStrike">
                <a:solidFill>
                  <a:schemeClr val="dk1"/>
                </a:solidFill>
                <a:latin typeface="Arial"/>
                <a:ea typeface="Arial"/>
                <a:cs typeface="Arial"/>
                <a:sym typeface="Arial"/>
              </a:rPr>
              <a:t>Billing Method</a:t>
            </a:r>
            <a:r>
              <a:rPr b="0" baseline="0" i="0" lang="en-US" sz="1800" u="none" cap="none" strike="noStrike">
                <a:solidFill>
                  <a:schemeClr val="dk1"/>
                </a:solidFill>
                <a:latin typeface="Arial"/>
                <a:ea typeface="Arial"/>
                <a:cs typeface="Arial"/>
                <a:sym typeface="Arial"/>
              </a:rPr>
              <a:t> – defines: </a:t>
            </a:r>
          </a:p>
          <a:p>
            <a:pPr indent="-346075" lvl="1" marL="688975" marR="0" rtl="0" algn="l">
              <a:spcBef>
                <a:spcPts val="1200"/>
              </a:spcBef>
              <a:spcAft>
                <a:spcPts val="0"/>
              </a:spcAft>
              <a:buClr>
                <a:srgbClr val="AF242B"/>
              </a:buClr>
              <a:buSzPct val="75000"/>
              <a:buFont typeface="Arial"/>
              <a:buAutoNum type="arabicPeriod"/>
            </a:pPr>
            <a:r>
              <a:rPr b="0" baseline="0" i="0" lang="en-US" sz="1800" u="none" cap="none" strike="noStrike">
                <a:solidFill>
                  <a:schemeClr val="dk1"/>
                </a:solidFill>
                <a:latin typeface="Arial"/>
                <a:ea typeface="Arial"/>
                <a:cs typeface="Arial"/>
                <a:sym typeface="Arial"/>
              </a:rPr>
              <a:t>Manner in which </a:t>
            </a:r>
            <a:r>
              <a:rPr b="0" baseline="0" i="0" lang="en-US" sz="1800" u="sng" cap="none" strike="noStrike">
                <a:solidFill>
                  <a:schemeClr val="dk1"/>
                </a:solidFill>
                <a:latin typeface="Arial"/>
                <a:ea typeface="Arial"/>
                <a:cs typeface="Arial"/>
                <a:sym typeface="Arial"/>
              </a:rPr>
              <a:t>customer billing is initiated</a:t>
            </a:r>
            <a:r>
              <a:rPr b="0" baseline="0" i="0" lang="en-US" sz="1800" u="none" cap="none" strike="noStrike">
                <a:solidFill>
                  <a:schemeClr val="dk1"/>
                </a:solidFill>
                <a:latin typeface="Arial"/>
                <a:ea typeface="Arial"/>
                <a:cs typeface="Arial"/>
                <a:sym typeface="Arial"/>
              </a:rPr>
              <a:t> </a:t>
            </a:r>
          </a:p>
          <a:p>
            <a:pPr indent="-346075" lvl="1" marL="688975" marR="0" rtl="0" algn="l">
              <a:spcBef>
                <a:spcPts val="1200"/>
              </a:spcBef>
              <a:spcAft>
                <a:spcPts val="0"/>
              </a:spcAft>
              <a:buClr>
                <a:srgbClr val="AF242B"/>
              </a:buClr>
              <a:buSzPct val="75000"/>
              <a:buFont typeface="Arial"/>
              <a:buAutoNum type="arabicPeriod"/>
            </a:pPr>
            <a:r>
              <a:rPr b="0" baseline="0" i="0" lang="en-US" sz="1800" u="none" cap="none" strike="noStrike">
                <a:solidFill>
                  <a:schemeClr val="dk1"/>
                </a:solidFill>
                <a:latin typeface="Arial"/>
                <a:ea typeface="Arial"/>
                <a:cs typeface="Arial"/>
                <a:sym typeface="Arial"/>
              </a:rPr>
              <a:t>Manner in which </a:t>
            </a:r>
            <a:r>
              <a:rPr b="0" baseline="0" i="0" lang="en-US" sz="1800" u="sng" cap="none" strike="noStrike">
                <a:solidFill>
                  <a:schemeClr val="dk1"/>
                </a:solidFill>
                <a:latin typeface="Arial"/>
                <a:ea typeface="Arial"/>
                <a:cs typeface="Arial"/>
                <a:sym typeface="Arial"/>
              </a:rPr>
              <a:t>customer remits payment to GSA</a:t>
            </a:r>
            <a:r>
              <a:rPr b="0" baseline="0" i="0" lang="en-US" sz="1800" u="none" cap="none" strike="noStrike">
                <a:solidFill>
                  <a:schemeClr val="dk1"/>
                </a:solidFill>
                <a:latin typeface="Arial"/>
                <a:ea typeface="Arial"/>
                <a:cs typeface="Arial"/>
                <a:sym typeface="Arial"/>
              </a:rPr>
              <a:t> </a:t>
            </a:r>
          </a:p>
          <a:p>
            <a:pPr indent="-231775" lvl="0" marL="23177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The </a:t>
            </a:r>
            <a:r>
              <a:rPr b="0" baseline="0" i="0" lang="en-US" sz="1800" u="sng" cap="none" strike="noStrike">
                <a:solidFill>
                  <a:schemeClr val="dk1"/>
                </a:solidFill>
                <a:latin typeface="Arial"/>
                <a:ea typeface="Arial"/>
                <a:cs typeface="Arial"/>
                <a:sym typeface="Arial"/>
              </a:rPr>
              <a:t>following billing methods</a:t>
            </a:r>
            <a:r>
              <a:rPr b="0" baseline="0" i="0" lang="en-US" sz="1800" u="none" cap="none" strike="noStrike">
                <a:solidFill>
                  <a:schemeClr val="dk1"/>
                </a:solidFill>
                <a:latin typeface="Arial"/>
                <a:ea typeface="Arial"/>
                <a:cs typeface="Arial"/>
                <a:sym typeface="Arial"/>
              </a:rPr>
              <a:t> are used in </a:t>
            </a:r>
            <a:r>
              <a:rPr b="0" baseline="0" i="0" lang="en-US" sz="1800" u="sng" cap="none" strike="noStrike">
                <a:solidFill>
                  <a:schemeClr val="dk1"/>
                </a:solidFill>
                <a:latin typeface="Arial"/>
                <a:ea typeface="Arial"/>
                <a:cs typeface="Arial"/>
                <a:sym typeface="Arial"/>
              </a:rPr>
              <a:t>Phase 3</a:t>
            </a:r>
            <a:r>
              <a:rPr b="0" baseline="0" i="0" lang="en-US" sz="1800" u="none" cap="none" strike="noStrike">
                <a:solidFill>
                  <a:schemeClr val="dk1"/>
                </a:solidFill>
                <a:latin typeface="Arial"/>
                <a:ea typeface="Arial"/>
                <a:cs typeface="Arial"/>
                <a:sym typeface="Arial"/>
              </a:rPr>
              <a:t> to bill customers and receive payments from customers:</a:t>
            </a:r>
          </a:p>
          <a:p>
            <a:pPr indent="-155575" lvl="0" marL="231775" marR="0" rtl="0" algn="l">
              <a:spcBef>
                <a:spcPts val="92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a:p>
            <a:pPr indent="-155575" lvl="0" marL="231775" marR="0" rtl="0" algn="l">
              <a:spcBef>
                <a:spcPts val="32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a:p>
            <a:pPr indent="-155575" lvl="0" marL="231775" marR="0" rtl="0" algn="l">
              <a:spcBef>
                <a:spcPts val="32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a:p>
            <a:pPr indent="-155575" lvl="0" marL="231775" marR="0" rtl="0" algn="l">
              <a:spcBef>
                <a:spcPts val="32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a:p>
            <a:pPr indent="-155575" lvl="0" marL="231775" marR="0" rtl="0" algn="l">
              <a:spcBef>
                <a:spcPts val="32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a:p>
            <a:pPr indent="-155575" lvl="0" marL="231775" marR="0" rtl="0" algn="l">
              <a:spcBef>
                <a:spcPts val="32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a:p>
            <a:pPr indent="0" lvl="0" marL="0"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p:txBody>
      </p:sp>
      <p:graphicFrame>
        <p:nvGraphicFramePr>
          <p:cNvPr id="413" name="Shape 413"/>
          <p:cNvGraphicFramePr/>
          <p:nvPr/>
        </p:nvGraphicFramePr>
        <p:xfrm>
          <a:off x="634483" y="3055040"/>
          <a:ext cx="3000000" cy="3000000"/>
        </p:xfrm>
        <a:graphic>
          <a:graphicData uri="http://schemas.openxmlformats.org/drawingml/2006/table">
            <a:tbl>
              <a:tblPr bandRow="1" firstRow="1">
                <a:noFill/>
                <a:tableStyleId>{D08842B2-31E1-445A-9316-D08612835DD0}</a:tableStyleId>
              </a:tblPr>
              <a:tblGrid>
                <a:gridCol w="2584575"/>
              </a:tblGrid>
              <a:tr h="383725">
                <a:tc>
                  <a:txBody>
                    <a:bodyPr>
                      <a:noAutofit/>
                    </a:bodyPr>
                    <a:lstStyle/>
                    <a:p>
                      <a:pPr indent="0" lvl="0" marL="0" marR="0" rtl="0" algn="ctr">
                        <a:spcBef>
                          <a:spcPts val="0"/>
                        </a:spcBef>
                        <a:buSzPct val="25000"/>
                        <a:buNone/>
                      </a:pPr>
                      <a:r>
                        <a:rPr baseline="0" lang="en-US" sz="1800" u="none" cap="none" strike="noStrike">
                          <a:solidFill>
                            <a:schemeClr val="dk1"/>
                          </a:solidFill>
                        </a:rPr>
                        <a:t>Standard Non-IPAC</a:t>
                      </a:r>
                    </a:p>
                  </a:txBody>
                  <a:tcPr marT="45725" marB="45725" marR="91450" marL="91450"/>
                </a:tc>
              </a:tr>
              <a:tr h="3123875">
                <a:tc>
                  <a:txBody>
                    <a:bodyPr>
                      <a:noAutofit/>
                    </a:bodyPr>
                    <a:lstStyle/>
                    <a:p>
                      <a:pPr indent="-168275" lvl="2" marL="168275" marR="0" rtl="0" algn="l">
                        <a:spcBef>
                          <a:spcPts val="0"/>
                        </a:spcBef>
                        <a:spcAft>
                          <a:spcPts val="0"/>
                        </a:spcAft>
                        <a:buClr>
                          <a:schemeClr val="dk1"/>
                        </a:buClr>
                        <a:buSzPct val="100000"/>
                        <a:buFont typeface="Arial"/>
                        <a:buChar char="•"/>
                      </a:pPr>
                      <a:r>
                        <a:rPr b="0" baseline="0" lang="en-US" sz="1600" u="none" cap="none" strike="noStrike"/>
                        <a:t>Transaction between GSA and </a:t>
                      </a:r>
                      <a:r>
                        <a:rPr b="0" baseline="0" lang="en-US" sz="1600" u="sng" cap="none" strike="noStrike"/>
                        <a:t>external Federal/non-Federal customer</a:t>
                      </a:r>
                    </a:p>
                    <a:p>
                      <a:pPr indent="-168275" lvl="2" marL="168275" marR="0" rtl="0" algn="l">
                        <a:spcBef>
                          <a:spcPts val="600"/>
                        </a:spcBef>
                        <a:spcAft>
                          <a:spcPts val="300"/>
                        </a:spcAft>
                        <a:buClr>
                          <a:schemeClr val="dk1"/>
                        </a:buClr>
                        <a:buSzPct val="100000"/>
                        <a:buFont typeface="Arial"/>
                        <a:buChar char="•"/>
                      </a:pPr>
                      <a:r>
                        <a:rPr b="0" baseline="0" lang="en-US" sz="1600" u="none" cap="none" strike="noStrike"/>
                        <a:t>Customer </a:t>
                      </a:r>
                      <a:r>
                        <a:rPr b="0" baseline="0" lang="en-US" sz="1600" u="sng" cap="none" strike="noStrike"/>
                        <a:t>actively initiates the remittance</a:t>
                      </a:r>
                      <a:r>
                        <a:rPr b="0" baseline="0" lang="en-US" sz="1600" u="none" cap="none" strike="noStrike"/>
                        <a:t> of payment to GSA via available payment methods</a:t>
                      </a:r>
                    </a:p>
                  </a:txBody>
                  <a:tcPr marT="45725" marB="45725" marR="91450" marL="91450"/>
                </a:tc>
              </a:tr>
            </a:tbl>
          </a:graphicData>
        </a:graphic>
      </p:graphicFrame>
      <p:sp>
        <p:nvSpPr>
          <p:cNvPr id="414" name="Shape 414"/>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graphicFrame>
        <p:nvGraphicFramePr>
          <p:cNvPr id="415" name="Shape 415"/>
          <p:cNvGraphicFramePr/>
          <p:nvPr/>
        </p:nvGraphicFramePr>
        <p:xfrm>
          <a:off x="3289755" y="3055306"/>
          <a:ext cx="3000000" cy="3000000"/>
        </p:xfrm>
        <a:graphic>
          <a:graphicData uri="http://schemas.openxmlformats.org/drawingml/2006/table">
            <a:tbl>
              <a:tblPr bandRow="1" firstRow="1">
                <a:noFill/>
                <a:tableStyleId>{2450933F-A109-4551-BD83-AE011BBE3704}</a:tableStyleId>
              </a:tblPr>
              <a:tblGrid>
                <a:gridCol w="2584575"/>
              </a:tblGrid>
              <a:tr h="383725">
                <a:tc>
                  <a:txBody>
                    <a:bodyPr>
                      <a:noAutofit/>
                    </a:bodyPr>
                    <a:lstStyle/>
                    <a:p>
                      <a:pPr indent="0" lvl="0" marL="0" marR="0" rtl="0" algn="ctr">
                        <a:spcBef>
                          <a:spcPts val="0"/>
                        </a:spcBef>
                        <a:buSzPct val="25000"/>
                        <a:buNone/>
                      </a:pPr>
                      <a:r>
                        <a:rPr baseline="0" lang="en-US" sz="1800" u="none" cap="none" strike="noStrike">
                          <a:solidFill>
                            <a:schemeClr val="dk1"/>
                          </a:solidFill>
                        </a:rPr>
                        <a:t>IPAC</a:t>
                      </a:r>
                    </a:p>
                  </a:txBody>
                  <a:tcPr marT="45725" marB="45725" marR="91450" marL="91450"/>
                </a:tc>
              </a:tr>
              <a:tr h="3123875">
                <a:tc>
                  <a:txBody>
                    <a:bodyPr>
                      <a:noAutofit/>
                    </a:bodyPr>
                    <a:lstStyle/>
                    <a:p>
                      <a:pPr indent="-168275" lvl="2" marL="168275" marR="0" rtl="0" algn="l">
                        <a:spcBef>
                          <a:spcPts val="0"/>
                        </a:spcBef>
                        <a:spcAft>
                          <a:spcPts val="0"/>
                        </a:spcAft>
                        <a:buClr>
                          <a:schemeClr val="dk1"/>
                        </a:buClr>
                        <a:buSzPct val="100000"/>
                        <a:buFont typeface="Arial"/>
                        <a:buChar char="•"/>
                      </a:pPr>
                      <a:r>
                        <a:rPr baseline="0" lang="en-US" sz="1400" u="none" cap="none" strike="noStrike"/>
                        <a:t>Transaction between GSA and </a:t>
                      </a:r>
                      <a:r>
                        <a:rPr baseline="0" lang="en-US" sz="1400" u="sng" cap="none" strike="noStrike"/>
                        <a:t>external Federal customer</a:t>
                      </a:r>
                    </a:p>
                    <a:p>
                      <a:pPr indent="-168275" lvl="2" marL="168275" marR="0" rtl="0" algn="l">
                        <a:lnSpc>
                          <a:spcPct val="100000"/>
                        </a:lnSpc>
                        <a:spcBef>
                          <a:spcPts val="600"/>
                        </a:spcBef>
                        <a:spcAft>
                          <a:spcPts val="0"/>
                        </a:spcAft>
                        <a:buClr>
                          <a:schemeClr val="dk1"/>
                        </a:buClr>
                        <a:buSzPct val="100000"/>
                        <a:buFont typeface="Arial"/>
                        <a:buChar char="•"/>
                      </a:pPr>
                      <a:r>
                        <a:rPr baseline="0" lang="en-US" sz="1400" u="none" cap="none" strike="noStrike"/>
                        <a:t>Billing and collection is performed via </a:t>
                      </a:r>
                      <a:r>
                        <a:rPr baseline="0" lang="en-US" sz="1400" u="sng" cap="none" strike="noStrike"/>
                        <a:t>Treasury’s IPAC system</a:t>
                      </a:r>
                    </a:p>
                    <a:p>
                      <a:pPr indent="-179388" lvl="3" marL="344488" marR="0" rtl="0" algn="l">
                        <a:spcBef>
                          <a:spcPts val="600"/>
                        </a:spcBef>
                        <a:spcAft>
                          <a:spcPts val="0"/>
                        </a:spcAft>
                        <a:buClr>
                          <a:schemeClr val="dk1"/>
                        </a:buClr>
                        <a:buSzPct val="100000"/>
                        <a:buFont typeface="Arial"/>
                        <a:buChar char="•"/>
                      </a:pPr>
                      <a:r>
                        <a:rPr baseline="0" lang="en-US" sz="1400" u="none" cap="none" strike="noStrike"/>
                        <a:t>Customer payment </a:t>
                      </a:r>
                      <a:r>
                        <a:rPr baseline="0" lang="en-US" sz="1400" u="sng" cap="none" strike="noStrike"/>
                        <a:t>automatically received</a:t>
                      </a:r>
                      <a:r>
                        <a:rPr baseline="0" lang="en-US" sz="1400" u="none" cap="none" strike="noStrike"/>
                        <a:t> by GSA via IPAC</a:t>
                      </a:r>
                    </a:p>
                    <a:p>
                      <a:pPr indent="-179388" lvl="3" marL="344488" marR="0" rtl="0" algn="l">
                        <a:spcBef>
                          <a:spcPts val="600"/>
                        </a:spcBef>
                        <a:spcAft>
                          <a:spcPts val="300"/>
                        </a:spcAft>
                        <a:buClr>
                          <a:schemeClr val="dk1"/>
                        </a:buClr>
                        <a:buSzPct val="100000"/>
                        <a:buFont typeface="Arial"/>
                        <a:buChar char="•"/>
                      </a:pPr>
                      <a:r>
                        <a:rPr baseline="0" lang="en-US" sz="1400" u="none" cap="none" strike="noStrike"/>
                        <a:t>Customer </a:t>
                      </a:r>
                      <a:r>
                        <a:rPr baseline="0" lang="en-US" sz="1400" u="sng" cap="none" strike="noStrike"/>
                        <a:t>does not actively remit payment</a:t>
                      </a:r>
                      <a:r>
                        <a:rPr baseline="0" lang="en-US" sz="1400" u="none" cap="none" strike="noStrike"/>
                        <a:t> to GSA</a:t>
                      </a:r>
                    </a:p>
                  </a:txBody>
                  <a:tcPr marT="45725" marB="45725" marR="91450" marL="91450"/>
                </a:tc>
              </a:tr>
            </a:tbl>
          </a:graphicData>
        </a:graphic>
      </p:graphicFrame>
      <p:graphicFrame>
        <p:nvGraphicFramePr>
          <p:cNvPr id="416" name="Shape 416"/>
          <p:cNvGraphicFramePr/>
          <p:nvPr/>
        </p:nvGraphicFramePr>
        <p:xfrm>
          <a:off x="5951957" y="3049078"/>
          <a:ext cx="3000000" cy="3000000"/>
        </p:xfrm>
        <a:graphic>
          <a:graphicData uri="http://schemas.openxmlformats.org/drawingml/2006/table">
            <a:tbl>
              <a:tblPr bandRow="1" firstRow="1">
                <a:noFill/>
                <a:tableStyleId>{9B1F5DF0-9608-41D5-844B-F1ED6C7CCD31}</a:tableStyleId>
              </a:tblPr>
              <a:tblGrid>
                <a:gridCol w="2584575"/>
              </a:tblGrid>
              <a:tr h="383725">
                <a:tc>
                  <a:txBody>
                    <a:bodyPr>
                      <a:noAutofit/>
                    </a:bodyPr>
                    <a:lstStyle/>
                    <a:p>
                      <a:pPr indent="0" lvl="0" marL="0" marR="0" rtl="0" algn="ctr">
                        <a:spcBef>
                          <a:spcPts val="0"/>
                        </a:spcBef>
                        <a:buSzPct val="25000"/>
                        <a:buNone/>
                      </a:pPr>
                      <a:r>
                        <a:rPr baseline="0" lang="en-US" sz="1800" u="none" cap="none" strike="noStrike">
                          <a:solidFill>
                            <a:schemeClr val="dk1"/>
                          </a:solidFill>
                        </a:rPr>
                        <a:t>Internal</a:t>
                      </a:r>
                    </a:p>
                  </a:txBody>
                  <a:tcPr marT="45725" marB="45725" marR="91450" marL="91450"/>
                </a:tc>
              </a:tr>
              <a:tr h="3123875">
                <a:tc>
                  <a:txBody>
                    <a:bodyPr>
                      <a:noAutofit/>
                    </a:bodyPr>
                    <a:lstStyle/>
                    <a:p>
                      <a:pPr indent="-168275" lvl="2" marL="168275" marR="0" rtl="0" algn="l">
                        <a:spcBef>
                          <a:spcPts val="0"/>
                        </a:spcBef>
                        <a:spcAft>
                          <a:spcPts val="0"/>
                        </a:spcAft>
                        <a:buClr>
                          <a:schemeClr val="dk1"/>
                        </a:buClr>
                        <a:buSzPct val="100000"/>
                        <a:buFont typeface="Arial"/>
                        <a:buChar char="•"/>
                      </a:pPr>
                      <a:r>
                        <a:rPr baseline="0" lang="en-US" sz="1400" u="none" cap="none" strike="noStrike"/>
                        <a:t>Transaction between </a:t>
                      </a:r>
                      <a:r>
                        <a:rPr baseline="0" lang="en-US" sz="1400" u="sng" cap="none" strike="noStrike"/>
                        <a:t>internal GSA business lines</a:t>
                      </a:r>
                    </a:p>
                    <a:p>
                      <a:pPr indent="-168275" lvl="2" marL="168275" marR="0" rtl="0" algn="l">
                        <a:spcBef>
                          <a:spcPts val="600"/>
                        </a:spcBef>
                        <a:spcAft>
                          <a:spcPts val="0"/>
                        </a:spcAft>
                        <a:buClr>
                          <a:schemeClr val="dk1"/>
                        </a:buClr>
                        <a:buSzPct val="100000"/>
                        <a:buFont typeface="Arial"/>
                        <a:buChar char="•"/>
                      </a:pPr>
                      <a:r>
                        <a:rPr baseline="0" lang="en-US" sz="1400" u="sng" cap="none" strike="noStrike"/>
                        <a:t>Intrafund</a:t>
                      </a:r>
                      <a:r>
                        <a:rPr baseline="0" lang="en-US" sz="1400" u="none" cap="none" strike="noStrike"/>
                        <a:t>: </a:t>
                      </a:r>
                    </a:p>
                    <a:p>
                      <a:pPr indent="-179388" lvl="3" marL="344488" marR="0" rtl="0" algn="l">
                        <a:spcBef>
                          <a:spcPts val="600"/>
                        </a:spcBef>
                        <a:spcAft>
                          <a:spcPts val="0"/>
                        </a:spcAft>
                        <a:buClr>
                          <a:schemeClr val="dk1"/>
                        </a:buClr>
                        <a:buSzPct val="100000"/>
                        <a:buFont typeface="Arial"/>
                        <a:buChar char="•"/>
                      </a:pPr>
                      <a:r>
                        <a:rPr baseline="0" lang="en-US" sz="1400" u="none" cap="none" strike="noStrike"/>
                        <a:t>Billing within the </a:t>
                      </a:r>
                      <a:r>
                        <a:rPr baseline="0" lang="en-US" sz="1400" u="sng" cap="none" strike="noStrike"/>
                        <a:t>same GSA Treasury Account Symbol</a:t>
                      </a:r>
                      <a:r>
                        <a:rPr baseline="0" lang="en-US" sz="1400" u="none" cap="none" strike="noStrike"/>
                        <a:t> (TAS) (e.g. 455 Fund billing 255 Fund)</a:t>
                      </a:r>
                    </a:p>
                    <a:p>
                      <a:pPr indent="0" lvl="2" marL="0" marR="0" rtl="0" algn="l">
                        <a:spcBef>
                          <a:spcPts val="600"/>
                        </a:spcBef>
                        <a:spcAft>
                          <a:spcPts val="0"/>
                        </a:spcAft>
                        <a:buClr>
                          <a:schemeClr val="dk1"/>
                        </a:buClr>
                        <a:buSzPct val="100000"/>
                        <a:buFont typeface="Arial"/>
                        <a:buChar char="•"/>
                      </a:pPr>
                      <a:r>
                        <a:rPr baseline="0" lang="en-US" sz="1400" u="sng" cap="none" strike="noStrike"/>
                        <a:t>Interfund</a:t>
                      </a:r>
                      <a:r>
                        <a:rPr baseline="0" lang="en-US" sz="1400" u="none" cap="none" strike="noStrike"/>
                        <a:t>:</a:t>
                      </a:r>
                    </a:p>
                    <a:p>
                      <a:pPr indent="-179388" lvl="3" marL="344488" marR="0" rtl="0" algn="l">
                        <a:spcBef>
                          <a:spcPts val="600"/>
                        </a:spcBef>
                        <a:spcAft>
                          <a:spcPts val="300"/>
                        </a:spcAft>
                        <a:buClr>
                          <a:schemeClr val="dk1"/>
                        </a:buClr>
                        <a:buSzPct val="100000"/>
                        <a:buFont typeface="Arial"/>
                        <a:buChar char="•"/>
                      </a:pPr>
                      <a:r>
                        <a:rPr baseline="0" lang="en-US" sz="1400" u="none" cap="none" strike="noStrike">
                          <a:solidFill>
                            <a:schemeClr val="dk1"/>
                          </a:solidFill>
                          <a:latin typeface="Arial"/>
                          <a:ea typeface="Arial"/>
                          <a:cs typeface="Arial"/>
                          <a:sym typeface="Arial"/>
                        </a:rPr>
                        <a:t>Billing within GSA, but </a:t>
                      </a:r>
                      <a:r>
                        <a:rPr baseline="0" lang="en-US" sz="1400" u="sng" cap="none" strike="noStrike">
                          <a:solidFill>
                            <a:schemeClr val="dk1"/>
                          </a:solidFill>
                          <a:latin typeface="Arial"/>
                          <a:ea typeface="Arial"/>
                          <a:cs typeface="Arial"/>
                          <a:sym typeface="Arial"/>
                        </a:rPr>
                        <a:t>not within the same TAS</a:t>
                      </a:r>
                      <a:r>
                        <a:rPr baseline="0" lang="en-US" sz="1400" u="none" cap="none" strike="noStrike">
                          <a:solidFill>
                            <a:schemeClr val="dk1"/>
                          </a:solidFill>
                          <a:latin typeface="Arial"/>
                          <a:ea typeface="Arial"/>
                          <a:cs typeface="Arial"/>
                          <a:sym typeface="Arial"/>
                        </a:rPr>
                        <a:t> (e.g. 255/455 paying rent to 192X)</a:t>
                      </a:r>
                    </a:p>
                  </a:txBody>
                  <a:tcPr marT="45725" marB="45725" marR="91450" marL="91450"/>
                </a:tc>
              </a:tr>
            </a:tbl>
          </a:graphicData>
        </a:graphic>
      </p:graphicFrame>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1" name="Shape 421"/>
        <p:cNvGrpSpPr/>
        <p:nvPr/>
      </p:nvGrpSpPr>
      <p:grpSpPr>
        <a:xfrm>
          <a:off x="0" y="0"/>
          <a:ext cx="0" cy="0"/>
          <a:chOff x="0" y="0"/>
          <a:chExt cx="0" cy="0"/>
        </a:xfrm>
      </p:grpSpPr>
      <p:sp>
        <p:nvSpPr>
          <p:cNvPr id="422" name="Shape 422"/>
          <p:cNvSpPr txBox="1"/>
          <p:nvPr>
            <p:ph type="title"/>
          </p:nvPr>
        </p:nvSpPr>
        <p:spPr>
          <a:xfrm>
            <a:off x="455612" y="331787"/>
            <a:ext cx="8463099"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Billing Methods – Non-IPAC</a:t>
            </a:r>
          </a:p>
        </p:txBody>
      </p:sp>
      <p:sp>
        <p:nvSpPr>
          <p:cNvPr id="423" name="Shape 423"/>
          <p:cNvSpPr txBox="1"/>
          <p:nvPr>
            <p:ph idx="12" type="sldNum"/>
          </p:nvPr>
        </p:nvSpPr>
        <p:spPr>
          <a:xfrm>
            <a:off x="0" y="6553200"/>
            <a:ext cx="435697" cy="30479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424" name="Shape 424"/>
          <p:cNvSpPr txBox="1"/>
          <p:nvPr>
            <p:ph idx="1" type="body"/>
          </p:nvPr>
        </p:nvSpPr>
        <p:spPr>
          <a:xfrm>
            <a:off x="689112" y="1461294"/>
            <a:ext cx="8229600" cy="452596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Customer Type: </a:t>
            </a:r>
            <a:r>
              <a:rPr b="0" baseline="0" i="0" lang="en-US" sz="2000" u="sng" cap="none" strike="noStrike">
                <a:solidFill>
                  <a:schemeClr val="dk1"/>
                </a:solidFill>
                <a:latin typeface="Arial"/>
                <a:ea typeface="Arial"/>
                <a:cs typeface="Arial"/>
                <a:sym typeface="Arial"/>
              </a:rPr>
              <a:t>External</a:t>
            </a:r>
          </a:p>
          <a:p>
            <a:pPr indent="-225425" lvl="1" marL="568325" marR="0" rtl="0" algn="l">
              <a:spcBef>
                <a:spcPts val="120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Federal and non-Federal</a:t>
            </a:r>
            <a:r>
              <a:rPr b="0" baseline="0" i="0" lang="en-US" sz="1800" u="none" cap="none" strike="noStrike">
                <a:solidFill>
                  <a:schemeClr val="dk1"/>
                </a:solidFill>
                <a:latin typeface="Arial"/>
                <a:ea typeface="Arial"/>
                <a:cs typeface="Arial"/>
                <a:sym typeface="Arial"/>
              </a:rPr>
              <a:t> customers can be billed non-IPAC</a:t>
            </a:r>
          </a:p>
          <a:p>
            <a:pPr indent="-241300" lvl="2" marL="914400"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Note: </a:t>
            </a:r>
            <a:r>
              <a:rPr b="0" baseline="0" i="0" lang="en-US" sz="1800" u="sng" cap="none" strike="noStrike">
                <a:solidFill>
                  <a:schemeClr val="dk1"/>
                </a:solidFill>
                <a:latin typeface="Arial"/>
                <a:ea typeface="Arial"/>
                <a:cs typeface="Arial"/>
                <a:sym typeface="Arial"/>
              </a:rPr>
              <a:t>most</a:t>
            </a:r>
            <a:r>
              <a:rPr b="0" baseline="0" i="0" lang="en-US" sz="1800" u="none" cap="none" strike="noStrike">
                <a:solidFill>
                  <a:schemeClr val="dk1"/>
                </a:solidFill>
                <a:latin typeface="Arial"/>
                <a:ea typeface="Arial"/>
                <a:cs typeface="Arial"/>
                <a:sym typeface="Arial"/>
              </a:rPr>
              <a:t> Federal customers billed via IPAC </a:t>
            </a:r>
          </a:p>
          <a:p>
            <a:pPr indent="-231775" lvl="3" marL="126047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Requires signed trading agreement and related Pegasys configuration</a:t>
            </a:r>
          </a:p>
          <a:p>
            <a:pPr indent="-184150" lvl="0" marL="231775" marR="0" rtl="0" algn="l">
              <a:spcBef>
                <a:spcPts val="1200"/>
              </a:spcBef>
              <a:spcAft>
                <a:spcPts val="0"/>
              </a:spcAft>
              <a:buClr>
                <a:srgbClr val="AF242B"/>
              </a:buClr>
              <a:buFont typeface="Noto Sans Symbols"/>
              <a:buNone/>
            </a:pPr>
            <a:r>
              <a:t/>
            </a:r>
            <a:endParaRPr b="0" baseline="0" i="0" sz="1000" u="none" cap="none" strike="noStrike">
              <a:solidFill>
                <a:schemeClr val="dk1"/>
              </a:solidFill>
              <a:latin typeface="Arial"/>
              <a:ea typeface="Arial"/>
              <a:cs typeface="Arial"/>
              <a:sym typeface="Arial"/>
            </a:endParaRP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Pegasys generates a customer statement notifying customer of 1) </a:t>
            </a:r>
            <a:r>
              <a:rPr b="0" baseline="0" i="0" lang="en-US" sz="2000" u="sng" cap="none" strike="noStrike">
                <a:solidFill>
                  <a:schemeClr val="dk1"/>
                </a:solidFill>
                <a:latin typeface="Arial"/>
                <a:ea typeface="Arial"/>
                <a:cs typeface="Arial"/>
                <a:sym typeface="Arial"/>
              </a:rPr>
              <a:t>billed charges</a:t>
            </a:r>
            <a:r>
              <a:rPr b="0" baseline="0" i="0" lang="en-US" sz="2000" u="none" cap="none" strike="noStrike">
                <a:solidFill>
                  <a:schemeClr val="dk1"/>
                </a:solidFill>
                <a:latin typeface="Arial"/>
                <a:ea typeface="Arial"/>
                <a:cs typeface="Arial"/>
                <a:sym typeface="Arial"/>
              </a:rPr>
              <a:t> and 2) </a:t>
            </a:r>
            <a:r>
              <a:rPr b="0" baseline="0" i="0" lang="en-US" sz="2000" u="sng" cap="none" strike="noStrike">
                <a:solidFill>
                  <a:schemeClr val="dk1"/>
                </a:solidFill>
                <a:latin typeface="Arial"/>
                <a:ea typeface="Arial"/>
                <a:cs typeface="Arial"/>
                <a:sym typeface="Arial"/>
              </a:rPr>
              <a:t>collection due date</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Non-IPAC bills </a:t>
            </a:r>
            <a:r>
              <a:rPr b="1" baseline="0" i="0" lang="en-US" sz="1800" u="sng" cap="none" strike="noStrike">
                <a:solidFill>
                  <a:schemeClr val="dk1"/>
                </a:solidFill>
                <a:latin typeface="Arial"/>
                <a:ea typeface="Arial"/>
                <a:cs typeface="Arial"/>
                <a:sym typeface="Arial"/>
              </a:rPr>
              <a:t>are not printed</a:t>
            </a:r>
            <a:r>
              <a:rPr b="0" baseline="0" i="0" lang="en-US" sz="1800" u="none" cap="none" strike="noStrike">
                <a:solidFill>
                  <a:schemeClr val="dk1"/>
                </a:solidFill>
                <a:latin typeface="Arial"/>
                <a:ea typeface="Arial"/>
                <a:cs typeface="Arial"/>
                <a:sym typeface="Arial"/>
              </a:rPr>
              <a:t> -- generated as soft copy PDF and displayed in Pegasys and VCSS</a:t>
            </a:r>
          </a:p>
          <a:p>
            <a:pPr indent="-184150" lvl="0" marL="231775" marR="0" rtl="0" algn="l">
              <a:spcBef>
                <a:spcPts val="1200"/>
              </a:spcBef>
              <a:spcAft>
                <a:spcPts val="0"/>
              </a:spcAft>
              <a:buClr>
                <a:srgbClr val="AF242B"/>
              </a:buClr>
              <a:buFont typeface="Noto Sans Symbols"/>
              <a:buNone/>
            </a:pPr>
            <a:r>
              <a:t/>
            </a:r>
            <a:endParaRPr b="0" baseline="0" i="0" sz="1000" u="none" cap="none" strike="noStrike">
              <a:solidFill>
                <a:schemeClr val="dk1"/>
              </a:solidFill>
              <a:latin typeface="Arial"/>
              <a:ea typeface="Arial"/>
              <a:cs typeface="Arial"/>
              <a:sym typeface="Arial"/>
            </a:endParaRPr>
          </a:p>
          <a:p>
            <a:pPr indent="-231775" lvl="0" marL="231775" marR="0" rtl="0" algn="l">
              <a:spcBef>
                <a:spcPts val="1200"/>
              </a:spcBef>
              <a:spcAft>
                <a:spcPts val="60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Customer </a:t>
            </a:r>
            <a:r>
              <a:rPr b="0" baseline="0" i="0" lang="en-US" sz="2000" u="sng" cap="none" strike="noStrike">
                <a:solidFill>
                  <a:schemeClr val="dk1"/>
                </a:solidFill>
                <a:latin typeface="Arial"/>
                <a:ea typeface="Arial"/>
                <a:cs typeface="Arial"/>
                <a:sym typeface="Arial"/>
              </a:rPr>
              <a:t>actively remits payment to GSA</a:t>
            </a:r>
          </a:p>
        </p:txBody>
      </p:sp>
      <p:sp>
        <p:nvSpPr>
          <p:cNvPr id="425" name="Shape 425"/>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0" name="Shape 430"/>
        <p:cNvGrpSpPr/>
        <p:nvPr/>
      </p:nvGrpSpPr>
      <p:grpSpPr>
        <a:xfrm>
          <a:off x="0" y="0"/>
          <a:ext cx="0" cy="0"/>
          <a:chOff x="0" y="0"/>
          <a:chExt cx="0" cy="0"/>
        </a:xfrm>
      </p:grpSpPr>
      <p:sp>
        <p:nvSpPr>
          <p:cNvPr id="431" name="Shape 431"/>
          <p:cNvSpPr txBox="1"/>
          <p:nvPr>
            <p:ph type="title"/>
          </p:nvPr>
        </p:nvSpPr>
        <p:spPr>
          <a:xfrm>
            <a:off x="455612" y="331787"/>
            <a:ext cx="8463099"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Billing Methods – Non-IPAC (cont.)</a:t>
            </a:r>
          </a:p>
        </p:txBody>
      </p:sp>
      <p:sp>
        <p:nvSpPr>
          <p:cNvPr id="432" name="Shape 432"/>
          <p:cNvSpPr txBox="1"/>
          <p:nvPr>
            <p:ph idx="12" type="sldNum"/>
          </p:nvPr>
        </p:nvSpPr>
        <p:spPr>
          <a:xfrm>
            <a:off x="0" y="6553200"/>
            <a:ext cx="435697" cy="30479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433" name="Shape 433"/>
          <p:cNvSpPr txBox="1"/>
          <p:nvPr>
            <p:ph idx="1" type="body"/>
          </p:nvPr>
        </p:nvSpPr>
        <p:spPr>
          <a:xfrm>
            <a:off x="572362" y="1634287"/>
            <a:ext cx="8229600" cy="452596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Non-IPAC Billing transactions are recorded via </a:t>
            </a:r>
            <a:r>
              <a:rPr b="0" baseline="0" i="0" lang="en-US" sz="2000" u="sng" cap="none" strike="noStrike">
                <a:solidFill>
                  <a:schemeClr val="dk1"/>
                </a:solidFill>
                <a:latin typeface="Arial"/>
                <a:ea typeface="Arial"/>
                <a:cs typeface="Arial"/>
                <a:sym typeface="Arial"/>
              </a:rPr>
              <a:t>Billing Documents</a:t>
            </a:r>
            <a:r>
              <a:rPr b="0" baseline="0" i="0" lang="en-US" sz="2000" u="none" cap="none" strike="noStrike">
                <a:solidFill>
                  <a:schemeClr val="dk1"/>
                </a:solidFill>
                <a:latin typeface="Arial"/>
                <a:ea typeface="Arial"/>
                <a:cs typeface="Arial"/>
                <a:sym typeface="Arial"/>
              </a:rPr>
              <a:t> in Pegasys</a:t>
            </a:r>
          </a:p>
          <a:p>
            <a:pPr indent="-168275" lvl="1" marL="568325" marR="0" rtl="0" algn="l">
              <a:spcBef>
                <a:spcPts val="1200"/>
              </a:spcBef>
              <a:spcAft>
                <a:spcPts val="0"/>
              </a:spcAft>
              <a:buClr>
                <a:srgbClr val="AF242B"/>
              </a:buClr>
              <a:buFont typeface="Noto Sans Symbols"/>
              <a:buNone/>
            </a:pPr>
            <a:r>
              <a:t/>
            </a:r>
            <a:endParaRPr b="1" baseline="0" i="0" sz="1200" u="sng" cap="none" strike="noStrike">
              <a:solidFill>
                <a:schemeClr val="dk1"/>
              </a:solidFill>
              <a:latin typeface="Arial"/>
              <a:ea typeface="Arial"/>
              <a:cs typeface="Arial"/>
              <a:sym typeface="Arial"/>
            </a:endParaRPr>
          </a:p>
          <a:p>
            <a:pPr indent="-225425" lvl="1" marL="568325" marR="0" rtl="0" algn="l">
              <a:spcBef>
                <a:spcPts val="1200"/>
              </a:spcBef>
              <a:spcAft>
                <a:spcPts val="0"/>
              </a:spcAft>
              <a:buClr>
                <a:srgbClr val="AF242B"/>
              </a:buClr>
              <a:buSzPct val="75000"/>
              <a:buFont typeface="Noto Sans Symbols"/>
              <a:buChar char="•"/>
            </a:pPr>
            <a:r>
              <a:rPr b="1" baseline="0" i="0" lang="en-US" sz="2000" u="sng" cap="none" strike="noStrike">
                <a:solidFill>
                  <a:schemeClr val="dk1"/>
                </a:solidFill>
                <a:latin typeface="Arial"/>
                <a:ea typeface="Arial"/>
                <a:cs typeface="Arial"/>
                <a:sym typeface="Arial"/>
              </a:rPr>
              <a:t>Billing Document (BD)</a:t>
            </a:r>
            <a:r>
              <a:rPr b="0" baseline="0" i="0" lang="en-US" sz="2000" u="none" cap="none" strike="noStrike">
                <a:solidFill>
                  <a:schemeClr val="dk1"/>
                </a:solidFill>
                <a:latin typeface="Arial"/>
                <a:ea typeface="Arial"/>
                <a:cs typeface="Arial"/>
                <a:sym typeface="Arial"/>
              </a:rPr>
              <a:t> – performs 2 functions for external customer billing:</a:t>
            </a:r>
          </a:p>
          <a:p>
            <a:pPr indent="-352425" lvl="2" marL="1025525" marR="0" rtl="0" algn="l">
              <a:spcBef>
                <a:spcPts val="1200"/>
              </a:spcBef>
              <a:spcAft>
                <a:spcPts val="0"/>
              </a:spcAft>
              <a:buClr>
                <a:srgbClr val="AF242B"/>
              </a:buClr>
              <a:buSzPct val="75000"/>
              <a:buFont typeface="Arial"/>
              <a:buAutoNum type="arabicPeriod"/>
            </a:pPr>
            <a:r>
              <a:rPr b="0" baseline="0" i="0" lang="en-US" sz="1800" u="sng" cap="none" strike="noStrike">
                <a:solidFill>
                  <a:schemeClr val="dk1"/>
                </a:solidFill>
                <a:latin typeface="Arial"/>
                <a:ea typeface="Arial"/>
                <a:cs typeface="Arial"/>
                <a:sym typeface="Arial"/>
              </a:rPr>
              <a:t>Facilitates billing</a:t>
            </a:r>
            <a:r>
              <a:rPr b="0" baseline="0" i="0" lang="en-US" sz="1800" u="none" cap="none" strike="noStrike">
                <a:solidFill>
                  <a:schemeClr val="dk1"/>
                </a:solidFill>
                <a:latin typeface="Arial"/>
                <a:ea typeface="Arial"/>
                <a:cs typeface="Arial"/>
                <a:sym typeface="Arial"/>
              </a:rPr>
              <a:t> for services rendered/goods delivered</a:t>
            </a:r>
          </a:p>
          <a:p>
            <a:pPr indent="-352425" lvl="2" marL="1025525" marR="0" rtl="0" algn="l">
              <a:spcBef>
                <a:spcPts val="1200"/>
              </a:spcBef>
              <a:spcAft>
                <a:spcPts val="0"/>
              </a:spcAft>
              <a:buClr>
                <a:srgbClr val="AF242B"/>
              </a:buClr>
              <a:buSzPct val="75000"/>
              <a:buFont typeface="Arial"/>
              <a:buAutoNum type="arabicPeriod"/>
            </a:pPr>
            <a:r>
              <a:rPr b="0" baseline="0" i="0" lang="en-US" sz="1800" u="sng" cap="none" strike="noStrike">
                <a:solidFill>
                  <a:schemeClr val="dk1"/>
                </a:solidFill>
                <a:latin typeface="Arial"/>
                <a:ea typeface="Arial"/>
                <a:cs typeface="Arial"/>
                <a:sym typeface="Arial"/>
              </a:rPr>
              <a:t>Records the financial impact</a:t>
            </a:r>
            <a:r>
              <a:rPr b="0" baseline="0" i="0" lang="en-US" sz="1800" u="none" cap="none" strike="noStrike">
                <a:solidFill>
                  <a:schemeClr val="dk1"/>
                </a:solidFill>
                <a:latin typeface="Arial"/>
                <a:ea typeface="Arial"/>
                <a:cs typeface="Arial"/>
                <a:sym typeface="Arial"/>
              </a:rPr>
              <a:t> of providing goods/services:</a:t>
            </a:r>
          </a:p>
          <a:p>
            <a:pPr indent="-231775" lvl="3" marL="126047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GL Impact: Accounts Receivable and Revenue</a:t>
            </a:r>
          </a:p>
          <a:p>
            <a:pPr indent="-168275" lvl="1" marL="568325" marR="0" rtl="0" algn="l">
              <a:spcBef>
                <a:spcPts val="1200"/>
              </a:spcBef>
              <a:spcAft>
                <a:spcPts val="0"/>
              </a:spcAft>
              <a:buClr>
                <a:srgbClr val="AF242B"/>
              </a:buClr>
              <a:buFont typeface="Noto Sans Symbols"/>
              <a:buNone/>
            </a:pPr>
            <a:r>
              <a:t/>
            </a:r>
            <a:endParaRPr b="0" baseline="0" i="0" sz="1200" u="none" cap="none" strike="noStrike">
              <a:solidFill>
                <a:schemeClr val="dk1"/>
              </a:solidFill>
              <a:latin typeface="Arial"/>
              <a:ea typeface="Arial"/>
              <a:cs typeface="Arial"/>
              <a:sym typeface="Arial"/>
            </a:endParaRPr>
          </a:p>
          <a:p>
            <a:pPr indent="-225425" lvl="1" marL="56832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Generates customer statement viewable in Pegasys and VCSS</a:t>
            </a:r>
          </a:p>
          <a:p>
            <a:pPr indent="-241300" lvl="2" marL="914400" marR="0" rtl="0" algn="l">
              <a:spcBef>
                <a:spcPts val="1200"/>
              </a:spcBef>
              <a:spcAft>
                <a:spcPts val="60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To be viewable in VCSS, the vendor must be registered in VCSS</a:t>
            </a:r>
          </a:p>
        </p:txBody>
      </p:sp>
      <p:sp>
        <p:nvSpPr>
          <p:cNvPr id="434" name="Shape 434"/>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9" name="Shape 439"/>
        <p:cNvGrpSpPr/>
        <p:nvPr/>
      </p:nvGrpSpPr>
      <p:grpSpPr>
        <a:xfrm>
          <a:off x="0" y="0"/>
          <a:ext cx="0" cy="0"/>
          <a:chOff x="0" y="0"/>
          <a:chExt cx="0" cy="0"/>
        </a:xfrm>
      </p:grpSpPr>
      <p:sp>
        <p:nvSpPr>
          <p:cNvPr id="440" name="Shape 440"/>
          <p:cNvSpPr txBox="1"/>
          <p:nvPr>
            <p:ph type="title"/>
          </p:nvPr>
        </p:nvSpPr>
        <p:spPr>
          <a:xfrm>
            <a:off x="455612" y="331787"/>
            <a:ext cx="8463099"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Billing Methods – IPAC</a:t>
            </a:r>
          </a:p>
        </p:txBody>
      </p:sp>
      <p:sp>
        <p:nvSpPr>
          <p:cNvPr id="441" name="Shape 441"/>
          <p:cNvSpPr txBox="1"/>
          <p:nvPr>
            <p:ph idx="12" type="sldNum"/>
          </p:nvPr>
        </p:nvSpPr>
        <p:spPr>
          <a:xfrm>
            <a:off x="0" y="6553200"/>
            <a:ext cx="435697" cy="30479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442" name="Shape 442"/>
          <p:cNvSpPr txBox="1"/>
          <p:nvPr>
            <p:ph idx="1" type="body"/>
          </p:nvPr>
        </p:nvSpPr>
        <p:spPr>
          <a:xfrm>
            <a:off x="497202" y="1213704"/>
            <a:ext cx="8229600" cy="452596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1800" u="none" cap="none" strike="noStrike">
                <a:solidFill>
                  <a:schemeClr val="dk1"/>
                </a:solidFill>
                <a:latin typeface="Arial"/>
                <a:ea typeface="Arial"/>
                <a:cs typeface="Arial"/>
                <a:sym typeface="Arial"/>
              </a:rPr>
              <a:t>Intra-Governmental Payment and Collection (IPAC) Interface:</a:t>
            </a:r>
          </a:p>
          <a:p>
            <a:pPr indent="-225425" lvl="1" marL="56832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Treasury system facilitating </a:t>
            </a:r>
            <a:r>
              <a:rPr b="0" baseline="0" i="0" lang="en-US" sz="1600" u="sng" cap="none" strike="noStrike">
                <a:solidFill>
                  <a:schemeClr val="dk1"/>
                </a:solidFill>
                <a:latin typeface="Arial"/>
                <a:ea typeface="Arial"/>
                <a:cs typeface="Arial"/>
                <a:sym typeface="Arial"/>
              </a:rPr>
              <a:t>intra-governmental (agency to agency) transfers of funds</a:t>
            </a:r>
            <a:r>
              <a:rPr b="0" baseline="0" i="0" lang="en-US" sz="1600" u="none" cap="none" strike="noStrike">
                <a:solidFill>
                  <a:schemeClr val="dk1"/>
                </a:solidFill>
                <a:latin typeface="Arial"/>
                <a:ea typeface="Arial"/>
                <a:cs typeface="Arial"/>
                <a:sym typeface="Arial"/>
              </a:rPr>
              <a:t>, which streamlines Billing/Collections for GSA</a:t>
            </a:r>
          </a:p>
          <a:p>
            <a:pPr indent="-231775" lvl="0" marL="23177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Customer Type: </a:t>
            </a:r>
            <a:r>
              <a:rPr b="0" baseline="0" i="0" lang="en-US" sz="1800" u="sng" cap="none" strike="noStrike">
                <a:solidFill>
                  <a:schemeClr val="dk1"/>
                </a:solidFill>
                <a:latin typeface="Arial"/>
                <a:ea typeface="Arial"/>
                <a:cs typeface="Arial"/>
                <a:sym typeface="Arial"/>
              </a:rPr>
              <a:t>External</a:t>
            </a:r>
          </a:p>
          <a:p>
            <a:pPr indent="-225425" lvl="1" marL="568325" marR="0" rtl="0" algn="l">
              <a:spcBef>
                <a:spcPts val="1200"/>
              </a:spcBef>
              <a:spcAft>
                <a:spcPts val="0"/>
              </a:spcAft>
              <a:buClr>
                <a:srgbClr val="AF242B"/>
              </a:buClr>
              <a:buSzPct val="75000"/>
              <a:buFont typeface="Noto Sans Symbols"/>
              <a:buChar char="•"/>
            </a:pPr>
            <a:r>
              <a:rPr b="0" baseline="0" i="0" lang="en-US" sz="1600" u="sng" cap="none" strike="noStrike">
                <a:solidFill>
                  <a:schemeClr val="dk1"/>
                </a:solidFill>
                <a:latin typeface="Arial"/>
                <a:ea typeface="Arial"/>
                <a:cs typeface="Arial"/>
                <a:sym typeface="Arial"/>
              </a:rPr>
              <a:t>Only Federal </a:t>
            </a:r>
            <a:r>
              <a:rPr b="0" baseline="0" i="0" lang="en-US" sz="1600" u="none" cap="none" strike="noStrike">
                <a:solidFill>
                  <a:schemeClr val="dk1"/>
                </a:solidFill>
                <a:latin typeface="Arial"/>
                <a:ea typeface="Arial"/>
                <a:cs typeface="Arial"/>
                <a:sym typeface="Arial"/>
              </a:rPr>
              <a:t>customers can be billed via Treasury IPAC system</a:t>
            </a:r>
          </a:p>
          <a:p>
            <a:pPr indent="-241300" lvl="2" marL="914400"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Note: </a:t>
            </a:r>
            <a:r>
              <a:rPr b="0" baseline="0" i="0" lang="en-US" sz="1600" u="sng" cap="none" strike="noStrike">
                <a:solidFill>
                  <a:schemeClr val="dk1"/>
                </a:solidFill>
                <a:latin typeface="Arial"/>
                <a:ea typeface="Arial"/>
                <a:cs typeface="Arial"/>
                <a:sym typeface="Arial"/>
              </a:rPr>
              <a:t>most</a:t>
            </a:r>
            <a:r>
              <a:rPr b="0" baseline="0" i="0" lang="en-US" sz="1600" u="none" cap="none" strike="noStrike">
                <a:solidFill>
                  <a:schemeClr val="dk1"/>
                </a:solidFill>
                <a:latin typeface="Arial"/>
                <a:ea typeface="Arial"/>
                <a:cs typeface="Arial"/>
                <a:sym typeface="Arial"/>
              </a:rPr>
              <a:t> Federal customers billed via IPAC </a:t>
            </a:r>
          </a:p>
          <a:p>
            <a:pPr indent="-231775" lvl="3" marL="126047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Requires signed trading agreement and related Pegasys configuration</a:t>
            </a:r>
          </a:p>
          <a:p>
            <a:pPr indent="-231775" lvl="0" marL="23177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Pegasys generates a customer PDF statement notifying customer of 1) </a:t>
            </a:r>
            <a:r>
              <a:rPr b="0" baseline="0" i="0" lang="en-US" sz="1800" u="sng" cap="none" strike="noStrike">
                <a:solidFill>
                  <a:schemeClr val="dk1"/>
                </a:solidFill>
                <a:latin typeface="Arial"/>
                <a:ea typeface="Arial"/>
                <a:cs typeface="Arial"/>
                <a:sym typeface="Arial"/>
              </a:rPr>
              <a:t>billed charges</a:t>
            </a:r>
            <a:r>
              <a:rPr b="0" baseline="0" i="0" lang="en-US" sz="1800" u="none" cap="none" strike="noStrike">
                <a:solidFill>
                  <a:schemeClr val="dk1"/>
                </a:solidFill>
                <a:latin typeface="Arial"/>
                <a:ea typeface="Arial"/>
                <a:cs typeface="Arial"/>
                <a:sym typeface="Arial"/>
              </a:rPr>
              <a:t> and 2) </a:t>
            </a:r>
            <a:r>
              <a:rPr b="0" baseline="0" i="0" lang="en-US" sz="1800" u="sng" cap="none" strike="noStrike">
                <a:solidFill>
                  <a:schemeClr val="dk1"/>
                </a:solidFill>
                <a:latin typeface="Arial"/>
                <a:ea typeface="Arial"/>
                <a:cs typeface="Arial"/>
                <a:sym typeface="Arial"/>
              </a:rPr>
              <a:t>collection due date</a:t>
            </a:r>
          </a:p>
          <a:p>
            <a:pPr indent="-225425" lvl="1" marL="56832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IPAC bills </a:t>
            </a:r>
            <a:r>
              <a:rPr b="1" baseline="0" i="0" lang="en-US" sz="1600" u="sng" cap="none" strike="noStrike">
                <a:solidFill>
                  <a:schemeClr val="dk1"/>
                </a:solidFill>
                <a:latin typeface="Arial"/>
                <a:ea typeface="Arial"/>
                <a:cs typeface="Arial"/>
                <a:sym typeface="Arial"/>
              </a:rPr>
              <a:t>are not printed</a:t>
            </a:r>
            <a:r>
              <a:rPr b="0" baseline="0" i="0" lang="en-US" sz="1600" u="none" cap="none" strike="noStrike">
                <a:solidFill>
                  <a:schemeClr val="dk1"/>
                </a:solidFill>
                <a:latin typeface="Arial"/>
                <a:ea typeface="Arial"/>
                <a:cs typeface="Arial"/>
                <a:sym typeface="Arial"/>
              </a:rPr>
              <a:t> – generated as soft copy PDF and displayed in Pegasys and VCSS</a:t>
            </a:r>
          </a:p>
          <a:p>
            <a:pPr indent="-241300" lvl="2" marL="914400"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The PDF will only be displayed in VCSS if the vendor is registered in VCSS</a:t>
            </a:r>
          </a:p>
          <a:p>
            <a:pPr indent="-231775" lvl="0" marL="231775" marR="0" rtl="0" algn="l">
              <a:spcBef>
                <a:spcPts val="1200"/>
              </a:spcBef>
              <a:spcAft>
                <a:spcPts val="60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Automated collection processing – customer </a:t>
            </a:r>
            <a:r>
              <a:rPr b="0" baseline="0" i="0" lang="en-US" sz="1800" u="sng" cap="none" strike="noStrike">
                <a:solidFill>
                  <a:schemeClr val="dk1"/>
                </a:solidFill>
                <a:latin typeface="Arial"/>
                <a:ea typeface="Arial"/>
                <a:cs typeface="Arial"/>
                <a:sym typeface="Arial"/>
              </a:rPr>
              <a:t>does not actively remit payment</a:t>
            </a:r>
          </a:p>
        </p:txBody>
      </p:sp>
      <p:sp>
        <p:nvSpPr>
          <p:cNvPr id="443" name="Shape 443"/>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8" name="Shape 448"/>
        <p:cNvGrpSpPr/>
        <p:nvPr/>
      </p:nvGrpSpPr>
      <p:grpSpPr>
        <a:xfrm>
          <a:off x="0" y="0"/>
          <a:ext cx="0" cy="0"/>
          <a:chOff x="0" y="0"/>
          <a:chExt cx="0" cy="0"/>
        </a:xfrm>
      </p:grpSpPr>
      <p:sp>
        <p:nvSpPr>
          <p:cNvPr id="449" name="Shape 449"/>
          <p:cNvSpPr txBox="1"/>
          <p:nvPr>
            <p:ph type="title"/>
          </p:nvPr>
        </p:nvSpPr>
        <p:spPr>
          <a:xfrm>
            <a:off x="455612" y="331787"/>
            <a:ext cx="8463099"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Billing Methods – IPAC (cont.)</a:t>
            </a:r>
          </a:p>
        </p:txBody>
      </p:sp>
      <p:sp>
        <p:nvSpPr>
          <p:cNvPr id="450" name="Shape 450"/>
          <p:cNvSpPr txBox="1"/>
          <p:nvPr>
            <p:ph idx="12" type="sldNum"/>
          </p:nvPr>
        </p:nvSpPr>
        <p:spPr>
          <a:xfrm>
            <a:off x="0" y="6553200"/>
            <a:ext cx="435697" cy="30479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451" name="Shape 451"/>
          <p:cNvSpPr txBox="1"/>
          <p:nvPr>
            <p:ph idx="1" type="body"/>
          </p:nvPr>
        </p:nvSpPr>
        <p:spPr>
          <a:xfrm>
            <a:off x="354562" y="1309963"/>
            <a:ext cx="8789437" cy="452596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2000" u="none" cap="none" strike="noStrike">
                <a:solidFill>
                  <a:schemeClr val="dk1"/>
                </a:solidFill>
                <a:latin typeface="Arial"/>
                <a:ea typeface="Arial"/>
                <a:cs typeface="Arial"/>
                <a:sym typeface="Arial"/>
              </a:rPr>
              <a:t>Intra-Governmental Payment and Collection (IPAC) Interface:</a:t>
            </a:r>
          </a:p>
          <a:p>
            <a:pPr indent="-174625" lvl="0" marL="231775" marR="0" rtl="0" algn="l">
              <a:spcBef>
                <a:spcPts val="240"/>
              </a:spcBef>
              <a:spcAft>
                <a:spcPts val="0"/>
              </a:spcAft>
              <a:buClr>
                <a:srgbClr val="AF242B"/>
              </a:buClr>
              <a:buFont typeface="Noto Sans Symbols"/>
              <a:buNone/>
            </a:pPr>
            <a:r>
              <a:t/>
            </a:r>
            <a:endParaRPr b="1" baseline="0" i="0" sz="1200" u="none" cap="none" strike="noStrike">
              <a:solidFill>
                <a:schemeClr val="dk1"/>
              </a:solidFill>
              <a:latin typeface="Arial"/>
              <a:ea typeface="Arial"/>
              <a:cs typeface="Arial"/>
              <a:sym typeface="Arial"/>
            </a:endParaRPr>
          </a:p>
          <a:p>
            <a:pPr indent="-225425" lvl="1" marL="568325" marR="0" rtl="0" algn="l">
              <a:spcBef>
                <a:spcPts val="360"/>
              </a:spcBef>
              <a:spcAft>
                <a:spcPts val="0"/>
              </a:spcAft>
              <a:buClr>
                <a:srgbClr val="AF242B"/>
              </a:buClr>
              <a:buSzPct val="75000"/>
              <a:buFont typeface="Noto Sans Symbols"/>
              <a:buChar char="•"/>
            </a:pPr>
            <a:r>
              <a:rPr b="1" baseline="0" i="0" lang="en-US" sz="1800" u="sng" cap="none" strike="noStrike">
                <a:solidFill>
                  <a:schemeClr val="dk1"/>
                </a:solidFill>
                <a:latin typeface="Arial"/>
                <a:ea typeface="Arial"/>
                <a:cs typeface="Arial"/>
                <a:sym typeface="Arial"/>
              </a:rPr>
              <a:t>Pegasys Outbound process </a:t>
            </a:r>
            <a:r>
              <a:rPr b="0" baseline="0" i="0" lang="en-US" sz="1800" u="none" cap="none" strike="noStrike">
                <a:solidFill>
                  <a:schemeClr val="dk1"/>
                </a:solidFill>
                <a:latin typeface="Arial"/>
                <a:ea typeface="Arial"/>
                <a:cs typeface="Arial"/>
                <a:sym typeface="Arial"/>
              </a:rPr>
              <a:t>(to Treasury):</a:t>
            </a:r>
          </a:p>
          <a:p>
            <a:pPr indent="-241300" lvl="2" marL="914400"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Sending the bill to customer</a:t>
            </a:r>
          </a:p>
          <a:p>
            <a:pPr indent="-241300" lvl="2" marL="914400"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IPAC billing and payment transactions are selected by Pegasys and a </a:t>
            </a:r>
            <a:r>
              <a:rPr b="0" baseline="0" i="0" lang="en-US" sz="1600" u="sng" cap="none" strike="noStrike">
                <a:solidFill>
                  <a:schemeClr val="dk1"/>
                </a:solidFill>
                <a:latin typeface="Arial"/>
                <a:ea typeface="Arial"/>
                <a:cs typeface="Arial"/>
                <a:sym typeface="Arial"/>
              </a:rPr>
              <a:t>file is created that is uploaded to Treasury</a:t>
            </a:r>
          </a:p>
          <a:p>
            <a:pPr indent="-168275" lvl="1" marL="568325" marR="0" rtl="0" algn="l">
              <a:spcBef>
                <a:spcPts val="240"/>
              </a:spcBef>
              <a:spcAft>
                <a:spcPts val="0"/>
              </a:spcAft>
              <a:buClr>
                <a:srgbClr val="AF242B"/>
              </a:buClr>
              <a:buFont typeface="Noto Sans Symbols"/>
              <a:buNone/>
            </a:pPr>
            <a:r>
              <a:t/>
            </a:r>
            <a:endParaRPr b="1" baseline="0" i="0" sz="1200" u="none" cap="none" strike="noStrike">
              <a:solidFill>
                <a:schemeClr val="dk1"/>
              </a:solidFill>
              <a:latin typeface="Arial"/>
              <a:ea typeface="Arial"/>
              <a:cs typeface="Arial"/>
              <a:sym typeface="Arial"/>
            </a:endParaRPr>
          </a:p>
          <a:p>
            <a:pPr indent="-225425" lvl="1" marL="568325" marR="0" rtl="0" algn="l">
              <a:spcBef>
                <a:spcPts val="360"/>
              </a:spcBef>
              <a:spcAft>
                <a:spcPts val="0"/>
              </a:spcAft>
              <a:buClr>
                <a:srgbClr val="AF242B"/>
              </a:buClr>
              <a:buSzPct val="75000"/>
              <a:buFont typeface="Noto Sans Symbols"/>
              <a:buChar char="•"/>
            </a:pPr>
            <a:r>
              <a:rPr b="1" baseline="0" i="0" lang="en-US" sz="1800" u="sng" cap="none" strike="noStrike">
                <a:solidFill>
                  <a:schemeClr val="dk1"/>
                </a:solidFill>
                <a:latin typeface="Arial"/>
                <a:ea typeface="Arial"/>
                <a:cs typeface="Arial"/>
                <a:sym typeface="Arial"/>
              </a:rPr>
              <a:t>Treasury’s Role</a:t>
            </a:r>
            <a:r>
              <a:rPr b="0" baseline="0" i="0" lang="en-US" sz="1800" u="none" cap="none" strike="noStrike">
                <a:solidFill>
                  <a:schemeClr val="dk1"/>
                </a:solidFill>
                <a:latin typeface="Arial"/>
                <a:ea typeface="Arial"/>
                <a:cs typeface="Arial"/>
                <a:sym typeface="Arial"/>
              </a:rPr>
              <a:t>: </a:t>
            </a:r>
          </a:p>
          <a:p>
            <a:pPr indent="-241300" lvl="2" marL="914400"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Performs funds transfer requested by GSA</a:t>
            </a:r>
          </a:p>
          <a:p>
            <a:pPr indent="-241300" lvl="2" marL="914400"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Generates file back to GSA with billing and payment confirmations </a:t>
            </a:r>
          </a:p>
          <a:p>
            <a:pPr indent="-234950" lvl="2" marL="685800" marR="0" rtl="0" algn="l">
              <a:spcBef>
                <a:spcPts val="240"/>
              </a:spcBef>
              <a:spcAft>
                <a:spcPts val="0"/>
              </a:spcAft>
              <a:buClr>
                <a:srgbClr val="AF242B"/>
              </a:buClr>
              <a:buFont typeface="Noto Sans Symbols"/>
              <a:buNone/>
            </a:pPr>
            <a:r>
              <a:t/>
            </a:r>
            <a:endParaRPr b="1" baseline="0" i="0" sz="1200" u="sng" cap="none" strike="noStrike">
              <a:solidFill>
                <a:schemeClr val="dk1"/>
              </a:solidFill>
              <a:latin typeface="Arial"/>
              <a:ea typeface="Arial"/>
              <a:cs typeface="Arial"/>
              <a:sym typeface="Arial"/>
            </a:endParaRPr>
          </a:p>
          <a:p>
            <a:pPr indent="-227012" lvl="2" marL="569913" marR="0" rtl="0" algn="l">
              <a:spcBef>
                <a:spcPts val="360"/>
              </a:spcBef>
              <a:spcAft>
                <a:spcPts val="0"/>
              </a:spcAft>
              <a:buClr>
                <a:srgbClr val="AF242B"/>
              </a:buClr>
              <a:buSzPct val="75000"/>
              <a:buFont typeface="Noto Sans Symbols"/>
              <a:buChar char="•"/>
            </a:pPr>
            <a:r>
              <a:rPr b="1" baseline="0" i="0" lang="en-US" sz="1800" u="sng" cap="none" strike="noStrike">
                <a:solidFill>
                  <a:schemeClr val="dk1"/>
                </a:solidFill>
                <a:latin typeface="Arial"/>
                <a:ea typeface="Arial"/>
                <a:cs typeface="Arial"/>
                <a:sym typeface="Arial"/>
              </a:rPr>
              <a:t>Pegasys Inbound process </a:t>
            </a:r>
            <a:r>
              <a:rPr b="0" baseline="0" i="0" lang="en-US" sz="1800" u="none" cap="none" strike="noStrike">
                <a:solidFill>
                  <a:schemeClr val="dk1"/>
                </a:solidFill>
                <a:latin typeface="Arial"/>
                <a:ea typeface="Arial"/>
                <a:cs typeface="Arial"/>
                <a:sym typeface="Arial"/>
              </a:rPr>
              <a:t>(from Treasury):</a:t>
            </a:r>
          </a:p>
          <a:p>
            <a:pPr indent="-292100" lvl="3" marL="1143000"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Receiving collection/payment confirmations from Treasury</a:t>
            </a:r>
          </a:p>
          <a:p>
            <a:pPr indent="-292100" lvl="3" marL="1143000"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IPAC collections are received for:</a:t>
            </a:r>
          </a:p>
          <a:p>
            <a:pPr indent="-350837" lvl="3" marL="1544637" marR="0" rtl="0" algn="l">
              <a:spcBef>
                <a:spcPts val="320"/>
              </a:spcBef>
              <a:spcAft>
                <a:spcPts val="0"/>
              </a:spcAft>
              <a:buClr>
                <a:srgbClr val="AF242B"/>
              </a:buClr>
              <a:buSzPct val="75000"/>
              <a:buFont typeface="Arial"/>
              <a:buAutoNum type="arabicPeriod"/>
            </a:pPr>
            <a:r>
              <a:rPr b="0" baseline="0" i="0" lang="en-US" sz="1600" u="sng" cap="none" strike="noStrike">
                <a:solidFill>
                  <a:schemeClr val="dk1"/>
                </a:solidFill>
                <a:latin typeface="Arial"/>
                <a:ea typeface="Arial"/>
                <a:cs typeface="Arial"/>
                <a:sym typeface="Arial"/>
              </a:rPr>
              <a:t>Confirmation of IPAC bills</a:t>
            </a:r>
            <a:r>
              <a:rPr b="0" baseline="0" i="0" lang="en-US" sz="1600" u="none" cap="none" strike="noStrike">
                <a:solidFill>
                  <a:schemeClr val="dk1"/>
                </a:solidFill>
                <a:latin typeface="Arial"/>
                <a:ea typeface="Arial"/>
                <a:cs typeface="Arial"/>
                <a:sym typeface="Arial"/>
              </a:rPr>
              <a:t> sent to the customer via IPAC</a:t>
            </a:r>
          </a:p>
          <a:p>
            <a:pPr indent="-350837" lvl="3" marL="1544637" marR="0" rtl="0" algn="l">
              <a:spcBef>
                <a:spcPts val="320"/>
              </a:spcBef>
              <a:spcAft>
                <a:spcPts val="0"/>
              </a:spcAft>
              <a:buClr>
                <a:srgbClr val="AF242B"/>
              </a:buClr>
              <a:buSzPct val="75000"/>
              <a:buFont typeface="Arial"/>
              <a:buAutoNum type="arabicPeriod"/>
            </a:pPr>
            <a:r>
              <a:rPr b="0" baseline="0" i="0" lang="en-US" sz="1600" u="sng" cap="none" strike="noStrike">
                <a:solidFill>
                  <a:schemeClr val="dk1"/>
                </a:solidFill>
                <a:latin typeface="Arial"/>
                <a:ea typeface="Arial"/>
                <a:cs typeface="Arial"/>
                <a:sym typeface="Arial"/>
              </a:rPr>
              <a:t>Collection of non-IPAC bills</a:t>
            </a:r>
            <a:r>
              <a:rPr b="0" baseline="0" i="0" lang="en-US" sz="1600" u="none" cap="none" strike="noStrike">
                <a:solidFill>
                  <a:schemeClr val="dk1"/>
                </a:solidFill>
                <a:latin typeface="Arial"/>
                <a:ea typeface="Arial"/>
                <a:cs typeface="Arial"/>
                <a:sym typeface="Arial"/>
              </a:rPr>
              <a:t> where customer chooses to remit payment via IPAC</a:t>
            </a:r>
          </a:p>
        </p:txBody>
      </p:sp>
      <p:sp>
        <p:nvSpPr>
          <p:cNvPr id="452" name="Shape 452"/>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7" name="Shape 457"/>
        <p:cNvGrpSpPr/>
        <p:nvPr/>
      </p:nvGrpSpPr>
      <p:grpSpPr>
        <a:xfrm>
          <a:off x="0" y="0"/>
          <a:ext cx="0" cy="0"/>
          <a:chOff x="0" y="0"/>
          <a:chExt cx="0" cy="0"/>
        </a:xfrm>
      </p:grpSpPr>
      <p:sp>
        <p:nvSpPr>
          <p:cNvPr id="458" name="Shape 458"/>
          <p:cNvSpPr txBox="1"/>
          <p:nvPr>
            <p:ph type="title"/>
          </p:nvPr>
        </p:nvSpPr>
        <p:spPr>
          <a:xfrm>
            <a:off x="455612" y="331787"/>
            <a:ext cx="8463099"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Billing Methods – Internal</a:t>
            </a:r>
          </a:p>
        </p:txBody>
      </p:sp>
      <p:sp>
        <p:nvSpPr>
          <p:cNvPr id="459" name="Shape 459"/>
          <p:cNvSpPr txBox="1"/>
          <p:nvPr>
            <p:ph idx="12" type="sldNum"/>
          </p:nvPr>
        </p:nvSpPr>
        <p:spPr>
          <a:xfrm>
            <a:off x="0" y="6553200"/>
            <a:ext cx="435697" cy="30479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460" name="Shape 460"/>
          <p:cNvSpPr txBox="1"/>
          <p:nvPr>
            <p:ph idx="1" type="body"/>
          </p:nvPr>
        </p:nvSpPr>
        <p:spPr>
          <a:xfrm>
            <a:off x="541175" y="1309963"/>
            <a:ext cx="8377537" cy="452596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Customer Type: </a:t>
            </a:r>
            <a:r>
              <a:rPr b="0" baseline="0" i="0" lang="en-US" sz="1800" u="sng" cap="none" strike="noStrike">
                <a:solidFill>
                  <a:schemeClr val="dk1"/>
                </a:solidFill>
                <a:latin typeface="Arial"/>
                <a:ea typeface="Arial"/>
                <a:cs typeface="Arial"/>
                <a:sym typeface="Arial"/>
              </a:rPr>
              <a:t>Internal</a:t>
            </a:r>
          </a:p>
          <a:p>
            <a:pPr indent="-225425" lvl="1" marL="568325" marR="0" rtl="0" algn="l">
              <a:spcBef>
                <a:spcPts val="120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Only GSA business line</a:t>
            </a:r>
            <a:r>
              <a:rPr b="0" baseline="0" i="0" lang="en-US" sz="1800" u="none" cap="none" strike="noStrike">
                <a:solidFill>
                  <a:schemeClr val="dk1"/>
                </a:solidFill>
                <a:latin typeface="Arial"/>
                <a:ea typeface="Arial"/>
                <a:cs typeface="Arial"/>
                <a:sym typeface="Arial"/>
              </a:rPr>
              <a:t> customers can be billed internally</a:t>
            </a:r>
          </a:p>
          <a:p>
            <a:pPr indent="-241300" lvl="2" marL="914400"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Transaction between internal organizations within GSA, where </a:t>
            </a:r>
            <a:r>
              <a:rPr b="0" baseline="0" i="0" lang="en-US" sz="1800" u="sng" cap="none" strike="noStrike">
                <a:solidFill>
                  <a:schemeClr val="dk1"/>
                </a:solidFill>
                <a:latin typeface="Arial"/>
                <a:ea typeface="Arial"/>
                <a:cs typeface="Arial"/>
                <a:sym typeface="Arial"/>
              </a:rPr>
              <a:t>GSA is both the seller and the buyer of goods/services</a:t>
            </a:r>
            <a:r>
              <a:rPr b="0" baseline="0" i="0" lang="en-US" sz="1800" u="none" cap="none" strike="noStrike">
                <a:solidFill>
                  <a:schemeClr val="dk1"/>
                </a:solidFill>
                <a:latin typeface="Arial"/>
                <a:ea typeface="Arial"/>
                <a:cs typeface="Arial"/>
                <a:sym typeface="Arial"/>
              </a:rPr>
              <a:t> </a:t>
            </a:r>
          </a:p>
          <a:p>
            <a:pPr indent="-174625" lvl="0" marL="231775" marR="0" rtl="0" algn="l">
              <a:spcBef>
                <a:spcPts val="1200"/>
              </a:spcBef>
              <a:spcAft>
                <a:spcPts val="0"/>
              </a:spcAft>
              <a:buClr>
                <a:srgbClr val="AF242B"/>
              </a:buClr>
              <a:buFont typeface="Noto Sans Symbols"/>
              <a:buNone/>
            </a:pPr>
            <a:r>
              <a:t/>
            </a:r>
            <a:endParaRPr b="0" baseline="0" i="0" sz="1200" u="none" cap="none" strike="noStrike">
              <a:solidFill>
                <a:schemeClr val="dk1"/>
              </a:solidFill>
              <a:latin typeface="Arial"/>
              <a:ea typeface="Arial"/>
              <a:cs typeface="Arial"/>
              <a:sym typeface="Arial"/>
            </a:endParaRPr>
          </a:p>
          <a:p>
            <a:pPr indent="-231775" lvl="0" marL="23177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Interfund vs. Intrafund:</a:t>
            </a:r>
          </a:p>
          <a:p>
            <a:pPr indent="-225425" lvl="1" marL="568325" marR="0" rtl="0" algn="l">
              <a:spcBef>
                <a:spcPts val="600"/>
              </a:spcBef>
              <a:spcAft>
                <a:spcPts val="0"/>
              </a:spcAft>
              <a:buClr>
                <a:srgbClr val="AF242B"/>
              </a:buClr>
              <a:buSzPct val="75000"/>
              <a:buFont typeface="Noto Sans Symbols"/>
              <a:buChar char="•"/>
            </a:pPr>
            <a:r>
              <a:rPr b="1" baseline="0" i="0" lang="en-US" sz="1600" u="sng" cap="none" strike="noStrike">
                <a:solidFill>
                  <a:schemeClr val="dk1"/>
                </a:solidFill>
                <a:latin typeface="Arial"/>
                <a:ea typeface="Arial"/>
                <a:cs typeface="Arial"/>
                <a:sym typeface="Arial"/>
              </a:rPr>
              <a:t>Interfund</a:t>
            </a:r>
            <a:r>
              <a:rPr b="0" baseline="0" i="0" lang="en-US" sz="1600" u="none" cap="none" strike="noStrike">
                <a:solidFill>
                  <a:schemeClr val="dk1"/>
                </a:solidFill>
                <a:latin typeface="Arial"/>
                <a:ea typeface="Arial"/>
                <a:cs typeface="Arial"/>
                <a:sym typeface="Arial"/>
              </a:rPr>
              <a:t> transactions occur when one GSA Treasury Account Symbol (TAS) bills another GSA TAS (e.g. 255/455 paying rent to 192X)  </a:t>
            </a:r>
          </a:p>
          <a:p>
            <a:pPr indent="-225425" lvl="1" marL="568325" marR="0" rtl="0" algn="l">
              <a:spcBef>
                <a:spcPts val="600"/>
              </a:spcBef>
              <a:spcAft>
                <a:spcPts val="0"/>
              </a:spcAft>
              <a:buClr>
                <a:srgbClr val="AF242B"/>
              </a:buClr>
              <a:buSzPct val="75000"/>
              <a:buFont typeface="Noto Sans Symbols"/>
              <a:buChar char="•"/>
            </a:pPr>
            <a:r>
              <a:rPr b="1" baseline="0" i="0" lang="en-US" sz="1600" u="sng" cap="none" strike="noStrike">
                <a:solidFill>
                  <a:schemeClr val="dk1"/>
                </a:solidFill>
                <a:latin typeface="Arial"/>
                <a:ea typeface="Arial"/>
                <a:cs typeface="Arial"/>
                <a:sym typeface="Arial"/>
              </a:rPr>
              <a:t>Intrafund</a:t>
            </a:r>
            <a:r>
              <a:rPr b="0" baseline="0" i="0" lang="en-US" sz="1600" u="none" cap="none" strike="noStrike">
                <a:solidFill>
                  <a:schemeClr val="dk1"/>
                </a:solidFill>
                <a:latin typeface="Arial"/>
                <a:ea typeface="Arial"/>
                <a:cs typeface="Arial"/>
                <a:sym typeface="Arial"/>
              </a:rPr>
              <a:t> transactions occur when the same GSA TAS bills itself (e.g., 455 Fund billing 255 Fund)</a:t>
            </a:r>
          </a:p>
          <a:p>
            <a:pPr indent="-168275" lvl="1" marL="568325" marR="0" rtl="0" algn="l">
              <a:spcBef>
                <a:spcPts val="600"/>
              </a:spcBef>
              <a:spcAft>
                <a:spcPts val="0"/>
              </a:spcAft>
              <a:buClr>
                <a:srgbClr val="AF242B"/>
              </a:buClr>
              <a:buFont typeface="Noto Sans Symbols"/>
              <a:buNone/>
            </a:pPr>
            <a:r>
              <a:t/>
            </a:r>
            <a:endParaRPr b="0" baseline="0" i="0" sz="1200" u="none" cap="none" strike="noStrike">
              <a:solidFill>
                <a:schemeClr val="dk1"/>
              </a:solidFill>
              <a:latin typeface="Arial"/>
              <a:ea typeface="Arial"/>
              <a:cs typeface="Arial"/>
              <a:sym typeface="Arial"/>
            </a:endParaRPr>
          </a:p>
          <a:p>
            <a:pPr indent="-231775" lvl="0" marL="23177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Customer statement is not generated or displayed in VCSS</a:t>
            </a:r>
          </a:p>
          <a:p>
            <a:pPr indent="-168275" lvl="1" marL="568325" marR="0" rtl="0" algn="l">
              <a:spcBef>
                <a:spcPts val="1200"/>
              </a:spcBef>
              <a:spcAft>
                <a:spcPts val="0"/>
              </a:spcAft>
              <a:buClr>
                <a:srgbClr val="AF242B"/>
              </a:buClr>
              <a:buFont typeface="Noto Sans Symbols"/>
              <a:buNone/>
            </a:pPr>
            <a:r>
              <a:t/>
            </a:r>
            <a:endParaRPr b="0" baseline="0" i="0" sz="1200" u="none" cap="none" strike="noStrike">
              <a:solidFill>
                <a:schemeClr val="dk1"/>
              </a:solidFill>
              <a:latin typeface="Arial"/>
              <a:ea typeface="Arial"/>
              <a:cs typeface="Arial"/>
              <a:sym typeface="Arial"/>
            </a:endParaRPr>
          </a:p>
          <a:p>
            <a:pPr indent="-231775" lvl="0" marL="231775" marR="0" rtl="0" algn="l">
              <a:spcBef>
                <a:spcPts val="1200"/>
              </a:spcBef>
              <a:spcAft>
                <a:spcPts val="60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1 step collection processing – customer </a:t>
            </a:r>
            <a:r>
              <a:rPr b="0" baseline="0" i="0" lang="en-US" sz="1800" u="sng" cap="none" strike="noStrike">
                <a:solidFill>
                  <a:schemeClr val="dk1"/>
                </a:solidFill>
                <a:latin typeface="Arial"/>
                <a:ea typeface="Arial"/>
                <a:cs typeface="Arial"/>
                <a:sym typeface="Arial"/>
              </a:rPr>
              <a:t>does not actively remit payment</a:t>
            </a:r>
          </a:p>
        </p:txBody>
      </p:sp>
      <p:sp>
        <p:nvSpPr>
          <p:cNvPr id="461" name="Shape 461"/>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6" name="Shape 466"/>
        <p:cNvGrpSpPr/>
        <p:nvPr/>
      </p:nvGrpSpPr>
      <p:grpSpPr>
        <a:xfrm>
          <a:off x="0" y="0"/>
          <a:ext cx="0" cy="0"/>
          <a:chOff x="0" y="0"/>
          <a:chExt cx="0" cy="0"/>
        </a:xfrm>
      </p:grpSpPr>
      <p:sp>
        <p:nvSpPr>
          <p:cNvPr id="467" name="Shape 467"/>
          <p:cNvSpPr txBox="1"/>
          <p:nvPr>
            <p:ph type="title"/>
          </p:nvPr>
        </p:nvSpPr>
        <p:spPr>
          <a:xfrm>
            <a:off x="455612" y="331787"/>
            <a:ext cx="8463099"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Billing Methods – Internal (cont.)</a:t>
            </a:r>
          </a:p>
        </p:txBody>
      </p:sp>
      <p:sp>
        <p:nvSpPr>
          <p:cNvPr id="468" name="Shape 468"/>
          <p:cNvSpPr txBox="1"/>
          <p:nvPr>
            <p:ph idx="12" type="sldNum"/>
          </p:nvPr>
        </p:nvSpPr>
        <p:spPr>
          <a:xfrm>
            <a:off x="0" y="6553200"/>
            <a:ext cx="435697" cy="30479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469" name="Shape 469"/>
          <p:cNvSpPr txBox="1"/>
          <p:nvPr>
            <p:ph idx="1" type="body"/>
          </p:nvPr>
        </p:nvSpPr>
        <p:spPr>
          <a:xfrm>
            <a:off x="689112" y="1309963"/>
            <a:ext cx="8229600" cy="452596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Internal billing transactions are recorded via </a:t>
            </a:r>
            <a:r>
              <a:rPr b="0" baseline="0" i="0" lang="en-US" sz="2000" u="sng" cap="none" strike="noStrike">
                <a:solidFill>
                  <a:schemeClr val="dk1"/>
                </a:solidFill>
                <a:latin typeface="Arial"/>
                <a:ea typeface="Arial"/>
                <a:cs typeface="Arial"/>
                <a:sym typeface="Arial"/>
              </a:rPr>
              <a:t>Internal Vouchers</a:t>
            </a:r>
            <a:r>
              <a:rPr b="0" baseline="0" i="0" lang="en-US" sz="2000" u="none" cap="none" strike="noStrike">
                <a:solidFill>
                  <a:schemeClr val="dk1"/>
                </a:solidFill>
                <a:latin typeface="Arial"/>
                <a:ea typeface="Arial"/>
                <a:cs typeface="Arial"/>
                <a:sym typeface="Arial"/>
              </a:rPr>
              <a:t> in Pegasys</a:t>
            </a:r>
          </a:p>
          <a:p>
            <a:pPr indent="-168275" lvl="1" marL="568325" marR="0" rtl="0" algn="l">
              <a:spcBef>
                <a:spcPts val="1200"/>
              </a:spcBef>
              <a:spcAft>
                <a:spcPts val="0"/>
              </a:spcAft>
              <a:buClr>
                <a:srgbClr val="AF242B"/>
              </a:buClr>
              <a:buFont typeface="Noto Sans Symbols"/>
              <a:buNone/>
            </a:pPr>
            <a:r>
              <a:t/>
            </a:r>
            <a:endParaRPr b="1" baseline="0" i="0" sz="1200" u="sng" cap="none" strike="noStrike">
              <a:solidFill>
                <a:schemeClr val="dk1"/>
              </a:solidFill>
              <a:latin typeface="Arial"/>
              <a:ea typeface="Arial"/>
              <a:cs typeface="Arial"/>
              <a:sym typeface="Arial"/>
            </a:endParaRPr>
          </a:p>
          <a:p>
            <a:pPr indent="-225425" lvl="1" marL="568325" marR="0" rtl="0" algn="l">
              <a:spcBef>
                <a:spcPts val="1200"/>
              </a:spcBef>
              <a:spcAft>
                <a:spcPts val="0"/>
              </a:spcAft>
              <a:buClr>
                <a:srgbClr val="AF242B"/>
              </a:buClr>
              <a:buSzPct val="75000"/>
              <a:buFont typeface="Noto Sans Symbols"/>
              <a:buChar char="•"/>
            </a:pPr>
            <a:r>
              <a:rPr b="1" baseline="0" i="0" lang="en-US" sz="1800" u="sng" cap="none" strike="noStrike">
                <a:solidFill>
                  <a:schemeClr val="dk1"/>
                </a:solidFill>
                <a:latin typeface="Arial"/>
                <a:ea typeface="Arial"/>
                <a:cs typeface="Arial"/>
                <a:sym typeface="Arial"/>
              </a:rPr>
              <a:t>Internal Voucher (NV)</a:t>
            </a:r>
            <a:r>
              <a:rPr b="0" baseline="0" i="0" lang="en-US" sz="1800" u="none" cap="none" strike="noStrike">
                <a:solidFill>
                  <a:schemeClr val="dk1"/>
                </a:solidFill>
                <a:latin typeface="Arial"/>
                <a:ea typeface="Arial"/>
                <a:cs typeface="Arial"/>
                <a:sym typeface="Arial"/>
              </a:rPr>
              <a:t> – </a:t>
            </a:r>
          </a:p>
          <a:p>
            <a:pPr indent="-184150" lvl="2" marL="914400" marR="0" rtl="0" algn="l">
              <a:spcBef>
                <a:spcPts val="1200"/>
              </a:spcBef>
              <a:spcAft>
                <a:spcPts val="0"/>
              </a:spcAft>
              <a:buClr>
                <a:srgbClr val="AF242B"/>
              </a:buClr>
              <a:buFont typeface="Noto Sans Symbols"/>
              <a:buNone/>
            </a:pPr>
            <a:r>
              <a:t/>
            </a:r>
            <a:endParaRPr b="0" baseline="0" i="0" sz="1200" u="none" cap="none" strike="noStrike">
              <a:solidFill>
                <a:schemeClr val="dk1"/>
              </a:solidFill>
              <a:latin typeface="Arial"/>
              <a:ea typeface="Arial"/>
              <a:cs typeface="Arial"/>
              <a:sym typeface="Arial"/>
            </a:endParaRPr>
          </a:p>
          <a:p>
            <a:pPr indent="-241300" lvl="2" marL="914400"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Simultaneously records:</a:t>
            </a:r>
            <a:r>
              <a:rPr b="0" baseline="0" i="0" lang="en-US" sz="1800" u="sng" cap="none" strike="noStrike">
                <a:solidFill>
                  <a:schemeClr val="dk1"/>
                </a:solidFill>
                <a:latin typeface="Arial"/>
                <a:ea typeface="Arial"/>
                <a:cs typeface="Arial"/>
                <a:sym typeface="Arial"/>
              </a:rPr>
              <a:t> </a:t>
            </a:r>
          </a:p>
          <a:p>
            <a:pPr indent="-231775" lvl="3" marL="1260475" marR="0" rtl="0" algn="l">
              <a:spcBef>
                <a:spcPts val="120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Revenue </a:t>
            </a:r>
            <a:r>
              <a:rPr b="0" baseline="0" i="0" lang="en-US" sz="1800" u="none" cap="none" strike="noStrike">
                <a:solidFill>
                  <a:schemeClr val="dk1"/>
                </a:solidFill>
                <a:latin typeface="Arial"/>
                <a:ea typeface="Arial"/>
                <a:cs typeface="Arial"/>
                <a:sym typeface="Arial"/>
              </a:rPr>
              <a:t>and </a:t>
            </a:r>
            <a:r>
              <a:rPr b="0" baseline="0" i="0" lang="en-US" sz="1800" u="sng" cap="none" strike="noStrike">
                <a:solidFill>
                  <a:schemeClr val="dk1"/>
                </a:solidFill>
                <a:latin typeface="Arial"/>
                <a:ea typeface="Arial"/>
                <a:cs typeface="Arial"/>
                <a:sym typeface="Arial"/>
              </a:rPr>
              <a:t>increase to Cash </a:t>
            </a:r>
            <a:r>
              <a:rPr b="0" baseline="0" i="0" lang="en-US" sz="1800" u="none" cap="none" strike="noStrike">
                <a:solidFill>
                  <a:schemeClr val="dk1"/>
                </a:solidFill>
                <a:latin typeface="Arial"/>
                <a:ea typeface="Arial"/>
                <a:cs typeface="Arial"/>
                <a:sym typeface="Arial"/>
              </a:rPr>
              <a:t>for the seller </a:t>
            </a:r>
          </a:p>
          <a:p>
            <a:pPr indent="-231775" lvl="3" marL="1260475" marR="0" rtl="0" algn="l">
              <a:spcBef>
                <a:spcPts val="120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Expense </a:t>
            </a:r>
            <a:r>
              <a:rPr b="0" baseline="0" i="0" lang="en-US" sz="1800" u="none" cap="none" strike="noStrike">
                <a:solidFill>
                  <a:schemeClr val="dk1"/>
                </a:solidFill>
                <a:latin typeface="Arial"/>
                <a:ea typeface="Arial"/>
                <a:cs typeface="Arial"/>
                <a:sym typeface="Arial"/>
              </a:rPr>
              <a:t>and </a:t>
            </a:r>
            <a:r>
              <a:rPr b="0" baseline="0" i="0" lang="en-US" sz="1800" u="sng" cap="none" strike="noStrike">
                <a:solidFill>
                  <a:schemeClr val="dk1"/>
                </a:solidFill>
                <a:latin typeface="Arial"/>
                <a:ea typeface="Arial"/>
                <a:cs typeface="Arial"/>
                <a:sym typeface="Arial"/>
              </a:rPr>
              <a:t>decrease to Cash </a:t>
            </a:r>
            <a:r>
              <a:rPr b="0" baseline="0" i="0" lang="en-US" sz="1800" u="none" cap="none" strike="noStrike">
                <a:solidFill>
                  <a:schemeClr val="dk1"/>
                </a:solidFill>
                <a:latin typeface="Arial"/>
                <a:ea typeface="Arial"/>
                <a:cs typeface="Arial"/>
                <a:sym typeface="Arial"/>
              </a:rPr>
              <a:t>for the buyer</a:t>
            </a:r>
          </a:p>
          <a:p>
            <a:pPr indent="-184150" lvl="2" marL="914400" marR="0" rtl="0" algn="l">
              <a:spcBef>
                <a:spcPts val="1200"/>
              </a:spcBef>
              <a:spcAft>
                <a:spcPts val="0"/>
              </a:spcAft>
              <a:buClr>
                <a:srgbClr val="AF242B"/>
              </a:buClr>
              <a:buFont typeface="Noto Sans Symbols"/>
              <a:buNone/>
            </a:pPr>
            <a:r>
              <a:t/>
            </a:r>
            <a:endParaRPr b="0" baseline="0" i="0" sz="1200" u="none" cap="none" strike="noStrike">
              <a:solidFill>
                <a:schemeClr val="dk1"/>
              </a:solidFill>
              <a:latin typeface="Arial"/>
              <a:ea typeface="Arial"/>
              <a:cs typeface="Arial"/>
              <a:sym typeface="Arial"/>
            </a:endParaRPr>
          </a:p>
          <a:p>
            <a:pPr indent="-241300" lvl="2" marL="914400"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Records </a:t>
            </a:r>
            <a:r>
              <a:rPr b="0" baseline="0" i="0" lang="en-US" sz="1800" u="sng" cap="none" strike="noStrike">
                <a:solidFill>
                  <a:schemeClr val="dk1"/>
                </a:solidFill>
                <a:latin typeface="Arial"/>
                <a:ea typeface="Arial"/>
                <a:cs typeface="Arial"/>
                <a:sym typeface="Arial"/>
              </a:rPr>
              <a:t>seller and buyer side</a:t>
            </a:r>
            <a:r>
              <a:rPr b="0" baseline="0" i="0" lang="en-US" sz="1800" u="none" cap="none" strike="noStrike">
                <a:solidFill>
                  <a:schemeClr val="dk1"/>
                </a:solidFill>
                <a:latin typeface="Arial"/>
                <a:ea typeface="Arial"/>
                <a:cs typeface="Arial"/>
                <a:sym typeface="Arial"/>
              </a:rPr>
              <a:t> transaction information:</a:t>
            </a:r>
          </a:p>
          <a:p>
            <a:pPr indent="-231775" lvl="3" marL="126047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Accounting Dimensions</a:t>
            </a:r>
          </a:p>
          <a:p>
            <a:pPr indent="-231775" lvl="3" marL="1260475" marR="0" rtl="0" algn="l">
              <a:spcBef>
                <a:spcPts val="1200"/>
              </a:spcBef>
              <a:spcAft>
                <a:spcPts val="60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Transaction Types</a:t>
            </a:r>
          </a:p>
        </p:txBody>
      </p:sp>
      <p:sp>
        <p:nvSpPr>
          <p:cNvPr id="470" name="Shape 470"/>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Table of Contents</a:t>
            </a:r>
          </a:p>
        </p:txBody>
      </p:sp>
      <p:sp>
        <p:nvSpPr>
          <p:cNvPr id="105" name="Shape 105"/>
          <p:cNvSpPr txBox="1"/>
          <p:nvPr>
            <p:ph idx="1" type="body"/>
          </p:nvPr>
        </p:nvSpPr>
        <p:spPr>
          <a:xfrm>
            <a:off x="641535" y="1358755"/>
            <a:ext cx="8229600" cy="452596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1:  BAAR Project Overview	</a:t>
            </a: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2:  System Components	</a:t>
            </a: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3:  BAAR Overview and Key Concepts	</a:t>
            </a: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4:  Pegasys Phase 3 Billing Functionality Overview</a:t>
            </a: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5:  Pegasys Phase 3 Claims </a:t>
            </a: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6: Pegasys Phase 3 Referral Process Overview</a:t>
            </a: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7: Pegasys Phase 3 Treasury Report On Receivables </a:t>
            </a: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Segment 8: Pegasys Phase 3 Allowance for Loss Overview</a:t>
            </a:r>
          </a:p>
          <a:p>
            <a:pPr indent="-231775" lvl="0" marL="231775" marR="0" rtl="0" algn="l">
              <a:spcBef>
                <a:spcPts val="1200"/>
              </a:spcBef>
              <a:spcAft>
                <a:spcPts val="600"/>
              </a:spcAft>
              <a:buClr>
                <a:srgbClr val="AF242B"/>
              </a:buClr>
              <a:buSzPct val="82500"/>
              <a:buFont typeface="Noto Sans Symbols"/>
              <a:buChar char="•"/>
            </a:pPr>
            <a:r>
              <a:rPr b="0" baseline="0" i="0" lang="en-US" sz="2000" u="none" cap="none" strike="noStrike">
                <a:solidFill>
                  <a:schemeClr val="dk1"/>
                </a:solidFill>
                <a:latin typeface="Arial"/>
                <a:ea typeface="Arial"/>
                <a:cs typeface="Arial"/>
                <a:sym typeface="Arial"/>
              </a:rPr>
              <a:t>Segment 9: Vendor/Customer Self-Service Functionality</a:t>
            </a:r>
            <a:r>
              <a:rPr b="0" baseline="0" i="0" lang="en-US" sz="2200" u="none" cap="none" strike="noStrike">
                <a:solidFill>
                  <a:schemeClr val="dk1"/>
                </a:solidFill>
                <a:latin typeface="Arial"/>
                <a:ea typeface="Arial"/>
                <a:cs typeface="Arial"/>
                <a:sym typeface="Arial"/>
              </a:rPr>
              <a:t>	</a:t>
            </a:r>
          </a:p>
        </p:txBody>
      </p:sp>
      <p:sp>
        <p:nvSpPr>
          <p:cNvPr id="106" name="Shape 106"/>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07" name="Shape 107"/>
          <p:cNvSpPr/>
          <p:nvPr/>
        </p:nvSpPr>
        <p:spPr>
          <a:xfrm>
            <a:off x="310178" y="6581000"/>
            <a:ext cx="3163045" cy="27699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5" name="Shape 475"/>
        <p:cNvGrpSpPr/>
        <p:nvPr/>
      </p:nvGrpSpPr>
      <p:grpSpPr>
        <a:xfrm>
          <a:off x="0" y="0"/>
          <a:ext cx="0" cy="0"/>
          <a:chOff x="0" y="0"/>
          <a:chExt cx="0" cy="0"/>
        </a:xfrm>
      </p:grpSpPr>
      <p:sp>
        <p:nvSpPr>
          <p:cNvPr id="476" name="Shape 476"/>
          <p:cNvSpPr txBox="1"/>
          <p:nvPr>
            <p:ph type="title"/>
          </p:nvPr>
        </p:nvSpPr>
        <p:spPr>
          <a:xfrm>
            <a:off x="455612" y="331787"/>
            <a:ext cx="8463099"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Billing Vehicles</a:t>
            </a:r>
          </a:p>
        </p:txBody>
      </p:sp>
      <p:sp>
        <p:nvSpPr>
          <p:cNvPr id="477" name="Shape 477"/>
          <p:cNvSpPr txBox="1"/>
          <p:nvPr>
            <p:ph idx="12" type="sldNum"/>
          </p:nvPr>
        </p:nvSpPr>
        <p:spPr>
          <a:xfrm>
            <a:off x="0" y="6553200"/>
            <a:ext cx="435697" cy="30479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478" name="Shape 478"/>
          <p:cNvSpPr txBox="1"/>
          <p:nvPr>
            <p:ph idx="1" type="body"/>
          </p:nvPr>
        </p:nvSpPr>
        <p:spPr>
          <a:xfrm>
            <a:off x="522514" y="1309963"/>
            <a:ext cx="8526482" cy="452596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2400" u="none" cap="none" strike="noStrike">
                <a:solidFill>
                  <a:schemeClr val="dk1"/>
                </a:solidFill>
                <a:latin typeface="Arial"/>
                <a:ea typeface="Arial"/>
                <a:cs typeface="Arial"/>
                <a:sym typeface="Arial"/>
              </a:rPr>
              <a:t>Billing Vehicle vs Billing Method:</a:t>
            </a:r>
          </a:p>
          <a:p>
            <a:pPr indent="-225425" lvl="1" marL="568325" marR="0" rtl="0" algn="l">
              <a:spcBef>
                <a:spcPts val="1200"/>
              </a:spcBef>
              <a:spcAft>
                <a:spcPts val="0"/>
              </a:spcAft>
              <a:buClr>
                <a:srgbClr val="AF242B"/>
              </a:buClr>
              <a:buSzPct val="75000"/>
              <a:buFont typeface="Noto Sans Symbols"/>
              <a:buChar char="•"/>
            </a:pPr>
            <a:r>
              <a:rPr b="0" baseline="0" i="0" lang="en-US" sz="2000" u="sng" cap="none" strike="noStrike">
                <a:solidFill>
                  <a:schemeClr val="dk1"/>
                </a:solidFill>
                <a:latin typeface="Arial"/>
                <a:ea typeface="Arial"/>
                <a:cs typeface="Arial"/>
                <a:sym typeface="Arial"/>
              </a:rPr>
              <a:t>Billing Vehicle</a:t>
            </a:r>
            <a:r>
              <a:rPr b="0" baseline="0" i="0" lang="en-US" sz="2000" u="none" cap="none" strike="noStrike">
                <a:solidFill>
                  <a:schemeClr val="dk1"/>
                </a:solidFill>
                <a:latin typeface="Arial"/>
                <a:ea typeface="Arial"/>
                <a:cs typeface="Arial"/>
                <a:sym typeface="Arial"/>
              </a:rPr>
              <a:t> – Describes the </a:t>
            </a:r>
            <a:r>
              <a:rPr b="0" baseline="0" i="0" lang="en-US" sz="2000" u="sng" cap="none" strike="noStrike">
                <a:solidFill>
                  <a:schemeClr val="dk1"/>
                </a:solidFill>
                <a:latin typeface="Arial"/>
                <a:ea typeface="Arial"/>
                <a:cs typeface="Arial"/>
                <a:sym typeface="Arial"/>
              </a:rPr>
              <a:t>processes</a:t>
            </a:r>
            <a:r>
              <a:rPr b="0" baseline="0" i="0" lang="en-US" sz="2000" u="none" cap="none" strike="noStrike">
                <a:solidFill>
                  <a:schemeClr val="dk1"/>
                </a:solidFill>
                <a:latin typeface="Arial"/>
                <a:ea typeface="Arial"/>
                <a:cs typeface="Arial"/>
                <a:sym typeface="Arial"/>
              </a:rPr>
              <a:t> used in Pegasys to </a:t>
            </a:r>
            <a:r>
              <a:rPr b="0" baseline="0" i="0" lang="en-US" sz="2000" u="sng" cap="none" strike="noStrike">
                <a:solidFill>
                  <a:schemeClr val="dk1"/>
                </a:solidFill>
                <a:latin typeface="Arial"/>
                <a:ea typeface="Arial"/>
                <a:cs typeface="Arial"/>
                <a:sym typeface="Arial"/>
              </a:rPr>
              <a:t>generate customer billing transactions</a:t>
            </a:r>
            <a:r>
              <a:rPr b="0" baseline="0" i="0" lang="en-US" sz="2000" u="none" cap="none" strike="noStrike">
                <a:solidFill>
                  <a:schemeClr val="dk1"/>
                </a:solidFill>
                <a:latin typeface="Arial"/>
                <a:ea typeface="Arial"/>
                <a:cs typeface="Arial"/>
                <a:sym typeface="Arial"/>
              </a:rPr>
              <a:t> within Pegasys  </a:t>
            </a:r>
          </a:p>
          <a:p>
            <a:pPr indent="-241300" lvl="2" marL="914400"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Can utilize all 3 Billing Methods (non-IPAC, IPAC, Internal)</a:t>
            </a:r>
          </a:p>
          <a:p>
            <a:pPr indent="-225425" lvl="1" marL="568325" marR="0" rtl="0" algn="l">
              <a:spcBef>
                <a:spcPts val="1200"/>
              </a:spcBef>
              <a:spcAft>
                <a:spcPts val="0"/>
              </a:spcAft>
              <a:buClr>
                <a:srgbClr val="AF242B"/>
              </a:buClr>
              <a:buSzPct val="75000"/>
              <a:buFont typeface="Noto Sans Symbols"/>
              <a:buChar char="•"/>
            </a:pPr>
            <a:r>
              <a:rPr b="0" baseline="0" i="0" lang="en-US" sz="2000" u="sng" cap="none" strike="noStrike">
                <a:solidFill>
                  <a:schemeClr val="dk1"/>
                </a:solidFill>
                <a:latin typeface="Arial"/>
                <a:ea typeface="Arial"/>
                <a:cs typeface="Arial"/>
                <a:sym typeface="Arial"/>
              </a:rPr>
              <a:t>Phase 3 Billing Vehicles – Automated</a:t>
            </a:r>
            <a:r>
              <a:rPr b="0" baseline="0" i="0" lang="en-US" sz="2000" u="none" cap="none" strike="noStrike">
                <a:solidFill>
                  <a:schemeClr val="dk1"/>
                </a:solidFill>
                <a:latin typeface="Arial"/>
                <a:ea typeface="Arial"/>
                <a:cs typeface="Arial"/>
                <a:sym typeface="Arial"/>
              </a:rPr>
              <a:t>:</a:t>
            </a:r>
          </a:p>
          <a:p>
            <a:pPr indent="-231775" lvl="3" marL="12604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Project Cost Accounting System (PCAS)</a:t>
            </a:r>
          </a:p>
          <a:p>
            <a:pPr indent="-231775" lvl="3" marL="12604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Detail Billing Records (DBRs)</a:t>
            </a:r>
          </a:p>
          <a:p>
            <a:pPr indent="-231775" lvl="3" marL="12604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PCAS/DBR Hybrid</a:t>
            </a:r>
          </a:p>
          <a:p>
            <a:pPr indent="-225425" lvl="1" marL="568325" marR="0" rtl="0" algn="l">
              <a:spcBef>
                <a:spcPts val="1200"/>
              </a:spcBef>
              <a:spcAft>
                <a:spcPts val="0"/>
              </a:spcAft>
              <a:buClr>
                <a:srgbClr val="AF242B"/>
              </a:buClr>
              <a:buSzPct val="75000"/>
              <a:buFont typeface="Noto Sans Symbols"/>
              <a:buChar char="•"/>
            </a:pPr>
            <a:r>
              <a:rPr b="0" baseline="0" i="0" lang="en-US" sz="2000" u="sng" cap="none" strike="noStrike">
                <a:solidFill>
                  <a:schemeClr val="dk1"/>
                </a:solidFill>
                <a:latin typeface="Arial"/>
                <a:ea typeface="Arial"/>
                <a:cs typeface="Arial"/>
                <a:sym typeface="Arial"/>
              </a:rPr>
              <a:t>Phase 3 Billing Vehicles – Manual</a:t>
            </a:r>
            <a:r>
              <a:rPr b="0" baseline="0" i="0" lang="en-US" sz="2000" u="none" cap="none" strike="noStrike">
                <a:solidFill>
                  <a:schemeClr val="dk1"/>
                </a:solidFill>
                <a:latin typeface="Arial"/>
                <a:ea typeface="Arial"/>
                <a:cs typeface="Arial"/>
                <a:sym typeface="Arial"/>
              </a:rPr>
              <a:t>:</a:t>
            </a:r>
          </a:p>
          <a:p>
            <a:pPr indent="-241300" lvl="2" marL="914400"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Non-PCAS/Non-DBR Billing Documents and Internal Vouchers</a:t>
            </a:r>
          </a:p>
          <a:p>
            <a:pPr indent="-130175" lvl="1" marL="568325" marR="0" rtl="0" algn="l">
              <a:spcBef>
                <a:spcPts val="1200"/>
              </a:spcBef>
              <a:spcAft>
                <a:spcPts val="60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p:txBody>
      </p:sp>
      <p:sp>
        <p:nvSpPr>
          <p:cNvPr id="479" name="Shape 479"/>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4" name="Shape 484"/>
        <p:cNvGrpSpPr/>
        <p:nvPr/>
      </p:nvGrpSpPr>
      <p:grpSpPr>
        <a:xfrm>
          <a:off x="0" y="0"/>
          <a:ext cx="0" cy="0"/>
          <a:chOff x="0" y="0"/>
          <a:chExt cx="0" cy="0"/>
        </a:xfrm>
      </p:grpSpPr>
      <p:sp>
        <p:nvSpPr>
          <p:cNvPr id="485" name="Shape 485"/>
          <p:cNvSpPr txBox="1"/>
          <p:nvPr>
            <p:ph idx="1" type="body"/>
          </p:nvPr>
        </p:nvSpPr>
        <p:spPr>
          <a:xfrm>
            <a:off x="712787" y="1608137"/>
            <a:ext cx="8229600" cy="4525961"/>
          </a:xfrm>
          <a:prstGeom prst="rect">
            <a:avLst/>
          </a:prstGeom>
          <a:noFill/>
          <a:ln>
            <a:noFill/>
          </a:ln>
        </p:spPr>
        <p:txBody>
          <a:bodyPr anchorCtr="0" anchor="ctr" bIns="45700" lIns="91425" rIns="91425" tIns="45700">
            <a:noAutofit/>
          </a:bodyPr>
          <a:lstStyle/>
          <a:p>
            <a:pPr indent="-231775" lvl="0" marL="231775" marR="0" rtl="0" algn="ctr">
              <a:spcBef>
                <a:spcPts val="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PCAS Receivables </a:t>
            </a:r>
          </a:p>
          <a:p>
            <a:pPr indent="-231775" lvl="0" marL="231775" marR="0" rtl="0" algn="ctr">
              <a:spcBef>
                <a:spcPts val="72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Lifecycle</a:t>
            </a:r>
          </a:p>
        </p:txBody>
      </p:sp>
      <p:sp>
        <p:nvSpPr>
          <p:cNvPr id="486" name="Shape 486"/>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487" name="Shape 487"/>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2" name="Shape 492"/>
        <p:cNvGrpSpPr/>
        <p:nvPr/>
      </p:nvGrpSpPr>
      <p:grpSpPr>
        <a:xfrm>
          <a:off x="0" y="0"/>
          <a:ext cx="0" cy="0"/>
          <a:chOff x="0" y="0"/>
          <a:chExt cx="0" cy="0"/>
        </a:xfrm>
      </p:grpSpPr>
      <p:sp>
        <p:nvSpPr>
          <p:cNvPr id="493" name="Shape 493"/>
          <p:cNvSpPr txBox="1"/>
          <p:nvPr>
            <p:ph type="title"/>
          </p:nvPr>
        </p:nvSpPr>
        <p:spPr>
          <a:xfrm>
            <a:off x="455612" y="331787"/>
            <a:ext cx="8463099"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PCAS Overview</a:t>
            </a:r>
          </a:p>
        </p:txBody>
      </p:sp>
      <p:sp>
        <p:nvSpPr>
          <p:cNvPr id="494" name="Shape 494"/>
          <p:cNvSpPr txBox="1"/>
          <p:nvPr>
            <p:ph idx="12" type="sldNum"/>
          </p:nvPr>
        </p:nvSpPr>
        <p:spPr>
          <a:xfrm>
            <a:off x="0" y="6553200"/>
            <a:ext cx="435697" cy="30479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495" name="Shape 495"/>
          <p:cNvSpPr txBox="1"/>
          <p:nvPr>
            <p:ph idx="1" type="body"/>
          </p:nvPr>
        </p:nvSpPr>
        <p:spPr>
          <a:xfrm>
            <a:off x="391886" y="1309963"/>
            <a:ext cx="8752113" cy="452596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1800" u="none" cap="none" strike="noStrike">
                <a:solidFill>
                  <a:schemeClr val="dk1"/>
                </a:solidFill>
                <a:latin typeface="Arial"/>
                <a:ea typeface="Arial"/>
                <a:cs typeface="Arial"/>
                <a:sym typeface="Arial"/>
              </a:rPr>
              <a:t>Pegasys Project Cost Accounting System (PCAS) module:</a:t>
            </a:r>
            <a:r>
              <a:rPr b="0" baseline="0" i="0" lang="en-US" sz="1800" u="none" cap="none" strike="noStrike">
                <a:solidFill>
                  <a:schemeClr val="dk1"/>
                </a:solidFill>
                <a:latin typeface="Arial"/>
                <a:ea typeface="Arial"/>
                <a:cs typeface="Arial"/>
                <a:sym typeface="Arial"/>
              </a:rPr>
              <a:t> </a:t>
            </a:r>
          </a:p>
          <a:p>
            <a:pPr indent="-225425" lvl="1" marL="568325"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Provides for </a:t>
            </a:r>
            <a:r>
              <a:rPr b="0" baseline="0" i="0" lang="en-US" sz="1800" u="sng" cap="none" strike="noStrike">
                <a:solidFill>
                  <a:schemeClr val="dk1"/>
                </a:solidFill>
                <a:latin typeface="Arial"/>
                <a:ea typeface="Arial"/>
                <a:cs typeface="Arial"/>
                <a:sym typeface="Arial"/>
              </a:rPr>
              <a:t>management of costs/revenues</a:t>
            </a:r>
            <a:r>
              <a:rPr b="0" baseline="0" i="0" lang="en-US" sz="1800" u="none" cap="none" strike="noStrike">
                <a:solidFill>
                  <a:schemeClr val="dk1"/>
                </a:solidFill>
                <a:latin typeface="Arial"/>
                <a:ea typeface="Arial"/>
                <a:cs typeface="Arial"/>
                <a:sym typeface="Arial"/>
              </a:rPr>
              <a:t> through use of </a:t>
            </a:r>
            <a:r>
              <a:rPr b="0" baseline="0" i="0" lang="en-US" sz="1800" u="sng" cap="none" strike="noStrike">
                <a:solidFill>
                  <a:schemeClr val="dk1"/>
                </a:solidFill>
                <a:latin typeface="Arial"/>
                <a:ea typeface="Arial"/>
                <a:cs typeface="Arial"/>
                <a:sym typeface="Arial"/>
              </a:rPr>
              <a:t>“Agreements”</a:t>
            </a:r>
          </a:p>
          <a:p>
            <a:pPr indent="-349250" lvl="1" marL="857250" marR="0" rtl="0" algn="l">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PCAS Agreement: </a:t>
            </a:r>
          </a:p>
          <a:p>
            <a:pPr indent="-352425" lvl="2" marL="1203325" marR="0" rtl="0" algn="l">
              <a:spcBef>
                <a:spcPts val="36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Defines terms/conditions</a:t>
            </a:r>
            <a:r>
              <a:rPr b="0" baseline="0" i="0" lang="en-US" sz="1800" u="none" cap="none" strike="noStrike">
                <a:solidFill>
                  <a:schemeClr val="dk1"/>
                </a:solidFill>
                <a:latin typeface="Arial"/>
                <a:ea typeface="Arial"/>
                <a:cs typeface="Arial"/>
                <a:sym typeface="Arial"/>
              </a:rPr>
              <a:t> regarding the provision of goods/services by GSA to a customer</a:t>
            </a:r>
          </a:p>
          <a:p>
            <a:pPr indent="-352425" lvl="2" marL="1203325" marR="0" rtl="0" algn="l">
              <a:spcBef>
                <a:spcPts val="36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Records the amount of funding </a:t>
            </a:r>
            <a:r>
              <a:rPr b="0" baseline="0" i="0" lang="en-US" sz="1800" u="none" cap="none" strike="noStrike">
                <a:solidFill>
                  <a:schemeClr val="dk1"/>
                </a:solidFill>
                <a:latin typeface="Arial"/>
                <a:ea typeface="Arial"/>
                <a:cs typeface="Arial"/>
                <a:sym typeface="Arial"/>
              </a:rPr>
              <a:t>a customer agrees to provide to GSA in exchange for goods/services</a:t>
            </a:r>
          </a:p>
          <a:p>
            <a:pPr indent="-352425" lvl="2" marL="1203325" marR="0" rtl="0" algn="l">
              <a:spcBef>
                <a:spcPts val="36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Tracks fulfillment of customer orders</a:t>
            </a:r>
            <a:r>
              <a:rPr b="0" baseline="0" i="0" lang="en-US" sz="1800" u="none" cap="none" strike="noStrike">
                <a:solidFill>
                  <a:schemeClr val="dk1"/>
                </a:solidFill>
                <a:latin typeface="Arial"/>
                <a:ea typeface="Arial"/>
                <a:cs typeface="Arial"/>
                <a:sym typeface="Arial"/>
              </a:rPr>
              <a:t> by GSA for the customer</a:t>
            </a:r>
          </a:p>
          <a:p>
            <a:pPr indent="-263525" lvl="1" marL="857250" marR="0" rtl="0" algn="l">
              <a:lnSpc>
                <a:spcPct val="90000"/>
              </a:lnSpc>
              <a:spcBef>
                <a:spcPts val="36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349250" lvl="1" marL="857250" marR="0" rtl="0" algn="l">
              <a:lnSpc>
                <a:spcPct val="90000"/>
              </a:lnSpc>
              <a:spcBef>
                <a:spcPts val="3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Agreements provide an automated means of:</a:t>
            </a:r>
          </a:p>
          <a:p>
            <a:pPr indent="-466725" lvl="2" marL="1317625" marR="0" rtl="0" algn="l">
              <a:lnSpc>
                <a:spcPct val="90000"/>
              </a:lnSpc>
              <a:spcBef>
                <a:spcPts val="360"/>
              </a:spcBef>
              <a:spcAft>
                <a:spcPts val="0"/>
              </a:spcAft>
              <a:buClr>
                <a:srgbClr val="AF242B"/>
              </a:buClr>
              <a:buSzPct val="75000"/>
              <a:buFont typeface="Arial"/>
              <a:buAutoNum type="arabicPeriod"/>
            </a:pPr>
            <a:r>
              <a:rPr b="1" baseline="0" i="0" lang="en-US" sz="1800" u="none" cap="none" strike="noStrike">
                <a:solidFill>
                  <a:schemeClr val="dk1"/>
                </a:solidFill>
                <a:latin typeface="Arial"/>
                <a:ea typeface="Arial"/>
                <a:cs typeface="Arial"/>
                <a:sym typeface="Arial"/>
              </a:rPr>
              <a:t>Tracking agreement charges/spending</a:t>
            </a:r>
            <a:r>
              <a:rPr b="0" baseline="0" i="0" lang="en-US" sz="1800" u="none" cap="none" strike="noStrike">
                <a:solidFill>
                  <a:schemeClr val="dk1"/>
                </a:solidFill>
                <a:latin typeface="Arial"/>
                <a:ea typeface="Arial"/>
                <a:cs typeface="Arial"/>
                <a:sym typeface="Arial"/>
              </a:rPr>
              <a:t> for procurement of goods and services</a:t>
            </a:r>
          </a:p>
          <a:p>
            <a:pPr indent="-466725" lvl="2" marL="1317625" marR="0" rtl="0" algn="l">
              <a:lnSpc>
                <a:spcPct val="90000"/>
              </a:lnSpc>
              <a:spcBef>
                <a:spcPts val="360"/>
              </a:spcBef>
              <a:spcAft>
                <a:spcPts val="0"/>
              </a:spcAft>
              <a:buClr>
                <a:srgbClr val="AF242B"/>
              </a:buClr>
              <a:buSzPct val="75000"/>
              <a:buFont typeface="Arial"/>
              <a:buAutoNum type="arabicPeriod"/>
            </a:pPr>
            <a:r>
              <a:rPr b="1" baseline="0" i="0" lang="en-US" sz="1800" u="none" cap="none" strike="noStrike">
                <a:solidFill>
                  <a:schemeClr val="dk1"/>
                </a:solidFill>
                <a:latin typeface="Arial"/>
                <a:ea typeface="Arial"/>
                <a:cs typeface="Arial"/>
                <a:sym typeface="Arial"/>
              </a:rPr>
              <a:t>Billing the customer</a:t>
            </a:r>
            <a:r>
              <a:rPr b="0" baseline="0" i="0" lang="en-US" sz="1800" u="none" cap="none" strike="noStrike">
                <a:solidFill>
                  <a:schemeClr val="dk1"/>
                </a:solidFill>
                <a:latin typeface="Arial"/>
                <a:ea typeface="Arial"/>
                <a:cs typeface="Arial"/>
                <a:sym typeface="Arial"/>
              </a:rPr>
              <a:t> for 1) expenses incurred or 2) a flat rate</a:t>
            </a:r>
          </a:p>
          <a:p>
            <a:pPr indent="-466725" lvl="2" marL="1317625" marR="0" rtl="0" algn="l">
              <a:lnSpc>
                <a:spcPct val="90000"/>
              </a:lnSpc>
              <a:spcBef>
                <a:spcPts val="360"/>
              </a:spcBef>
              <a:spcAft>
                <a:spcPts val="0"/>
              </a:spcAft>
              <a:buClr>
                <a:srgbClr val="AF242B"/>
              </a:buClr>
              <a:buSzPct val="75000"/>
              <a:buFont typeface="Arial"/>
              <a:buAutoNum type="arabicPeriod"/>
            </a:pPr>
            <a:r>
              <a:rPr b="1" baseline="0" i="0" lang="en-US" sz="1800" u="none" cap="none" strike="noStrike">
                <a:solidFill>
                  <a:schemeClr val="dk1"/>
                </a:solidFill>
                <a:latin typeface="Arial"/>
                <a:ea typeface="Arial"/>
                <a:cs typeface="Arial"/>
                <a:sym typeface="Arial"/>
              </a:rPr>
              <a:t>Tracking customer reimbursements</a:t>
            </a:r>
            <a:r>
              <a:rPr b="0" baseline="0" i="0" lang="en-US" sz="1800" u="none" cap="none" strike="noStrike">
                <a:solidFill>
                  <a:schemeClr val="dk1"/>
                </a:solidFill>
                <a:latin typeface="Arial"/>
                <a:ea typeface="Arial"/>
                <a:cs typeface="Arial"/>
                <a:sym typeface="Arial"/>
              </a:rPr>
              <a:t> for goods/costs/services</a:t>
            </a:r>
          </a:p>
          <a:p>
            <a:pPr indent="-155575" lvl="0" marL="231775" marR="0" rtl="0" algn="l">
              <a:spcBef>
                <a:spcPts val="30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a:p>
            <a:pPr indent="-165100" lvl="0" marL="231775" marR="0" rtl="0" algn="l">
              <a:spcBef>
                <a:spcPts val="300"/>
              </a:spcBef>
              <a:spcAft>
                <a:spcPts val="0"/>
              </a:spcAft>
              <a:buClr>
                <a:srgbClr val="AF242B"/>
              </a:buClr>
              <a:buFont typeface="Noto Sans Symbols"/>
              <a:buNone/>
            </a:pPr>
            <a:r>
              <a:t/>
            </a:r>
            <a:endParaRPr b="0" baseline="0" i="0" sz="1400" u="none" cap="none" strike="noStrike">
              <a:solidFill>
                <a:schemeClr val="dk1"/>
              </a:solidFill>
              <a:latin typeface="Arial"/>
              <a:ea typeface="Arial"/>
              <a:cs typeface="Arial"/>
              <a:sym typeface="Arial"/>
            </a:endParaRPr>
          </a:p>
          <a:p>
            <a:pPr indent="-120650" lvl="1" marL="568325" marR="0" rtl="0" algn="l">
              <a:spcBef>
                <a:spcPts val="440"/>
              </a:spcBef>
              <a:spcAft>
                <a:spcPts val="0"/>
              </a:spcAft>
              <a:buClr>
                <a:srgbClr val="AF242B"/>
              </a:buClr>
              <a:buFont typeface="Noto Sans Symbols"/>
              <a:buNone/>
            </a:pPr>
            <a:r>
              <a:t/>
            </a:r>
            <a:endParaRPr b="0" baseline="0" i="0" sz="2200" u="none" cap="none" strike="noStrike">
              <a:solidFill>
                <a:schemeClr val="dk1"/>
              </a:solidFill>
              <a:latin typeface="Arial"/>
              <a:ea typeface="Arial"/>
              <a:cs typeface="Arial"/>
              <a:sym typeface="Arial"/>
            </a:endParaRPr>
          </a:p>
          <a:p>
            <a:pPr indent="-107950" lvl="0" marL="231775" marR="0" rtl="0" algn="l">
              <a:spcBef>
                <a:spcPts val="1120"/>
              </a:spcBef>
              <a:spcAft>
                <a:spcPts val="60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p:txBody>
      </p:sp>
      <p:sp>
        <p:nvSpPr>
          <p:cNvPr id="496" name="Shape 496"/>
          <p:cNvSpPr/>
          <p:nvPr/>
        </p:nvSpPr>
        <p:spPr>
          <a:xfrm>
            <a:off x="1500242" y="5685294"/>
            <a:ext cx="1108362" cy="665016"/>
          </a:xfrm>
          <a:prstGeom prst="roundRect">
            <a:avLst>
              <a:gd fmla="val 16667" name="adj"/>
            </a:avLst>
          </a:prstGeom>
          <a:solidFill>
            <a:schemeClr val="accent5"/>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60"/>
              </a:spcAft>
              <a:buSzPct val="25000"/>
              <a:buNone/>
            </a:pPr>
            <a:r>
              <a:rPr b="1" baseline="0" i="0" lang="en-US" sz="1800" u="none" cap="none" strike="noStrike">
                <a:solidFill>
                  <a:schemeClr val="dk1"/>
                </a:solidFill>
                <a:latin typeface="Arial"/>
                <a:ea typeface="Arial"/>
                <a:cs typeface="Arial"/>
                <a:sym typeface="Arial"/>
              </a:rPr>
              <a:t>PCAS (Agreement)</a:t>
            </a:r>
          </a:p>
        </p:txBody>
      </p:sp>
      <p:sp>
        <p:nvSpPr>
          <p:cNvPr id="497" name="Shape 497"/>
          <p:cNvSpPr/>
          <p:nvPr/>
        </p:nvSpPr>
        <p:spPr>
          <a:xfrm>
            <a:off x="2719441" y="5884798"/>
            <a:ext cx="332507" cy="266006"/>
          </a:xfrm>
          <a:prstGeom prst="rightArrow">
            <a:avLst>
              <a:gd fmla="val 50000" name="adj1"/>
              <a:gd fmla="val 50000" name="adj2"/>
            </a:avLst>
          </a:prstGeom>
          <a:solidFill>
            <a:srgbClr val="002060"/>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0" baseline="0" i="0" sz="1800" u="none" cap="none" strike="noStrike">
              <a:solidFill>
                <a:schemeClr val="lt1"/>
              </a:solidFill>
              <a:latin typeface="Arial"/>
              <a:ea typeface="Arial"/>
              <a:cs typeface="Arial"/>
              <a:sym typeface="Arial"/>
            </a:endParaRPr>
          </a:p>
        </p:txBody>
      </p:sp>
      <p:sp>
        <p:nvSpPr>
          <p:cNvPr id="498" name="Shape 498"/>
          <p:cNvSpPr/>
          <p:nvPr/>
        </p:nvSpPr>
        <p:spPr>
          <a:xfrm>
            <a:off x="3162785" y="5685294"/>
            <a:ext cx="1108362" cy="665016"/>
          </a:xfrm>
          <a:prstGeom prst="roundRect">
            <a:avLst>
              <a:gd fmla="val 16667" name="adj"/>
            </a:avLst>
          </a:prstGeom>
          <a:solidFill>
            <a:schemeClr val="accent5"/>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60"/>
              </a:spcAft>
              <a:buSzPct val="25000"/>
              <a:buNone/>
            </a:pPr>
            <a:r>
              <a:rPr b="1" baseline="0" i="0" lang="en-US" sz="1800" u="none" cap="none" strike="noStrike">
                <a:solidFill>
                  <a:schemeClr val="dk1"/>
                </a:solidFill>
                <a:latin typeface="Arial"/>
                <a:ea typeface="Arial"/>
                <a:cs typeface="Arial"/>
                <a:sym typeface="Arial"/>
              </a:rPr>
              <a:t>Costs (Spending/ Flat Rate)</a:t>
            </a:r>
          </a:p>
        </p:txBody>
      </p:sp>
      <p:sp>
        <p:nvSpPr>
          <p:cNvPr id="499" name="Shape 499"/>
          <p:cNvSpPr/>
          <p:nvPr/>
        </p:nvSpPr>
        <p:spPr>
          <a:xfrm>
            <a:off x="4381985" y="5884798"/>
            <a:ext cx="332507" cy="266006"/>
          </a:xfrm>
          <a:prstGeom prst="rightArrow">
            <a:avLst>
              <a:gd fmla="val 50000" name="adj1"/>
              <a:gd fmla="val 50000" name="adj2"/>
            </a:avLst>
          </a:prstGeom>
          <a:solidFill>
            <a:srgbClr val="002060"/>
          </a:solidFill>
          <a:ln cap="flat" cmpd="sng" w="9525">
            <a:solidFill>
              <a:srgbClr val="00206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0" baseline="0" i="0" sz="1800" u="none" cap="none" strike="noStrike">
              <a:solidFill>
                <a:schemeClr val="lt1"/>
              </a:solidFill>
              <a:latin typeface="Arial"/>
              <a:ea typeface="Arial"/>
              <a:cs typeface="Arial"/>
              <a:sym typeface="Arial"/>
            </a:endParaRPr>
          </a:p>
        </p:txBody>
      </p:sp>
      <p:sp>
        <p:nvSpPr>
          <p:cNvPr id="500" name="Shape 500"/>
          <p:cNvSpPr/>
          <p:nvPr/>
        </p:nvSpPr>
        <p:spPr>
          <a:xfrm>
            <a:off x="4825328" y="5685294"/>
            <a:ext cx="1108362" cy="665016"/>
          </a:xfrm>
          <a:prstGeom prst="roundRect">
            <a:avLst>
              <a:gd fmla="val 16667" name="adj"/>
            </a:avLst>
          </a:prstGeom>
          <a:solidFill>
            <a:schemeClr val="accent5"/>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60"/>
              </a:spcAft>
              <a:buSzPct val="25000"/>
              <a:buNone/>
            </a:pPr>
            <a:r>
              <a:rPr b="1" baseline="0" i="0" lang="en-US" sz="1800" u="none" cap="none" strike="noStrike">
                <a:solidFill>
                  <a:schemeClr val="dk1"/>
                </a:solidFill>
                <a:latin typeface="Arial"/>
                <a:ea typeface="Arial"/>
                <a:cs typeface="Arial"/>
                <a:sym typeface="Arial"/>
              </a:rPr>
              <a:t>Receivables (Billing)</a:t>
            </a:r>
          </a:p>
        </p:txBody>
      </p:sp>
      <p:sp>
        <p:nvSpPr>
          <p:cNvPr id="501" name="Shape 501"/>
          <p:cNvSpPr/>
          <p:nvPr/>
        </p:nvSpPr>
        <p:spPr>
          <a:xfrm>
            <a:off x="6044528" y="5884798"/>
            <a:ext cx="332507" cy="266006"/>
          </a:xfrm>
          <a:prstGeom prst="rightArrow">
            <a:avLst>
              <a:gd fmla="val 50000" name="adj1"/>
              <a:gd fmla="val 50000" name="adj2"/>
            </a:avLst>
          </a:prstGeom>
          <a:solidFill>
            <a:srgbClr val="002060"/>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0" baseline="0" i="0" sz="1800" u="none" cap="none" strike="noStrike">
              <a:solidFill>
                <a:schemeClr val="lt1"/>
              </a:solidFill>
              <a:latin typeface="Arial"/>
              <a:ea typeface="Arial"/>
              <a:cs typeface="Arial"/>
              <a:sym typeface="Arial"/>
            </a:endParaRPr>
          </a:p>
        </p:txBody>
      </p:sp>
      <p:sp>
        <p:nvSpPr>
          <p:cNvPr id="502" name="Shape 502"/>
          <p:cNvSpPr/>
          <p:nvPr/>
        </p:nvSpPr>
        <p:spPr>
          <a:xfrm>
            <a:off x="6487871" y="5685294"/>
            <a:ext cx="1108362" cy="665016"/>
          </a:xfrm>
          <a:prstGeom prst="roundRect">
            <a:avLst>
              <a:gd fmla="val 16667" name="adj"/>
            </a:avLst>
          </a:prstGeom>
          <a:solidFill>
            <a:schemeClr val="accent5"/>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60"/>
              </a:spcAft>
              <a:buSzPct val="25000"/>
              <a:buNone/>
            </a:pPr>
            <a:r>
              <a:rPr b="1" baseline="0" i="0" lang="en-US" sz="1800" u="none" cap="none" strike="noStrike">
                <a:solidFill>
                  <a:schemeClr val="dk1"/>
                </a:solidFill>
                <a:latin typeface="Arial"/>
                <a:ea typeface="Arial"/>
                <a:cs typeface="Arial"/>
                <a:sym typeface="Arial"/>
              </a:rPr>
              <a:t>Collections</a:t>
            </a:r>
          </a:p>
        </p:txBody>
      </p:sp>
      <p:sp>
        <p:nvSpPr>
          <p:cNvPr id="503" name="Shape 503"/>
          <p:cNvSpPr/>
          <p:nvPr/>
        </p:nvSpPr>
        <p:spPr>
          <a:xfrm>
            <a:off x="410079" y="6488667"/>
            <a:ext cx="3163045" cy="27699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8" name="Shape 508"/>
        <p:cNvGrpSpPr/>
        <p:nvPr/>
      </p:nvGrpSpPr>
      <p:grpSpPr>
        <a:xfrm>
          <a:off x="0" y="0"/>
          <a:ext cx="0" cy="0"/>
          <a:chOff x="0" y="0"/>
          <a:chExt cx="0" cy="0"/>
        </a:xfrm>
      </p:grpSpPr>
      <p:sp>
        <p:nvSpPr>
          <p:cNvPr id="509" name="Shape 509"/>
          <p:cNvSpPr txBox="1"/>
          <p:nvPr/>
        </p:nvSpPr>
        <p:spPr>
          <a:xfrm>
            <a:off x="572362" y="1112511"/>
            <a:ext cx="8229600" cy="452596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1800" u="sng" cap="none" strike="noStrike">
                <a:solidFill>
                  <a:srgbClr val="000000"/>
                </a:solidFill>
                <a:latin typeface="Arial"/>
                <a:ea typeface="Arial"/>
                <a:cs typeface="Arial"/>
                <a:sym typeface="Arial"/>
              </a:rPr>
              <a:t>Automated</a:t>
            </a:r>
            <a:r>
              <a:rPr b="0" baseline="0" i="0" lang="en-US" sz="1800" u="none" cap="none" strike="noStrike">
                <a:solidFill>
                  <a:srgbClr val="000000"/>
                </a:solidFill>
                <a:latin typeface="Arial"/>
                <a:ea typeface="Arial"/>
                <a:cs typeface="Arial"/>
                <a:sym typeface="Arial"/>
              </a:rPr>
              <a:t> – PCAS agreement generated in Pegasys via </a:t>
            </a:r>
            <a:r>
              <a:rPr b="0" baseline="0" i="0" lang="en-US" sz="1800" u="sng" cap="none" strike="noStrike">
                <a:solidFill>
                  <a:srgbClr val="000000"/>
                </a:solidFill>
                <a:latin typeface="Arial"/>
                <a:ea typeface="Arial"/>
                <a:cs typeface="Arial"/>
                <a:sym typeface="Arial"/>
              </a:rPr>
              <a:t>interface</a:t>
            </a:r>
            <a:r>
              <a:rPr b="0" baseline="0" i="0" lang="en-US" sz="1800" u="none" cap="none" strike="noStrike">
                <a:solidFill>
                  <a:srgbClr val="000000"/>
                </a:solidFill>
                <a:latin typeface="Arial"/>
                <a:ea typeface="Arial"/>
                <a:cs typeface="Arial"/>
                <a:sym typeface="Arial"/>
              </a:rPr>
              <a:t>:</a:t>
            </a:r>
          </a:p>
          <a:p>
            <a:pPr indent="-139700" lvl="1" marL="568325" marR="0" rtl="0" algn="l">
              <a:spcBef>
                <a:spcPts val="360"/>
              </a:spcBef>
              <a:spcAft>
                <a:spcPts val="0"/>
              </a:spcAft>
              <a:buClr>
                <a:srgbClr val="AF242B"/>
              </a:buClr>
              <a:buFont typeface="Noto Sans Symbols"/>
              <a:buNone/>
            </a:pPr>
            <a:r>
              <a:t/>
            </a:r>
            <a:endParaRPr b="0" baseline="0" i="0" sz="1800" u="none" cap="none" strike="noStrike">
              <a:solidFill>
                <a:srgbClr val="000000"/>
              </a:solidFill>
              <a:latin typeface="Arial"/>
              <a:ea typeface="Arial"/>
              <a:cs typeface="Arial"/>
              <a:sym typeface="Arial"/>
            </a:endParaRPr>
          </a:p>
          <a:p>
            <a:pPr indent="-225425" lvl="1" marL="568325" marR="0" rtl="0" algn="l">
              <a:spcBef>
                <a:spcPts val="360"/>
              </a:spcBef>
              <a:spcAft>
                <a:spcPts val="0"/>
              </a:spcAft>
              <a:buClr>
                <a:srgbClr val="AF242B"/>
              </a:buClr>
              <a:buSzPct val="75000"/>
              <a:buFont typeface="Noto Sans Symbols"/>
              <a:buChar char="•"/>
            </a:pPr>
            <a:r>
              <a:rPr b="0" baseline="0" i="0" lang="en-US" sz="1800" u="none" cap="none" strike="noStrike">
                <a:solidFill>
                  <a:srgbClr val="000000"/>
                </a:solidFill>
                <a:latin typeface="Arial"/>
                <a:ea typeface="Arial"/>
                <a:cs typeface="Arial"/>
                <a:sym typeface="Arial"/>
              </a:rPr>
              <a:t>Region 7 – Outlease</a:t>
            </a:r>
          </a:p>
          <a:p>
            <a:pPr indent="-225425" lvl="1" marL="568325" marR="0" rtl="0" algn="l">
              <a:spcBef>
                <a:spcPts val="360"/>
              </a:spcBef>
              <a:spcAft>
                <a:spcPts val="0"/>
              </a:spcAft>
              <a:buClr>
                <a:srgbClr val="AF242B"/>
              </a:buClr>
              <a:buSzPct val="75000"/>
              <a:buFont typeface="Noto Sans Symbols"/>
              <a:buChar char="•"/>
            </a:pPr>
            <a:r>
              <a:rPr b="0" baseline="0" i="0" lang="en-US" sz="1800" u="none" cap="none" strike="noStrike">
                <a:solidFill>
                  <a:srgbClr val="000000"/>
                </a:solidFill>
                <a:latin typeface="Arial"/>
                <a:ea typeface="Arial"/>
                <a:cs typeface="Arial"/>
                <a:sym typeface="Arial"/>
              </a:rPr>
              <a:t>Region 6 – N/A</a:t>
            </a:r>
          </a:p>
          <a:p>
            <a:pPr indent="-139700" lvl="1" marL="568325" marR="0" rtl="0" algn="l">
              <a:spcBef>
                <a:spcPts val="360"/>
              </a:spcBef>
              <a:spcAft>
                <a:spcPts val="0"/>
              </a:spcAft>
              <a:buClr>
                <a:srgbClr val="AF242B"/>
              </a:buClr>
              <a:buFont typeface="Noto Sans Symbols"/>
              <a:buNone/>
            </a:pPr>
            <a:r>
              <a:t/>
            </a:r>
            <a:endParaRPr b="0" baseline="0" i="0" sz="1800" u="none" cap="none" strike="noStrike">
              <a:solidFill>
                <a:srgbClr val="000000"/>
              </a:solidFill>
              <a:latin typeface="Arial"/>
              <a:ea typeface="Arial"/>
              <a:cs typeface="Arial"/>
              <a:sym typeface="Arial"/>
            </a:endParaRPr>
          </a:p>
          <a:p>
            <a:pPr indent="-146050" lvl="0" marL="231775" marR="0" rtl="0" algn="l">
              <a:spcBef>
                <a:spcPts val="360"/>
              </a:spcBef>
              <a:spcAft>
                <a:spcPts val="0"/>
              </a:spcAft>
              <a:buClr>
                <a:srgbClr val="AF242B"/>
              </a:buClr>
              <a:buFont typeface="Noto Sans Symbols"/>
              <a:buNone/>
            </a:pPr>
            <a:r>
              <a:t/>
            </a:r>
            <a:endParaRPr b="1" baseline="0" i="0" sz="1800" u="sng" cap="none" strike="noStrike">
              <a:solidFill>
                <a:srgbClr val="000000"/>
              </a:solidFill>
              <a:latin typeface="Arial"/>
              <a:ea typeface="Arial"/>
              <a:cs typeface="Arial"/>
              <a:sym typeface="Arial"/>
            </a:endParaRPr>
          </a:p>
          <a:p>
            <a:pPr indent="-231775" lvl="0" marL="231775" marR="0" rtl="0" algn="l">
              <a:spcBef>
                <a:spcPts val="360"/>
              </a:spcBef>
              <a:spcAft>
                <a:spcPts val="0"/>
              </a:spcAft>
              <a:buClr>
                <a:srgbClr val="AF242B"/>
              </a:buClr>
              <a:buSzPct val="75000"/>
              <a:buFont typeface="Noto Sans Symbols"/>
              <a:buChar char="•"/>
            </a:pPr>
            <a:r>
              <a:rPr b="1" baseline="0" i="0" lang="en-US" sz="1800" u="sng" cap="none" strike="noStrike">
                <a:solidFill>
                  <a:srgbClr val="000000"/>
                </a:solidFill>
                <a:latin typeface="Arial"/>
                <a:ea typeface="Arial"/>
                <a:cs typeface="Arial"/>
                <a:sym typeface="Arial"/>
              </a:rPr>
              <a:t>Manual</a:t>
            </a:r>
            <a:r>
              <a:rPr b="0" baseline="0" i="0" lang="en-US" sz="1800" u="none" cap="none" strike="noStrike">
                <a:solidFill>
                  <a:srgbClr val="000000"/>
                </a:solidFill>
                <a:latin typeface="Arial"/>
                <a:ea typeface="Arial"/>
                <a:cs typeface="Arial"/>
                <a:sym typeface="Arial"/>
              </a:rPr>
              <a:t> – PCAS agreement generated in Pegasys via </a:t>
            </a:r>
            <a:r>
              <a:rPr b="0" baseline="0" i="0" lang="en-US" sz="1800" u="sng" cap="none" strike="noStrike">
                <a:solidFill>
                  <a:srgbClr val="000000"/>
                </a:solidFill>
                <a:latin typeface="Arial"/>
                <a:ea typeface="Arial"/>
                <a:cs typeface="Arial"/>
                <a:sym typeface="Arial"/>
              </a:rPr>
              <a:t>manual entry</a:t>
            </a:r>
            <a:r>
              <a:rPr b="0" baseline="0" i="0" lang="en-US" sz="1800" u="none" cap="none" strike="noStrike">
                <a:solidFill>
                  <a:srgbClr val="000000"/>
                </a:solidFill>
                <a:latin typeface="Arial"/>
                <a:ea typeface="Arial"/>
                <a:cs typeface="Arial"/>
                <a:sym typeface="Arial"/>
              </a:rPr>
              <a:t>:</a:t>
            </a:r>
          </a:p>
          <a:p>
            <a:pPr indent="-139700" lvl="1" marL="568325" marR="0" rtl="0" algn="l">
              <a:spcBef>
                <a:spcPts val="360"/>
              </a:spcBef>
              <a:spcAft>
                <a:spcPts val="0"/>
              </a:spcAft>
              <a:buClr>
                <a:srgbClr val="AF242B"/>
              </a:buClr>
              <a:buFont typeface="Noto Sans Symbols"/>
              <a:buNone/>
            </a:pPr>
            <a:r>
              <a:t/>
            </a:r>
            <a:endParaRPr b="0" baseline="0" i="0" sz="1800" u="none" cap="none" strike="noStrike">
              <a:solidFill>
                <a:srgbClr val="000000"/>
              </a:solidFill>
              <a:latin typeface="Arial"/>
              <a:ea typeface="Arial"/>
              <a:cs typeface="Arial"/>
              <a:sym typeface="Arial"/>
            </a:endParaRPr>
          </a:p>
          <a:p>
            <a:pPr indent="0" lvl="0" marL="0" marR="0" rtl="0" algn="l">
              <a:spcBef>
                <a:spcPts val="400"/>
              </a:spcBef>
              <a:spcAft>
                <a:spcPts val="0"/>
              </a:spcAft>
              <a:buClr>
                <a:srgbClr val="AF242B"/>
              </a:buClr>
              <a:buFont typeface="Noto Sans Symbols"/>
              <a:buNone/>
            </a:pPr>
            <a:r>
              <a:t/>
            </a:r>
            <a:endParaRPr b="0" baseline="0" i="0" sz="2000" u="none" cap="none" strike="noStrike">
              <a:solidFill>
                <a:srgbClr val="000000"/>
              </a:solidFill>
              <a:latin typeface="Arial"/>
              <a:ea typeface="Arial"/>
              <a:cs typeface="Arial"/>
              <a:sym typeface="Arial"/>
            </a:endParaRPr>
          </a:p>
        </p:txBody>
      </p:sp>
      <p:graphicFrame>
        <p:nvGraphicFramePr>
          <p:cNvPr id="510" name="Shape 510"/>
          <p:cNvGraphicFramePr/>
          <p:nvPr/>
        </p:nvGraphicFramePr>
        <p:xfrm>
          <a:off x="812274" y="3530685"/>
          <a:ext cx="3000000" cy="3000000"/>
        </p:xfrm>
        <a:graphic>
          <a:graphicData uri="http://schemas.openxmlformats.org/drawingml/2006/table">
            <a:tbl>
              <a:tblPr bandRow="1" firstRow="1">
                <a:noFill/>
                <a:tableStyleId>{863B5B5D-BF90-4E19-88A3-9F6299F5A468}</a:tableStyleId>
              </a:tblPr>
              <a:tblGrid>
                <a:gridCol w="4035475"/>
                <a:gridCol w="3035850"/>
              </a:tblGrid>
              <a:tr h="335825">
                <a:tc>
                  <a:txBody>
                    <a:bodyPr>
                      <a:noAutofit/>
                    </a:bodyPr>
                    <a:lstStyle/>
                    <a:p>
                      <a:pPr indent="0" lvl="0" marL="0" marR="0" rtl="0" algn="l">
                        <a:spcBef>
                          <a:spcPts val="0"/>
                        </a:spcBef>
                        <a:buSzPct val="25000"/>
                        <a:buNone/>
                      </a:pPr>
                      <a:r>
                        <a:rPr baseline="0" lang="en-US" sz="1400" u="none" cap="none" strike="noStrike">
                          <a:solidFill>
                            <a:schemeClr val="dk1"/>
                          </a:solidFill>
                        </a:rPr>
                        <a:t>Business Line Name</a:t>
                      </a:r>
                    </a:p>
                  </a:txBody>
                  <a:tcPr marT="45725" marB="45725" marR="91450" marL="91450"/>
                </a:tc>
                <a:tc>
                  <a:txBody>
                    <a:bodyPr>
                      <a:noAutofit/>
                    </a:bodyPr>
                    <a:lstStyle/>
                    <a:p>
                      <a:pPr indent="0" lvl="0" marL="0" marR="0" rtl="0" algn="l">
                        <a:spcBef>
                          <a:spcPts val="0"/>
                        </a:spcBef>
                        <a:buSzPct val="25000"/>
                        <a:buNone/>
                      </a:pPr>
                      <a:r>
                        <a:rPr baseline="0" lang="en-US" sz="1400" u="none" cap="none" strike="noStrike">
                          <a:solidFill>
                            <a:schemeClr val="dk1"/>
                          </a:solidFill>
                        </a:rPr>
                        <a:t>Pegasys Business Line Value</a:t>
                      </a:r>
                    </a:p>
                  </a:txBody>
                  <a:tcPr marT="45725" marB="45725" marR="91450" marL="91450"/>
                </a:tc>
              </a:tr>
              <a:tr h="335825">
                <a:tc gridSpan="2">
                  <a:txBody>
                    <a:bodyPr>
                      <a:noAutofit/>
                    </a:bodyPr>
                    <a:lstStyle/>
                    <a:p>
                      <a:pPr indent="0" lvl="0" marL="0" marR="0" rtl="0" algn="l">
                        <a:spcBef>
                          <a:spcPts val="0"/>
                        </a:spcBef>
                        <a:buSzPct val="25000"/>
                        <a:buNone/>
                      </a:pPr>
                      <a:r>
                        <a:rPr baseline="0" lang="en-US" sz="1400" u="none" cap="none" strike="noStrike"/>
                        <a:t>Region 6:</a:t>
                      </a:r>
                    </a:p>
                  </a:txBody>
                  <a:tcPr marT="45725" marB="45725" marR="91450" marL="91450"/>
                </a:tc>
                <a:tc hMerge="1"/>
              </a:tr>
              <a:tr h="335825">
                <a:tc>
                  <a:txBody>
                    <a:bodyPr>
                      <a:noAutofit/>
                    </a:bodyPr>
                    <a:lstStyle/>
                    <a:p>
                      <a:pPr indent="0" lvl="1" marL="457200" marR="0" rtl="0" algn="l">
                        <a:spcBef>
                          <a:spcPts val="0"/>
                        </a:spcBef>
                        <a:buSzPct val="25000"/>
                        <a:buNone/>
                      </a:pPr>
                      <a:r>
                        <a:rPr baseline="0" lang="en-US" sz="1400" u="none" cap="none" strike="noStrike"/>
                        <a:t>Integrated Acquisition Environment (IAE)</a:t>
                      </a:r>
                    </a:p>
                  </a:txBody>
                  <a:tcPr marT="45725" marB="45725" marR="91450" marL="91450"/>
                </a:tc>
                <a:tc>
                  <a:txBody>
                    <a:bodyPr>
                      <a:noAutofit/>
                    </a:bodyPr>
                    <a:lstStyle/>
                    <a:p>
                      <a:pPr indent="0" lvl="1" marL="457200" marR="0" rtl="0" algn="l">
                        <a:spcBef>
                          <a:spcPts val="0"/>
                        </a:spcBef>
                        <a:buSzPct val="25000"/>
                        <a:buNone/>
                      </a:pPr>
                      <a:r>
                        <a:rPr baseline="0" lang="en-US" sz="1400" u="none" cap="none" strike="noStrike"/>
                        <a:t>R6MANUAL</a:t>
                      </a:r>
                    </a:p>
                  </a:txBody>
                  <a:tcPr marT="45725" marB="45725" marR="91450" marL="91450"/>
                </a:tc>
              </a:tr>
              <a:tr h="335825">
                <a:tc>
                  <a:txBody>
                    <a:bodyPr>
                      <a:noAutofit/>
                    </a:bodyPr>
                    <a:lstStyle/>
                    <a:p>
                      <a:pPr indent="0" lvl="1" marL="457200" marR="0" rtl="0" algn="l">
                        <a:spcBef>
                          <a:spcPts val="0"/>
                        </a:spcBef>
                        <a:buSzPct val="25000"/>
                        <a:buNone/>
                      </a:pPr>
                      <a:r>
                        <a:rPr baseline="0" lang="en-US" sz="1400" u="none" cap="none" strike="noStrike">
                          <a:solidFill>
                            <a:srgbClr val="000000"/>
                          </a:solidFill>
                        </a:rPr>
                        <a:t>Interagency Council (IAC)</a:t>
                      </a:r>
                    </a:p>
                  </a:txBody>
                  <a:tcPr marT="45725" marB="45725" marR="91450" marL="91450"/>
                </a:tc>
                <a:tc>
                  <a:txBody>
                    <a:bodyPr>
                      <a:noAutofit/>
                    </a:bodyPr>
                    <a:lstStyle/>
                    <a:p>
                      <a:pPr indent="0" lvl="1" marL="457200" marR="0" rtl="0" algn="l">
                        <a:spcBef>
                          <a:spcPts val="0"/>
                        </a:spcBef>
                        <a:buSzPct val="25000"/>
                        <a:buNone/>
                      </a:pPr>
                      <a:r>
                        <a:rPr baseline="0" lang="en-US" sz="1400" u="none" cap="none" strike="noStrike"/>
                        <a:t>R6MANUAL</a:t>
                      </a:r>
                    </a:p>
                  </a:txBody>
                  <a:tcPr marT="45725" marB="45725" marR="91450" marL="91450"/>
                </a:tc>
              </a:tr>
              <a:tr h="335825">
                <a:tc>
                  <a:txBody>
                    <a:bodyPr>
                      <a:noAutofit/>
                    </a:bodyPr>
                    <a:lstStyle/>
                    <a:p>
                      <a:pPr indent="0" lvl="1" marL="457200" marR="0" rtl="0" algn="l">
                        <a:spcBef>
                          <a:spcPts val="0"/>
                        </a:spcBef>
                        <a:buSzPct val="25000"/>
                        <a:buNone/>
                      </a:pPr>
                      <a:r>
                        <a:rPr baseline="0" lang="en-US" sz="1400" u="none" cap="none" strike="noStrike">
                          <a:solidFill>
                            <a:srgbClr val="000000"/>
                          </a:solidFill>
                        </a:rPr>
                        <a:t>Federal Citizen Services (FCS)</a:t>
                      </a:r>
                    </a:p>
                  </a:txBody>
                  <a:tcPr marT="45725" marB="45725" marR="91450" marL="91450"/>
                </a:tc>
                <a:tc>
                  <a:txBody>
                    <a:bodyPr>
                      <a:noAutofit/>
                    </a:bodyPr>
                    <a:lstStyle/>
                    <a:p>
                      <a:pPr indent="0" lvl="1" marL="457200" marR="0" rtl="0" algn="l">
                        <a:spcBef>
                          <a:spcPts val="0"/>
                        </a:spcBef>
                        <a:buSzPct val="25000"/>
                        <a:buNone/>
                      </a:pPr>
                      <a:r>
                        <a:rPr baseline="0" lang="en-US" sz="1400" u="none" cap="none" strike="noStrike"/>
                        <a:t>R6MANUAL</a:t>
                      </a:r>
                    </a:p>
                  </a:txBody>
                  <a:tcPr marT="45725" marB="45725" marR="91450" marL="91450"/>
                </a:tc>
              </a:tr>
              <a:tr h="335825">
                <a:tc>
                  <a:txBody>
                    <a:bodyPr>
                      <a:noAutofit/>
                    </a:bodyPr>
                    <a:lstStyle/>
                    <a:p>
                      <a:pPr indent="0" lvl="1" marL="457200" marR="0" rtl="0" algn="l">
                        <a:spcBef>
                          <a:spcPts val="0"/>
                        </a:spcBef>
                        <a:buSzPct val="25000"/>
                        <a:buNone/>
                      </a:pPr>
                      <a:r>
                        <a:rPr baseline="0" lang="en-US" sz="1400" u="none" cap="none" strike="noStrike">
                          <a:solidFill>
                            <a:srgbClr val="000000"/>
                          </a:solidFill>
                        </a:rPr>
                        <a:t>Great Seal of US</a:t>
                      </a:r>
                    </a:p>
                  </a:txBody>
                  <a:tcPr marT="45725" marB="45725" marR="91450" marL="91450"/>
                </a:tc>
                <a:tc>
                  <a:txBody>
                    <a:bodyPr>
                      <a:noAutofit/>
                    </a:bodyPr>
                    <a:lstStyle/>
                    <a:p>
                      <a:pPr indent="0" lvl="1" marL="457200" marR="0" rtl="0" algn="l">
                        <a:spcBef>
                          <a:spcPts val="0"/>
                        </a:spcBef>
                        <a:buSzPct val="25000"/>
                        <a:buNone/>
                      </a:pPr>
                      <a:r>
                        <a:rPr baseline="0" lang="en-US" sz="1400" u="none" cap="none" strike="noStrike"/>
                        <a:t>R6MANUAL</a:t>
                      </a:r>
                    </a:p>
                  </a:txBody>
                  <a:tcPr marT="45725" marB="45725" marR="91450" marL="91450"/>
                </a:tc>
              </a:tr>
              <a:tr h="335825">
                <a:tc>
                  <a:txBody>
                    <a:bodyPr>
                      <a:noAutofit/>
                    </a:bodyPr>
                    <a:lstStyle/>
                    <a:p>
                      <a:pPr indent="0" lvl="1" marL="457200" marR="0" rtl="0" algn="l">
                        <a:spcBef>
                          <a:spcPts val="0"/>
                        </a:spcBef>
                        <a:buSzPct val="25000"/>
                        <a:buNone/>
                      </a:pPr>
                      <a:r>
                        <a:rPr baseline="0" lang="en-US" sz="1400" u="none" cap="none" strike="noStrike"/>
                        <a:t>University for People (U for P)</a:t>
                      </a:r>
                    </a:p>
                  </a:txBody>
                  <a:tcPr marT="45725" marB="45725" marR="91450" marL="91450"/>
                </a:tc>
                <a:tc>
                  <a:txBody>
                    <a:bodyPr>
                      <a:noAutofit/>
                    </a:bodyPr>
                    <a:lstStyle/>
                    <a:p>
                      <a:pPr indent="0" lvl="1" marL="457200" marR="0" rtl="0" algn="l">
                        <a:spcBef>
                          <a:spcPts val="0"/>
                        </a:spcBef>
                        <a:buSzPct val="25000"/>
                        <a:buNone/>
                      </a:pPr>
                      <a:r>
                        <a:rPr baseline="0" lang="en-US" sz="1400" u="none" cap="none" strike="noStrike"/>
                        <a:t>R6MANUAL</a:t>
                      </a:r>
                    </a:p>
                  </a:txBody>
                  <a:tcPr marT="45725" marB="45725" marR="91450" marL="91450"/>
                </a:tc>
              </a:tr>
              <a:tr h="335825">
                <a:tc>
                  <a:txBody>
                    <a:bodyPr>
                      <a:noAutofit/>
                    </a:bodyPr>
                    <a:lstStyle/>
                    <a:p>
                      <a:pPr indent="0" lvl="1" marL="457200" marR="0" rtl="0" algn="l">
                        <a:spcBef>
                          <a:spcPts val="0"/>
                        </a:spcBef>
                        <a:buSzPct val="25000"/>
                        <a:buNone/>
                      </a:pPr>
                      <a:r>
                        <a:rPr baseline="0" lang="en-US" sz="1400" u="none" cap="none" strike="noStrike"/>
                        <a:t>External Services (USIP and Other Clients)</a:t>
                      </a:r>
                    </a:p>
                  </a:txBody>
                  <a:tcPr marT="45725" marB="45725" marR="91450" marL="91450"/>
                </a:tc>
                <a:tc>
                  <a:txBody>
                    <a:bodyPr>
                      <a:noAutofit/>
                    </a:bodyPr>
                    <a:lstStyle/>
                    <a:p>
                      <a:pPr indent="0" lvl="1" marL="457200" marR="0" rtl="0" algn="l">
                        <a:spcBef>
                          <a:spcPts val="0"/>
                        </a:spcBef>
                        <a:buSzPct val="25000"/>
                        <a:buNone/>
                      </a:pPr>
                      <a:r>
                        <a:rPr baseline="0" lang="en-US" sz="1400" u="none" cap="none" strike="noStrike"/>
                        <a:t>EXTSERVICE</a:t>
                      </a:r>
                    </a:p>
                  </a:txBody>
                  <a:tcPr marT="45725" marB="45725" marR="91450" marL="91450"/>
                </a:tc>
              </a:tr>
              <a:tr h="335825">
                <a:tc gridSpan="2">
                  <a:txBody>
                    <a:bodyPr>
                      <a:noAutofit/>
                    </a:bodyPr>
                    <a:lstStyle/>
                    <a:p>
                      <a:pPr indent="0" lvl="0" marL="0" marR="0" rtl="0" algn="l">
                        <a:spcBef>
                          <a:spcPts val="0"/>
                        </a:spcBef>
                        <a:buSzPct val="25000"/>
                        <a:buNone/>
                      </a:pPr>
                      <a:r>
                        <a:rPr baseline="0" lang="en-US" sz="1400" u="none" cap="none" strike="noStrike"/>
                        <a:t>Region 7: N/A</a:t>
                      </a:r>
                    </a:p>
                  </a:txBody>
                  <a:tcPr marT="45725" marB="45725" marR="91450" marL="91450"/>
                </a:tc>
                <a:tc hMerge="1"/>
              </a:tr>
            </a:tbl>
          </a:graphicData>
        </a:graphic>
      </p:graphicFrame>
      <p:sp>
        <p:nvSpPr>
          <p:cNvPr id="511" name="Shape 511"/>
          <p:cNvSpPr txBox="1"/>
          <p:nvPr>
            <p:ph idx="1" type="body"/>
          </p:nvPr>
        </p:nvSpPr>
        <p:spPr>
          <a:xfrm>
            <a:off x="689112" y="1309963"/>
            <a:ext cx="8229600" cy="4525961"/>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p:txBody>
      </p:sp>
      <p:sp>
        <p:nvSpPr>
          <p:cNvPr id="512" name="Shape 512"/>
          <p:cNvSpPr txBox="1"/>
          <p:nvPr>
            <p:ph type="title"/>
          </p:nvPr>
        </p:nvSpPr>
        <p:spPr>
          <a:xfrm>
            <a:off x="455612" y="331787"/>
            <a:ext cx="8463099"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Phase 3 (Wave 3.3/3.4) PCAS Business Lines</a:t>
            </a:r>
          </a:p>
        </p:txBody>
      </p:sp>
      <p:sp>
        <p:nvSpPr>
          <p:cNvPr id="513" name="Shape 513"/>
          <p:cNvSpPr txBox="1"/>
          <p:nvPr>
            <p:ph idx="12" type="sldNum"/>
          </p:nvPr>
        </p:nvSpPr>
        <p:spPr>
          <a:xfrm>
            <a:off x="0" y="6553200"/>
            <a:ext cx="435697" cy="30479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514" name="Shape 514"/>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graphicFrame>
        <p:nvGraphicFramePr>
          <p:cNvPr id="515" name="Shape 515"/>
          <p:cNvGraphicFramePr/>
          <p:nvPr/>
        </p:nvGraphicFramePr>
        <p:xfrm>
          <a:off x="809170" y="1543016"/>
          <a:ext cx="3000000" cy="3000000"/>
        </p:xfrm>
        <a:graphic>
          <a:graphicData uri="http://schemas.openxmlformats.org/drawingml/2006/table">
            <a:tbl>
              <a:tblPr bandRow="1" firstRow="1">
                <a:noFill/>
                <a:tableStyleId>{8B99397D-F362-43F5-8920-F931A029863F}</a:tableStyleId>
              </a:tblPr>
              <a:tblGrid>
                <a:gridCol w="4068150"/>
                <a:gridCol w="3060450"/>
              </a:tblGrid>
              <a:tr h="348200">
                <a:tc>
                  <a:txBody>
                    <a:bodyPr>
                      <a:noAutofit/>
                    </a:bodyPr>
                    <a:lstStyle/>
                    <a:p>
                      <a:pPr indent="0" lvl="0" marL="0" marR="0" rtl="0" algn="l">
                        <a:spcBef>
                          <a:spcPts val="0"/>
                        </a:spcBef>
                        <a:buSzPct val="25000"/>
                        <a:buNone/>
                      </a:pPr>
                      <a:r>
                        <a:rPr baseline="0" lang="en-US" sz="1400" u="none" cap="none" strike="noStrike">
                          <a:solidFill>
                            <a:schemeClr val="dk1"/>
                          </a:solidFill>
                        </a:rPr>
                        <a:t>Business Line Name</a:t>
                      </a:r>
                    </a:p>
                  </a:txBody>
                  <a:tcPr marT="45725" marB="45725" marR="91450" marL="91450"/>
                </a:tc>
                <a:tc>
                  <a:txBody>
                    <a:bodyPr>
                      <a:noAutofit/>
                    </a:bodyPr>
                    <a:lstStyle/>
                    <a:p>
                      <a:pPr indent="0" lvl="0" marL="0" marR="0" rtl="0" algn="l">
                        <a:spcBef>
                          <a:spcPts val="0"/>
                        </a:spcBef>
                        <a:buSzPct val="25000"/>
                        <a:buNone/>
                      </a:pPr>
                      <a:r>
                        <a:rPr baseline="0" lang="en-US" sz="1400" u="none" cap="none" strike="noStrike">
                          <a:solidFill>
                            <a:schemeClr val="dk1"/>
                          </a:solidFill>
                        </a:rPr>
                        <a:t>Pegasys Business Line Value</a:t>
                      </a:r>
                    </a:p>
                  </a:txBody>
                  <a:tcPr marT="45725" marB="45725" marR="91450" marL="91450"/>
                </a:tc>
              </a:tr>
              <a:tr h="348200">
                <a:tc>
                  <a:txBody>
                    <a:bodyPr>
                      <a:noAutofit/>
                    </a:bodyPr>
                    <a:lstStyle/>
                    <a:p>
                      <a:pPr indent="0" lvl="0" marL="0" marR="0" rtl="0" algn="l">
                        <a:spcBef>
                          <a:spcPts val="0"/>
                        </a:spcBef>
                        <a:buSzPct val="25000"/>
                        <a:buNone/>
                      </a:pPr>
                      <a:r>
                        <a:rPr baseline="0" lang="en-US" sz="1400" u="none" cap="none" strike="noStrike"/>
                        <a:t>Region 6: N/A</a:t>
                      </a:r>
                    </a:p>
                  </a:txBody>
                  <a:tcPr marT="45725" marB="45725" marR="91450" marL="91450"/>
                </a:tc>
                <a:tc>
                  <a:txBody>
                    <a:bodyPr>
                      <a:noAutofit/>
                    </a:bodyPr>
                    <a:lstStyle/>
                    <a:p>
                      <a:pPr indent="0" lvl="0" marL="0" marR="0" rtl="0" algn="l">
                        <a:spcBef>
                          <a:spcPts val="0"/>
                        </a:spcBef>
                        <a:buNone/>
                      </a:pPr>
                      <a:r>
                        <a:t/>
                      </a:r>
                      <a:endParaRPr baseline="0" sz="1600" u="none" cap="none" strike="noStrike"/>
                    </a:p>
                  </a:txBody>
                  <a:tcPr marT="45725" marB="45725" marR="91450" marL="91450"/>
                </a:tc>
              </a:tr>
              <a:tr h="348200">
                <a:tc>
                  <a:txBody>
                    <a:bodyPr>
                      <a:noAutofit/>
                    </a:bodyPr>
                    <a:lstStyle/>
                    <a:p>
                      <a:pPr indent="0" lvl="0" marL="0" marR="0" rtl="0" algn="l">
                        <a:spcBef>
                          <a:spcPts val="0"/>
                        </a:spcBef>
                        <a:buSzPct val="25000"/>
                        <a:buNone/>
                      </a:pPr>
                      <a:r>
                        <a:rPr baseline="0" lang="en-US" sz="1400" u="none" cap="none" strike="noStrike"/>
                        <a:t>Region 7: Outlease</a:t>
                      </a:r>
                    </a:p>
                  </a:txBody>
                  <a:tcPr marT="45725" marB="45725" marR="91450" marL="91450"/>
                </a:tc>
                <a:tc>
                  <a:txBody>
                    <a:bodyPr>
                      <a:noAutofit/>
                    </a:bodyPr>
                    <a:lstStyle/>
                    <a:p>
                      <a:pPr indent="0" lvl="1" marL="457200" marR="0" rtl="0" algn="l">
                        <a:spcBef>
                          <a:spcPts val="0"/>
                        </a:spcBef>
                        <a:buSzPct val="25000"/>
                        <a:buNone/>
                      </a:pPr>
                      <a:r>
                        <a:rPr baseline="0" lang="en-US" sz="1400" u="none" cap="none" strike="noStrike"/>
                        <a:t>OUTLEASE</a:t>
                      </a:r>
                    </a:p>
                  </a:txBody>
                  <a:tcPr marT="45725" marB="45725" marR="91450" marL="91450"/>
                </a:tc>
              </a:tr>
            </a:tbl>
          </a:graphicData>
        </a:graphic>
      </p:graphicFrame>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0" name="Shape 520"/>
        <p:cNvGrpSpPr/>
        <p:nvPr/>
      </p:nvGrpSpPr>
      <p:grpSpPr>
        <a:xfrm>
          <a:off x="0" y="0"/>
          <a:ext cx="0" cy="0"/>
          <a:chOff x="0" y="0"/>
          <a:chExt cx="0" cy="0"/>
        </a:xfrm>
      </p:grpSpPr>
      <p:sp>
        <p:nvSpPr>
          <p:cNvPr id="521" name="Shape 521"/>
          <p:cNvSpPr txBox="1"/>
          <p:nvPr>
            <p:ph type="title"/>
          </p:nvPr>
        </p:nvSpPr>
        <p:spPr>
          <a:xfrm>
            <a:off x="455612" y="284287"/>
            <a:ext cx="84867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PCAS Receivables Lifecycle</a:t>
            </a:r>
          </a:p>
        </p:txBody>
      </p:sp>
      <p:sp>
        <p:nvSpPr>
          <p:cNvPr id="522" name="Shape 522"/>
          <p:cNvSpPr/>
          <p:nvPr/>
        </p:nvSpPr>
        <p:spPr>
          <a:xfrm>
            <a:off x="563327" y="1140126"/>
            <a:ext cx="1366057" cy="819633"/>
          </a:xfrm>
          <a:prstGeom prst="roundRect">
            <a:avLst>
              <a:gd fmla="val 16667" name="adj"/>
            </a:avLst>
          </a:prstGeom>
          <a:solidFill>
            <a:srgbClr val="CC0000"/>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280"/>
              </a:spcAft>
              <a:buSzPct val="25000"/>
              <a:buNone/>
            </a:pPr>
            <a:r>
              <a:rPr b="1" baseline="0" i="0" lang="en-US" sz="1400" u="none" cap="none" strike="noStrike">
                <a:solidFill>
                  <a:schemeClr val="lt1"/>
                </a:solidFill>
                <a:latin typeface="Arial"/>
                <a:ea typeface="Arial"/>
                <a:cs typeface="Arial"/>
                <a:sym typeface="Arial"/>
              </a:rPr>
              <a:t>Agreement</a:t>
            </a:r>
          </a:p>
        </p:txBody>
      </p:sp>
      <p:sp>
        <p:nvSpPr>
          <p:cNvPr id="523" name="Shape 523"/>
          <p:cNvSpPr/>
          <p:nvPr/>
        </p:nvSpPr>
        <p:spPr>
          <a:xfrm>
            <a:off x="2065991" y="1140126"/>
            <a:ext cx="1366057" cy="819633"/>
          </a:xfrm>
          <a:prstGeom prst="rightArrow">
            <a:avLst>
              <a:gd fmla="val 50000" name="adj1"/>
              <a:gd fmla="val 50000" name="adj2"/>
            </a:avLst>
          </a:prstGeom>
          <a:solidFill>
            <a:srgbClr val="D9EDEF"/>
          </a:solidFill>
          <a:ln>
            <a:noFill/>
          </a:ln>
        </p:spPr>
        <p:txBody>
          <a:bodyPr anchorCtr="0" anchor="ctr" bIns="45700" lIns="91425" rIns="91425" tIns="45700">
            <a:noAutofit/>
          </a:bodyPr>
          <a:lstStyle/>
          <a:p>
            <a:pPr indent="0" lvl="0" marL="0" marR="0" rtl="0" algn="ctr">
              <a:lnSpc>
                <a:spcPct val="85000"/>
              </a:lnSpc>
              <a:spcBef>
                <a:spcPts val="0"/>
              </a:spcBef>
              <a:spcAft>
                <a:spcPts val="240"/>
              </a:spcAft>
              <a:buNone/>
            </a:pPr>
            <a:r>
              <a:t/>
            </a:r>
            <a:endParaRPr b="1" baseline="0" i="0" sz="1200" u="none" cap="none" strike="noStrike">
              <a:solidFill>
                <a:schemeClr val="dk1"/>
              </a:solidFill>
              <a:latin typeface="Arial"/>
              <a:ea typeface="Arial"/>
              <a:cs typeface="Arial"/>
              <a:sym typeface="Arial"/>
            </a:endParaRPr>
          </a:p>
        </p:txBody>
      </p:sp>
      <p:sp>
        <p:nvSpPr>
          <p:cNvPr id="524" name="Shape 524"/>
          <p:cNvSpPr/>
          <p:nvPr/>
        </p:nvSpPr>
        <p:spPr>
          <a:xfrm>
            <a:off x="3568653" y="1140126"/>
            <a:ext cx="1366057" cy="819633"/>
          </a:xfrm>
          <a:prstGeom prst="roundRect">
            <a:avLst>
              <a:gd fmla="val 16667" name="adj"/>
            </a:avLst>
          </a:prstGeom>
          <a:solidFill>
            <a:srgbClr val="CC0000"/>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280"/>
              </a:spcAft>
              <a:buSzPct val="25000"/>
              <a:buNone/>
            </a:pPr>
            <a:r>
              <a:rPr b="1" baseline="0" i="0" lang="en-US" sz="1400" u="none" cap="none" strike="noStrike">
                <a:solidFill>
                  <a:schemeClr val="lt1"/>
                </a:solidFill>
                <a:latin typeface="Arial"/>
                <a:ea typeface="Arial"/>
                <a:cs typeface="Arial"/>
                <a:sym typeface="Arial"/>
              </a:rPr>
              <a:t>Record Pre-Billing Transactions</a:t>
            </a:r>
          </a:p>
        </p:txBody>
      </p:sp>
      <p:sp>
        <p:nvSpPr>
          <p:cNvPr id="525" name="Shape 525"/>
          <p:cNvSpPr/>
          <p:nvPr/>
        </p:nvSpPr>
        <p:spPr>
          <a:xfrm>
            <a:off x="5071317" y="1140126"/>
            <a:ext cx="1366057" cy="819633"/>
          </a:xfrm>
          <a:prstGeom prst="rightArrow">
            <a:avLst>
              <a:gd fmla="val 50000" name="adj1"/>
              <a:gd fmla="val 50000" name="adj2"/>
            </a:avLst>
          </a:prstGeom>
          <a:solidFill>
            <a:srgbClr val="D9EDEF"/>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0" baseline="0" i="0" sz="1800" u="none" cap="none" strike="noStrike">
              <a:solidFill>
                <a:schemeClr val="lt1"/>
              </a:solidFill>
              <a:latin typeface="Arial"/>
              <a:ea typeface="Arial"/>
              <a:cs typeface="Arial"/>
              <a:sym typeface="Arial"/>
            </a:endParaRPr>
          </a:p>
        </p:txBody>
      </p:sp>
      <p:sp>
        <p:nvSpPr>
          <p:cNvPr id="526" name="Shape 526"/>
          <p:cNvSpPr/>
          <p:nvPr/>
        </p:nvSpPr>
        <p:spPr>
          <a:xfrm>
            <a:off x="6573979" y="1140126"/>
            <a:ext cx="1366057" cy="819633"/>
          </a:xfrm>
          <a:prstGeom prst="roundRect">
            <a:avLst>
              <a:gd fmla="val 16667" name="adj"/>
            </a:avLst>
          </a:prstGeom>
          <a:solidFill>
            <a:srgbClr val="CC0000"/>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280"/>
              </a:spcAft>
              <a:buSzPct val="25000"/>
              <a:buNone/>
            </a:pPr>
            <a:r>
              <a:rPr b="1" baseline="0" i="0" lang="en-US" sz="1400" u="none" cap="none" strike="noStrike">
                <a:solidFill>
                  <a:schemeClr val="lt1"/>
                </a:solidFill>
                <a:latin typeface="Arial"/>
                <a:ea typeface="Arial"/>
                <a:cs typeface="Arial"/>
                <a:sym typeface="Arial"/>
              </a:rPr>
              <a:t>Generate Receivable or Advance Offset</a:t>
            </a:r>
          </a:p>
        </p:txBody>
      </p:sp>
      <p:sp>
        <p:nvSpPr>
          <p:cNvPr id="527" name="Shape 527"/>
          <p:cNvSpPr/>
          <p:nvPr/>
        </p:nvSpPr>
        <p:spPr>
          <a:xfrm>
            <a:off x="701039" y="4964005"/>
            <a:ext cx="1334911" cy="800945"/>
          </a:xfrm>
          <a:prstGeom prst="roundRect">
            <a:avLst>
              <a:gd fmla="val 16667" name="adj"/>
            </a:avLst>
          </a:prstGeom>
          <a:solidFill>
            <a:srgbClr val="CC0000"/>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280"/>
              </a:spcAft>
              <a:buSzPct val="25000"/>
              <a:buNone/>
            </a:pPr>
            <a:r>
              <a:rPr b="1" baseline="0" i="0" lang="en-US" sz="1400" u="none" cap="none" strike="noStrike">
                <a:solidFill>
                  <a:schemeClr val="lt1"/>
                </a:solidFill>
                <a:latin typeface="Arial"/>
                <a:ea typeface="Arial"/>
                <a:cs typeface="Arial"/>
                <a:sym typeface="Arial"/>
              </a:rPr>
              <a:t>Record Collection</a:t>
            </a:r>
          </a:p>
        </p:txBody>
      </p:sp>
      <p:sp>
        <p:nvSpPr>
          <p:cNvPr id="528" name="Shape 528"/>
          <p:cNvSpPr/>
          <p:nvPr/>
        </p:nvSpPr>
        <p:spPr>
          <a:xfrm>
            <a:off x="2169441" y="4964005"/>
            <a:ext cx="1334911" cy="800945"/>
          </a:xfrm>
          <a:prstGeom prst="rightArrow">
            <a:avLst>
              <a:gd fmla="val 50000" name="adj1"/>
              <a:gd fmla="val 50000" name="adj2"/>
            </a:avLst>
          </a:prstGeom>
          <a:solidFill>
            <a:srgbClr val="D9EDEF"/>
          </a:solidFill>
          <a:ln>
            <a:noFill/>
          </a:ln>
        </p:spPr>
        <p:txBody>
          <a:bodyPr anchorCtr="0" anchor="ctr" bIns="45700" lIns="91425" rIns="91425" tIns="45700">
            <a:noAutofit/>
          </a:bodyPr>
          <a:lstStyle/>
          <a:p>
            <a:pPr indent="0" lvl="0" marL="0" marR="0" rtl="0" algn="ctr">
              <a:lnSpc>
                <a:spcPct val="85000"/>
              </a:lnSpc>
              <a:spcBef>
                <a:spcPts val="0"/>
              </a:spcBef>
              <a:spcAft>
                <a:spcPts val="240"/>
              </a:spcAft>
              <a:buNone/>
            </a:pPr>
            <a:r>
              <a:t/>
            </a:r>
            <a:endParaRPr b="1" baseline="0" i="0" sz="1200" u="none" cap="none" strike="noStrike">
              <a:solidFill>
                <a:schemeClr val="dk1"/>
              </a:solidFill>
              <a:latin typeface="Arial"/>
              <a:ea typeface="Arial"/>
              <a:cs typeface="Arial"/>
              <a:sym typeface="Arial"/>
            </a:endParaRPr>
          </a:p>
        </p:txBody>
      </p:sp>
      <p:sp>
        <p:nvSpPr>
          <p:cNvPr id="529" name="Shape 529"/>
          <p:cNvSpPr/>
          <p:nvPr/>
        </p:nvSpPr>
        <p:spPr>
          <a:xfrm>
            <a:off x="3637844" y="4964005"/>
            <a:ext cx="1334911" cy="800945"/>
          </a:xfrm>
          <a:prstGeom prst="roundRect">
            <a:avLst>
              <a:gd fmla="val 16667" name="adj"/>
            </a:avLst>
          </a:prstGeom>
          <a:solidFill>
            <a:srgbClr val="CC0000"/>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0"/>
              </a:spcAft>
              <a:buSzPct val="25000"/>
              <a:buNone/>
            </a:pPr>
            <a:r>
              <a:rPr b="1" baseline="0" i="0" lang="en-US" sz="1400" u="none" cap="none" strike="noStrike">
                <a:solidFill>
                  <a:schemeClr val="lt1"/>
                </a:solidFill>
                <a:latin typeface="Arial"/>
                <a:ea typeface="Arial"/>
                <a:cs typeface="Arial"/>
                <a:sym typeface="Arial"/>
              </a:rPr>
              <a:t>Disputes -</a:t>
            </a:r>
          </a:p>
          <a:p>
            <a:pPr indent="0" lvl="0" marL="0" marR="0" rtl="0" algn="ctr">
              <a:lnSpc>
                <a:spcPct val="85000"/>
              </a:lnSpc>
              <a:spcBef>
                <a:spcPts val="280"/>
              </a:spcBef>
              <a:spcAft>
                <a:spcPts val="280"/>
              </a:spcAft>
              <a:buSzPct val="25000"/>
              <a:buNone/>
            </a:pPr>
            <a:r>
              <a:rPr b="1" baseline="0" i="0" lang="en-US" sz="1400" u="none" cap="none" strike="noStrike">
                <a:solidFill>
                  <a:schemeClr val="lt1"/>
                </a:solidFill>
                <a:latin typeface="Arial"/>
                <a:ea typeface="Arial"/>
                <a:cs typeface="Arial"/>
                <a:sym typeface="Arial"/>
              </a:rPr>
              <a:t>Chargebacks</a:t>
            </a:r>
          </a:p>
        </p:txBody>
      </p:sp>
      <p:sp>
        <p:nvSpPr>
          <p:cNvPr id="530" name="Shape 530"/>
          <p:cNvSpPr/>
          <p:nvPr/>
        </p:nvSpPr>
        <p:spPr>
          <a:xfrm>
            <a:off x="5106246" y="4964005"/>
            <a:ext cx="1334911" cy="800945"/>
          </a:xfrm>
          <a:prstGeom prst="rightArrow">
            <a:avLst>
              <a:gd fmla="val 50000" name="adj1"/>
              <a:gd fmla="val 50000" name="adj2"/>
            </a:avLst>
          </a:prstGeom>
          <a:solidFill>
            <a:srgbClr val="D9EDEF"/>
          </a:solidFill>
          <a:ln>
            <a:noFill/>
          </a:ln>
        </p:spPr>
        <p:txBody>
          <a:bodyPr anchorCtr="0" anchor="ctr" bIns="45700" lIns="91425" rIns="91425" tIns="45700">
            <a:noAutofit/>
          </a:bodyPr>
          <a:lstStyle/>
          <a:p>
            <a:pPr indent="0" lvl="0" marL="0" marR="0" rtl="0" algn="ctr">
              <a:lnSpc>
                <a:spcPct val="85000"/>
              </a:lnSpc>
              <a:spcBef>
                <a:spcPts val="0"/>
              </a:spcBef>
              <a:spcAft>
                <a:spcPts val="240"/>
              </a:spcAft>
              <a:buNone/>
            </a:pPr>
            <a:r>
              <a:t/>
            </a:r>
            <a:endParaRPr b="1" baseline="0" i="0" sz="1200" u="none" cap="none" strike="noStrike">
              <a:solidFill>
                <a:schemeClr val="dk1"/>
              </a:solidFill>
              <a:latin typeface="Arial"/>
              <a:ea typeface="Arial"/>
              <a:cs typeface="Arial"/>
              <a:sym typeface="Arial"/>
            </a:endParaRPr>
          </a:p>
        </p:txBody>
      </p:sp>
      <p:sp>
        <p:nvSpPr>
          <p:cNvPr id="531" name="Shape 531"/>
          <p:cNvSpPr/>
          <p:nvPr/>
        </p:nvSpPr>
        <p:spPr>
          <a:xfrm>
            <a:off x="6574647" y="4964005"/>
            <a:ext cx="1334911" cy="800945"/>
          </a:xfrm>
          <a:prstGeom prst="roundRect">
            <a:avLst>
              <a:gd fmla="val 16667" name="adj"/>
            </a:avLst>
          </a:prstGeom>
          <a:solidFill>
            <a:srgbClr val="CC0000"/>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280"/>
              </a:spcAft>
              <a:buSzPct val="25000"/>
              <a:buNone/>
            </a:pPr>
            <a:r>
              <a:rPr b="1" baseline="0" i="0" lang="en-US" sz="1400" u="none" cap="none" strike="noStrike">
                <a:solidFill>
                  <a:schemeClr val="lt1"/>
                </a:solidFill>
                <a:latin typeface="Arial"/>
                <a:ea typeface="Arial"/>
                <a:cs typeface="Arial"/>
                <a:sym typeface="Arial"/>
              </a:rPr>
              <a:t>Write off/ Adjustment/ Treasury Referral</a:t>
            </a:r>
          </a:p>
        </p:txBody>
      </p:sp>
      <p:grpSp>
        <p:nvGrpSpPr>
          <p:cNvPr id="532" name="Shape 532"/>
          <p:cNvGrpSpPr/>
          <p:nvPr/>
        </p:nvGrpSpPr>
        <p:grpSpPr>
          <a:xfrm rot="-5400000">
            <a:off x="6779136" y="2479620"/>
            <a:ext cx="349496" cy="408845"/>
            <a:chOff x="6433203" y="443275"/>
            <a:chExt cx="349496" cy="408845"/>
          </a:xfrm>
        </p:grpSpPr>
        <p:sp>
          <p:nvSpPr>
            <p:cNvPr id="533" name="Shape 533"/>
            <p:cNvSpPr/>
            <p:nvPr/>
          </p:nvSpPr>
          <p:spPr>
            <a:xfrm rot="10800000">
              <a:off x="6433203" y="443275"/>
              <a:ext cx="349496" cy="408845"/>
            </a:xfrm>
            <a:prstGeom prst="rightArrow">
              <a:avLst>
                <a:gd fmla="val 60000" name="adj1"/>
                <a:gd fmla="val 50000" name="adj2"/>
              </a:avLst>
            </a:prstGeom>
            <a:solidFill>
              <a:schemeClr val="accent6"/>
            </a:solidFill>
            <a:ln cap="flat" cmpd="sng" w="25400">
              <a:solidFill>
                <a:srgbClr val="202064"/>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534" name="Shape 534"/>
            <p:cNvSpPr/>
            <p:nvPr/>
          </p:nvSpPr>
          <p:spPr>
            <a:xfrm>
              <a:off x="6538051" y="525045"/>
              <a:ext cx="244647" cy="245307"/>
            </a:xfrm>
            <a:prstGeom prst="rect">
              <a:avLst/>
            </a:prstGeom>
            <a:noFill/>
            <a:ln>
              <a:noFill/>
            </a:ln>
          </p:spPr>
          <p:txBody>
            <a:bodyPr anchorCtr="0" anchor="ctr" bIns="0" lIns="0" rIns="0" tIns="0">
              <a:noAutofit/>
            </a:bodyPr>
            <a:lstStyle/>
            <a:p>
              <a:pPr indent="0" lvl="0" marL="0" marR="0" rtl="0" algn="ctr">
                <a:lnSpc>
                  <a:spcPct val="90000"/>
                </a:lnSpc>
                <a:spcBef>
                  <a:spcPts val="0"/>
                </a:spcBef>
                <a:spcAft>
                  <a:spcPts val="420"/>
                </a:spcAft>
                <a:buNone/>
              </a:pPr>
              <a:r>
                <a:t/>
              </a:r>
              <a:endParaRPr b="1" baseline="0" i="0" sz="1200" u="none" cap="none" strike="noStrike">
                <a:solidFill>
                  <a:srgbClr val="000000"/>
                </a:solidFill>
                <a:latin typeface="Arial"/>
                <a:ea typeface="Arial"/>
                <a:cs typeface="Arial"/>
                <a:sym typeface="Arial"/>
              </a:endParaRPr>
            </a:p>
          </p:txBody>
        </p:sp>
      </p:grpSp>
      <p:grpSp>
        <p:nvGrpSpPr>
          <p:cNvPr id="535" name="Shape 535"/>
          <p:cNvGrpSpPr/>
          <p:nvPr/>
        </p:nvGrpSpPr>
        <p:grpSpPr>
          <a:xfrm rot="-5400000">
            <a:off x="1483503" y="4440277"/>
            <a:ext cx="349496" cy="408845"/>
            <a:chOff x="6433203" y="443275"/>
            <a:chExt cx="349496" cy="408845"/>
          </a:xfrm>
        </p:grpSpPr>
        <p:sp>
          <p:nvSpPr>
            <p:cNvPr id="536" name="Shape 536"/>
            <p:cNvSpPr/>
            <p:nvPr/>
          </p:nvSpPr>
          <p:spPr>
            <a:xfrm rot="10800000">
              <a:off x="6433203" y="443275"/>
              <a:ext cx="349496" cy="408845"/>
            </a:xfrm>
            <a:prstGeom prst="rightArrow">
              <a:avLst>
                <a:gd fmla="val 60000" name="adj1"/>
                <a:gd fmla="val 50000" name="adj2"/>
              </a:avLst>
            </a:prstGeom>
            <a:solidFill>
              <a:schemeClr val="accent6"/>
            </a:solidFill>
            <a:ln cap="flat" cmpd="sng" w="25400">
              <a:solidFill>
                <a:srgbClr val="202064"/>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537" name="Shape 537"/>
            <p:cNvSpPr/>
            <p:nvPr/>
          </p:nvSpPr>
          <p:spPr>
            <a:xfrm>
              <a:off x="6538051" y="525045"/>
              <a:ext cx="244647" cy="245307"/>
            </a:xfrm>
            <a:prstGeom prst="rect">
              <a:avLst/>
            </a:prstGeom>
            <a:noFill/>
            <a:ln>
              <a:noFill/>
            </a:ln>
          </p:spPr>
          <p:txBody>
            <a:bodyPr anchorCtr="0" anchor="ctr" bIns="0" lIns="0" rIns="0" tIns="0">
              <a:noAutofit/>
            </a:bodyPr>
            <a:lstStyle/>
            <a:p>
              <a:pPr indent="0" lvl="0" marL="0" marR="0" rtl="0" algn="ctr">
                <a:lnSpc>
                  <a:spcPct val="90000"/>
                </a:lnSpc>
                <a:spcBef>
                  <a:spcPts val="0"/>
                </a:spcBef>
                <a:spcAft>
                  <a:spcPts val="420"/>
                </a:spcAft>
                <a:buNone/>
              </a:pPr>
              <a:r>
                <a:t/>
              </a:r>
              <a:endParaRPr b="1" baseline="0" i="0" sz="1200" u="none" cap="none" strike="noStrike">
                <a:solidFill>
                  <a:srgbClr val="000000"/>
                </a:solidFill>
                <a:latin typeface="Arial"/>
                <a:ea typeface="Arial"/>
                <a:cs typeface="Arial"/>
                <a:sym typeface="Arial"/>
              </a:endParaRPr>
            </a:p>
          </p:txBody>
        </p:sp>
      </p:grpSp>
      <p:sp>
        <p:nvSpPr>
          <p:cNvPr id="538" name="Shape 538"/>
          <p:cNvSpPr/>
          <p:nvPr/>
        </p:nvSpPr>
        <p:spPr>
          <a:xfrm>
            <a:off x="667606" y="3028115"/>
            <a:ext cx="1346302" cy="807781"/>
          </a:xfrm>
          <a:prstGeom prst="roundRect">
            <a:avLst>
              <a:gd fmla="val 16667" name="adj"/>
            </a:avLst>
          </a:prstGeom>
          <a:solidFill>
            <a:srgbClr val="CC0000"/>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280"/>
              </a:spcAft>
              <a:buSzPct val="25000"/>
              <a:buNone/>
            </a:pPr>
            <a:r>
              <a:rPr b="1" baseline="0" i="0" lang="en-US" sz="1400" u="none" cap="none" strike="noStrike">
                <a:solidFill>
                  <a:schemeClr val="lt1"/>
                </a:solidFill>
                <a:latin typeface="Arial"/>
                <a:ea typeface="Arial"/>
                <a:cs typeface="Arial"/>
                <a:sym typeface="Arial"/>
              </a:rPr>
              <a:t>Bill Customer</a:t>
            </a:r>
          </a:p>
        </p:txBody>
      </p:sp>
      <p:sp>
        <p:nvSpPr>
          <p:cNvPr id="539" name="Shape 539"/>
          <p:cNvSpPr/>
          <p:nvPr/>
        </p:nvSpPr>
        <p:spPr>
          <a:xfrm>
            <a:off x="2148538" y="3028115"/>
            <a:ext cx="1346302" cy="807781"/>
          </a:xfrm>
          <a:prstGeom prst="rightArrow">
            <a:avLst>
              <a:gd fmla="val 50000" name="adj1"/>
              <a:gd fmla="val 50000" name="adj2"/>
            </a:avLst>
          </a:prstGeom>
          <a:solidFill>
            <a:srgbClr val="D9EDEF"/>
          </a:solidFill>
          <a:ln>
            <a:noFill/>
          </a:ln>
        </p:spPr>
        <p:txBody>
          <a:bodyPr anchorCtr="0" anchor="ctr" bIns="45700" lIns="91425" rIns="91425" tIns="45700">
            <a:noAutofit/>
          </a:bodyPr>
          <a:lstStyle/>
          <a:p>
            <a:pPr indent="0" lvl="0" marL="0" marR="0" rtl="0" algn="ctr">
              <a:lnSpc>
                <a:spcPct val="85000"/>
              </a:lnSpc>
              <a:spcBef>
                <a:spcPts val="0"/>
              </a:spcBef>
              <a:spcAft>
                <a:spcPts val="240"/>
              </a:spcAft>
              <a:buNone/>
            </a:pPr>
            <a:r>
              <a:t/>
            </a:r>
            <a:endParaRPr b="1" baseline="0" i="0" sz="1200" u="none" cap="none" strike="noStrike">
              <a:solidFill>
                <a:schemeClr val="dk1"/>
              </a:solidFill>
              <a:latin typeface="Arial"/>
              <a:ea typeface="Arial"/>
              <a:cs typeface="Arial"/>
              <a:sym typeface="Arial"/>
            </a:endParaRPr>
          </a:p>
        </p:txBody>
      </p:sp>
      <p:sp>
        <p:nvSpPr>
          <p:cNvPr id="540" name="Shape 540"/>
          <p:cNvSpPr/>
          <p:nvPr/>
        </p:nvSpPr>
        <p:spPr>
          <a:xfrm>
            <a:off x="3629469" y="3028115"/>
            <a:ext cx="1346302" cy="807781"/>
          </a:xfrm>
          <a:prstGeom prst="roundRect">
            <a:avLst>
              <a:gd fmla="val 16667" name="adj"/>
            </a:avLst>
          </a:prstGeom>
          <a:solidFill>
            <a:srgbClr val="CC0000"/>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280"/>
              </a:spcAft>
              <a:buSzPct val="25000"/>
              <a:buNone/>
            </a:pPr>
            <a:r>
              <a:rPr b="1" baseline="0" i="0" lang="en-US" sz="1400" u="none" cap="none" strike="noStrike">
                <a:solidFill>
                  <a:schemeClr val="lt1"/>
                </a:solidFill>
                <a:latin typeface="Arial"/>
                <a:ea typeface="Arial"/>
                <a:cs typeface="Arial"/>
                <a:sym typeface="Arial"/>
              </a:rPr>
              <a:t>Accruals</a:t>
            </a:r>
          </a:p>
        </p:txBody>
      </p:sp>
      <p:sp>
        <p:nvSpPr>
          <p:cNvPr id="541" name="Shape 541"/>
          <p:cNvSpPr/>
          <p:nvPr/>
        </p:nvSpPr>
        <p:spPr>
          <a:xfrm>
            <a:off x="5110401" y="3028115"/>
            <a:ext cx="1346302" cy="807781"/>
          </a:xfrm>
          <a:prstGeom prst="rightArrow">
            <a:avLst>
              <a:gd fmla="val 50000" name="adj1"/>
              <a:gd fmla="val 50000" name="adj2"/>
            </a:avLst>
          </a:prstGeom>
          <a:solidFill>
            <a:srgbClr val="D9EDEF"/>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0" baseline="0" i="0" sz="1800" u="none" cap="none" strike="noStrike">
              <a:solidFill>
                <a:schemeClr val="lt1"/>
              </a:solidFill>
              <a:latin typeface="Arial"/>
              <a:ea typeface="Arial"/>
              <a:cs typeface="Arial"/>
              <a:sym typeface="Arial"/>
            </a:endParaRPr>
          </a:p>
        </p:txBody>
      </p:sp>
      <p:sp>
        <p:nvSpPr>
          <p:cNvPr id="542" name="Shape 542"/>
          <p:cNvSpPr/>
          <p:nvPr/>
        </p:nvSpPr>
        <p:spPr>
          <a:xfrm>
            <a:off x="6591334" y="3028115"/>
            <a:ext cx="1346302" cy="807781"/>
          </a:xfrm>
          <a:prstGeom prst="roundRect">
            <a:avLst>
              <a:gd fmla="val 16667" name="adj"/>
            </a:avLst>
          </a:prstGeom>
          <a:solidFill>
            <a:srgbClr val="CC0000"/>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260"/>
              </a:spcAft>
              <a:buSzPct val="25000"/>
              <a:buNone/>
            </a:pPr>
            <a:r>
              <a:rPr b="1" baseline="0" i="0" lang="en-US" sz="1300" u="none" cap="none" strike="noStrike">
                <a:solidFill>
                  <a:schemeClr val="lt1"/>
                </a:solidFill>
                <a:latin typeface="Arial"/>
                <a:ea typeface="Arial"/>
                <a:cs typeface="Arial"/>
                <a:sym typeface="Arial"/>
              </a:rPr>
              <a:t>Track Receivable &amp; Record Overdue Charges</a:t>
            </a:r>
          </a:p>
        </p:txBody>
      </p:sp>
      <p:sp>
        <p:nvSpPr>
          <p:cNvPr id="543" name="Shape 543"/>
          <p:cNvSpPr/>
          <p:nvPr/>
        </p:nvSpPr>
        <p:spPr>
          <a:xfrm>
            <a:off x="6259798" y="3982403"/>
            <a:ext cx="1467394" cy="662296"/>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ctr">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Credit Application</a:t>
            </a:r>
          </a:p>
          <a:p>
            <a:pPr indent="-57150" lvl="0" marL="57150" marR="0" rtl="0" algn="ctr">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IPACOUT</a:t>
            </a:r>
          </a:p>
          <a:p>
            <a:pPr indent="-57150" lvl="0" marL="57150" marR="0" rtl="0" algn="ctr">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ARBILLGEN</a:t>
            </a:r>
          </a:p>
        </p:txBody>
      </p:sp>
      <p:sp>
        <p:nvSpPr>
          <p:cNvPr id="544" name="Shape 544"/>
          <p:cNvSpPr/>
          <p:nvPr/>
        </p:nvSpPr>
        <p:spPr>
          <a:xfrm>
            <a:off x="958024" y="5933917"/>
            <a:ext cx="1443091" cy="863122"/>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l">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IPACIN</a:t>
            </a:r>
          </a:p>
          <a:p>
            <a:pPr indent="-57150" lvl="0" marL="57150" marR="0" rtl="0" algn="l">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LOCKBOX</a:t>
            </a:r>
          </a:p>
          <a:p>
            <a:pPr indent="-57150" lvl="0" marL="57150" marR="0" rtl="0" algn="l">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Pay.Gov via CIR</a:t>
            </a:r>
          </a:p>
          <a:p>
            <a:pPr indent="-57150" lvl="0" marL="57150" marR="0" rtl="0" algn="l">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Manual </a:t>
            </a:r>
          </a:p>
          <a:p>
            <a:pPr indent="19050" lvl="0" marL="57150" marR="0" rtl="0" algn="ctr">
              <a:spcBef>
                <a:spcPts val="0"/>
              </a:spcBef>
              <a:spcAft>
                <a:spcPts val="600"/>
              </a:spcAft>
              <a:buClr>
                <a:schemeClr val="dk1"/>
              </a:buClr>
              <a:buFont typeface="Arial"/>
              <a:buNone/>
            </a:pPr>
            <a:r>
              <a:t/>
            </a:r>
            <a:endParaRPr b="1" baseline="0" i="0" sz="1200" u="none" cap="none" strike="noStrike">
              <a:solidFill>
                <a:srgbClr val="000000"/>
              </a:solidFill>
              <a:latin typeface="Calibri"/>
              <a:ea typeface="Calibri"/>
              <a:cs typeface="Calibri"/>
              <a:sym typeface="Calibri"/>
            </a:endParaRPr>
          </a:p>
        </p:txBody>
      </p:sp>
      <p:sp>
        <p:nvSpPr>
          <p:cNvPr id="545" name="Shape 545"/>
          <p:cNvSpPr/>
          <p:nvPr/>
        </p:nvSpPr>
        <p:spPr>
          <a:xfrm>
            <a:off x="3642885" y="5911026"/>
            <a:ext cx="1318818" cy="555087"/>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ctr">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IPACIN</a:t>
            </a:r>
          </a:p>
          <a:p>
            <a:pPr indent="-57150" lvl="0" marL="57150" marR="0" rtl="0" algn="ctr">
              <a:spcBef>
                <a:spcPts val="600"/>
              </a:spcBef>
              <a:spcAft>
                <a:spcPts val="6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Pay.gov via CIR</a:t>
            </a:r>
          </a:p>
        </p:txBody>
      </p:sp>
      <p:sp>
        <p:nvSpPr>
          <p:cNvPr id="546" name="Shape 546"/>
          <p:cNvSpPr/>
          <p:nvPr/>
        </p:nvSpPr>
        <p:spPr>
          <a:xfrm>
            <a:off x="783770" y="2062796"/>
            <a:ext cx="1651517" cy="546147"/>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ctr">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Agreement Interface</a:t>
            </a:r>
          </a:p>
          <a:p>
            <a:pPr indent="-57150" lvl="0" marL="57150" marR="0" rtl="0" algn="ctr">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Manual Creation</a:t>
            </a:r>
          </a:p>
        </p:txBody>
      </p:sp>
      <p:sp>
        <p:nvSpPr>
          <p:cNvPr id="547" name="Shape 547"/>
          <p:cNvSpPr/>
          <p:nvPr/>
        </p:nvSpPr>
        <p:spPr>
          <a:xfrm>
            <a:off x="3468125" y="2069111"/>
            <a:ext cx="1706971" cy="828469"/>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0" lvl="0" marL="0" marR="0" rtl="0" algn="ctr">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Advances</a:t>
            </a:r>
          </a:p>
          <a:p>
            <a:pPr indent="-57150" lvl="0" marL="57150" marR="0" rtl="0" algn="ctr">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Spending</a:t>
            </a:r>
          </a:p>
          <a:p>
            <a:pPr indent="-57150" lvl="0" marL="57150" marR="0" rtl="0" algn="ctr">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Agreement Charges</a:t>
            </a:r>
          </a:p>
          <a:p>
            <a:pPr indent="-57150" lvl="0" marL="57150" marR="0" rtl="0" algn="ctr">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Surcharges</a:t>
            </a:r>
          </a:p>
        </p:txBody>
      </p:sp>
      <p:sp>
        <p:nvSpPr>
          <p:cNvPr id="548" name="Shape 548"/>
          <p:cNvSpPr/>
          <p:nvPr/>
        </p:nvSpPr>
        <p:spPr>
          <a:xfrm>
            <a:off x="6259798" y="2069111"/>
            <a:ext cx="1467394" cy="317764"/>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ctr">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PCPROJBILL</a:t>
            </a:r>
          </a:p>
        </p:txBody>
      </p:sp>
      <p:sp>
        <p:nvSpPr>
          <p:cNvPr id="549" name="Shape 549"/>
          <p:cNvSpPr/>
          <p:nvPr/>
        </p:nvSpPr>
        <p:spPr>
          <a:xfrm>
            <a:off x="924554" y="3950755"/>
            <a:ext cx="1467394" cy="508672"/>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ctr">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AROVERDUE</a:t>
            </a:r>
          </a:p>
          <a:p>
            <a:pPr indent="-57150" lvl="0" marL="57150" marR="0" rtl="0" algn="ctr">
              <a:spcBef>
                <a:spcPts val="30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ARDUNNING</a:t>
            </a:r>
          </a:p>
        </p:txBody>
      </p:sp>
      <p:sp>
        <p:nvSpPr>
          <p:cNvPr id="550" name="Shape 550"/>
          <p:cNvSpPr txBox="1"/>
          <p:nvPr/>
        </p:nvSpPr>
        <p:spPr>
          <a:xfrm>
            <a:off x="2391949" y="6470289"/>
            <a:ext cx="4223657" cy="70788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US" sz="1050" u="none" cap="none" strike="noStrike">
                <a:solidFill>
                  <a:srgbClr val="000000"/>
                </a:solidFill>
                <a:latin typeface="Arial"/>
                <a:ea typeface="Arial"/>
                <a:cs typeface="Arial"/>
                <a:sym typeface="Arial"/>
              </a:rPr>
              <a:t>Not all steps will apply to every Receivable. These are potential events in the Accounts Receivable Life Cycle.</a:t>
            </a:r>
          </a:p>
          <a:p>
            <a:pPr indent="0" lvl="0" marL="0" marR="0" rtl="0" algn="l">
              <a:spcBef>
                <a:spcPts val="0"/>
              </a:spcBef>
              <a:spcAft>
                <a:spcPts val="0"/>
              </a:spcAft>
              <a:buNone/>
            </a:pPr>
            <a:r>
              <a:t/>
            </a:r>
            <a:endParaRPr b="0" baseline="0" i="0" sz="1800" u="none" cap="none" strike="noStrike">
              <a:solidFill>
                <a:srgbClr val="000000"/>
              </a:solidFill>
              <a:latin typeface="Arial"/>
              <a:ea typeface="Arial"/>
              <a:cs typeface="Arial"/>
              <a:sym typeface="Arial"/>
            </a:endParaRPr>
          </a:p>
        </p:txBody>
      </p:sp>
      <p:sp>
        <p:nvSpPr>
          <p:cNvPr id="551" name="Shape 551"/>
          <p:cNvSpPr/>
          <p:nvPr/>
        </p:nvSpPr>
        <p:spPr>
          <a:xfrm>
            <a:off x="6259798" y="5941746"/>
            <a:ext cx="1443091" cy="863122"/>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l">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ARREFERSEL</a:t>
            </a:r>
          </a:p>
          <a:p>
            <a:pPr indent="-57150" lvl="0" marL="57150" marR="0" rtl="0" algn="l">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ARTREOEX</a:t>
            </a:r>
          </a:p>
          <a:p>
            <a:pPr indent="-57150" lvl="0" marL="57150" marR="0" rtl="0" algn="l">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IPACIN</a:t>
            </a:r>
          </a:p>
          <a:p>
            <a:pPr indent="-57150" lvl="0" marL="57150" marR="0" rtl="0" algn="l">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AREOCOLL</a:t>
            </a:r>
          </a:p>
          <a:p>
            <a:pPr indent="19050" lvl="0" marL="57150" marR="0" rtl="0" algn="ctr">
              <a:spcBef>
                <a:spcPts val="0"/>
              </a:spcBef>
              <a:spcAft>
                <a:spcPts val="600"/>
              </a:spcAft>
              <a:buClr>
                <a:schemeClr val="dk1"/>
              </a:buClr>
              <a:buFont typeface="Arial"/>
              <a:buNone/>
            </a:pPr>
            <a:r>
              <a:t/>
            </a:r>
            <a:endParaRPr b="1" baseline="0" i="0" sz="1200" u="none" cap="none" strike="noStrike">
              <a:solidFill>
                <a:srgbClr val="000000"/>
              </a:solidFill>
              <a:latin typeface="Calibri"/>
              <a:ea typeface="Calibri"/>
              <a:cs typeface="Calibri"/>
              <a:sym typeface="Calibri"/>
            </a:endParaRPr>
          </a:p>
        </p:txBody>
      </p:sp>
      <p:sp>
        <p:nvSpPr>
          <p:cNvPr id="552" name="Shape 552"/>
          <p:cNvSpPr/>
          <p:nvPr/>
        </p:nvSpPr>
        <p:spPr>
          <a:xfrm>
            <a:off x="3531005" y="3950755"/>
            <a:ext cx="1834090" cy="508672"/>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ctr">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Accrue Revenue</a:t>
            </a:r>
          </a:p>
        </p:txBody>
      </p:sp>
      <p:sp>
        <p:nvSpPr>
          <p:cNvPr id="553" name="Shape 553"/>
          <p:cNvSpPr txBox="1"/>
          <p:nvPr>
            <p:ph idx="12" type="sldNum"/>
          </p:nvPr>
        </p:nvSpPr>
        <p:spPr>
          <a:xfrm>
            <a:off x="0" y="6373305"/>
            <a:ext cx="463138" cy="484693"/>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8" name="Shape 558"/>
        <p:cNvGrpSpPr/>
        <p:nvPr/>
      </p:nvGrpSpPr>
      <p:grpSpPr>
        <a:xfrm>
          <a:off x="0" y="0"/>
          <a:ext cx="0" cy="0"/>
          <a:chOff x="0" y="0"/>
          <a:chExt cx="0" cy="0"/>
        </a:xfrm>
      </p:grpSpPr>
      <p:sp>
        <p:nvSpPr>
          <p:cNvPr id="559" name="Shape 559"/>
          <p:cNvSpPr txBox="1"/>
          <p:nvPr>
            <p:ph type="title"/>
          </p:nvPr>
        </p:nvSpPr>
        <p:spPr>
          <a:xfrm>
            <a:off x="455612" y="331787"/>
            <a:ext cx="84867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Project Cost Accounting System Lifecycle</a:t>
            </a:r>
          </a:p>
        </p:txBody>
      </p:sp>
      <p:grpSp>
        <p:nvGrpSpPr>
          <p:cNvPr id="560" name="Shape 560"/>
          <p:cNvGrpSpPr/>
          <p:nvPr/>
        </p:nvGrpSpPr>
        <p:grpSpPr>
          <a:xfrm>
            <a:off x="831235" y="1140214"/>
            <a:ext cx="1788073" cy="1140037"/>
            <a:chOff x="3669476" y="-212057"/>
            <a:chExt cx="1364338" cy="1140037"/>
          </a:xfrm>
        </p:grpSpPr>
        <p:sp>
          <p:nvSpPr>
            <p:cNvPr id="561" name="Shape 561"/>
            <p:cNvSpPr/>
            <p:nvPr/>
          </p:nvSpPr>
          <p:spPr>
            <a:xfrm>
              <a:off x="3669476" y="-212057"/>
              <a:ext cx="1364338" cy="1140037"/>
            </a:xfrm>
            <a:prstGeom prst="ellipse">
              <a:avLst/>
            </a:prstGeom>
            <a:solidFill>
              <a:srgbClr val="CC0000"/>
            </a:solidFill>
            <a:ln>
              <a:noFill/>
            </a:ln>
          </p:spPr>
          <p:txBody>
            <a:bodyPr anchorCtr="0" anchor="ctr" bIns="91425" lIns="91425" rIns="91425" tIns="91425">
              <a:noAutofit/>
            </a:bodyPr>
            <a:lstStyle/>
            <a:p>
              <a:pPr>
                <a:spcBef>
                  <a:spcPts val="0"/>
                </a:spcBef>
                <a:buNone/>
              </a:pPr>
              <a:r>
                <a:t/>
              </a:r>
              <a:endParaRPr/>
            </a:p>
          </p:txBody>
        </p:sp>
        <p:sp>
          <p:nvSpPr>
            <p:cNvPr id="562" name="Shape 562"/>
            <p:cNvSpPr/>
            <p:nvPr/>
          </p:nvSpPr>
          <p:spPr>
            <a:xfrm>
              <a:off x="3857403" y="-33227"/>
              <a:ext cx="964733" cy="806128"/>
            </a:xfrm>
            <a:prstGeom prst="rect">
              <a:avLst/>
            </a:prstGeom>
            <a:noFill/>
            <a:ln>
              <a:noFill/>
            </a:ln>
          </p:spPr>
          <p:txBody>
            <a:bodyPr anchorCtr="0" anchor="ctr" bIns="15225" lIns="15225" rIns="15225" tIns="15225">
              <a:noAutofit/>
            </a:bodyPr>
            <a:lstStyle/>
            <a:p>
              <a:pPr indent="0" lvl="0" marL="0" marR="0" rtl="0" algn="ctr">
                <a:lnSpc>
                  <a:spcPct val="90000"/>
                </a:lnSpc>
                <a:spcBef>
                  <a:spcPts val="0"/>
                </a:spcBef>
                <a:spcAft>
                  <a:spcPts val="490"/>
                </a:spcAft>
                <a:buSzPct val="25000"/>
                <a:buNone/>
              </a:pPr>
              <a:r>
                <a:rPr b="1" baseline="0" i="0" lang="en-US" sz="1400" u="none" cap="none" strike="noStrike">
                  <a:solidFill>
                    <a:schemeClr val="lt1"/>
                  </a:solidFill>
                  <a:latin typeface="Arial"/>
                  <a:ea typeface="Arial"/>
                  <a:cs typeface="Arial"/>
                  <a:sym typeface="Arial"/>
                </a:rPr>
                <a:t>Establish Agreement</a:t>
              </a:r>
            </a:p>
          </p:txBody>
        </p:sp>
      </p:grpSp>
      <p:grpSp>
        <p:nvGrpSpPr>
          <p:cNvPr id="563" name="Shape 563"/>
          <p:cNvGrpSpPr/>
          <p:nvPr/>
        </p:nvGrpSpPr>
        <p:grpSpPr>
          <a:xfrm>
            <a:off x="4107975" y="1085935"/>
            <a:ext cx="1859985" cy="1140037"/>
            <a:chOff x="5940225" y="606062"/>
            <a:chExt cx="1419209" cy="1140037"/>
          </a:xfrm>
        </p:grpSpPr>
        <p:sp>
          <p:nvSpPr>
            <p:cNvPr id="564" name="Shape 564"/>
            <p:cNvSpPr/>
            <p:nvPr/>
          </p:nvSpPr>
          <p:spPr>
            <a:xfrm>
              <a:off x="5940225" y="606062"/>
              <a:ext cx="1419209" cy="1140037"/>
            </a:xfrm>
            <a:prstGeom prst="ellipse">
              <a:avLst/>
            </a:prstGeom>
            <a:solidFill>
              <a:srgbClr val="CC0000"/>
            </a:solidFill>
            <a:ln>
              <a:noFill/>
            </a:ln>
          </p:spPr>
          <p:txBody>
            <a:bodyPr anchorCtr="0" anchor="ctr" bIns="91425" lIns="91425" rIns="91425" tIns="91425">
              <a:noAutofit/>
            </a:bodyPr>
            <a:lstStyle/>
            <a:p>
              <a:pPr>
                <a:spcBef>
                  <a:spcPts val="0"/>
                </a:spcBef>
                <a:buNone/>
              </a:pPr>
              <a:r>
                <a:t/>
              </a:r>
              <a:endParaRPr/>
            </a:p>
          </p:txBody>
        </p:sp>
        <p:sp>
          <p:nvSpPr>
            <p:cNvPr id="565" name="Shape 565"/>
            <p:cNvSpPr/>
            <p:nvPr/>
          </p:nvSpPr>
          <p:spPr>
            <a:xfrm>
              <a:off x="6127435" y="764418"/>
              <a:ext cx="1003533" cy="806128"/>
            </a:xfrm>
            <a:prstGeom prst="rect">
              <a:avLst/>
            </a:prstGeom>
            <a:noFill/>
            <a:ln>
              <a:noFill/>
            </a:ln>
          </p:spPr>
          <p:txBody>
            <a:bodyPr anchorCtr="0" anchor="ctr" bIns="15225" lIns="15225" rIns="15225" tIns="15225">
              <a:noAutofit/>
            </a:bodyPr>
            <a:lstStyle/>
            <a:p>
              <a:pPr indent="0" lvl="0" marL="0" marR="0" rtl="0" algn="ctr">
                <a:lnSpc>
                  <a:spcPct val="90000"/>
                </a:lnSpc>
                <a:spcBef>
                  <a:spcPts val="0"/>
                </a:spcBef>
                <a:spcAft>
                  <a:spcPts val="490"/>
                </a:spcAft>
                <a:buSzPct val="25000"/>
                <a:buNone/>
              </a:pPr>
              <a:r>
                <a:rPr b="1" baseline="0" i="0" lang="en-US" sz="1400" u="none" cap="none" strike="noStrike">
                  <a:solidFill>
                    <a:schemeClr val="lt1"/>
                  </a:solidFill>
                  <a:latin typeface="Arial"/>
                  <a:ea typeface="Arial"/>
                  <a:cs typeface="Arial"/>
                  <a:sym typeface="Arial"/>
                </a:rPr>
                <a:t>Spend Against Agreement</a:t>
              </a:r>
            </a:p>
          </p:txBody>
        </p:sp>
      </p:grpSp>
      <p:grpSp>
        <p:nvGrpSpPr>
          <p:cNvPr id="566" name="Shape 566"/>
          <p:cNvGrpSpPr/>
          <p:nvPr/>
        </p:nvGrpSpPr>
        <p:grpSpPr>
          <a:xfrm rot="-4093858">
            <a:off x="6143596" y="1345574"/>
            <a:ext cx="597721" cy="734554"/>
            <a:chOff x="5999839" y="1771645"/>
            <a:chExt cx="492099" cy="477085"/>
          </a:xfrm>
        </p:grpSpPr>
        <p:sp>
          <p:nvSpPr>
            <p:cNvPr id="567" name="Shape 567"/>
            <p:cNvSpPr/>
            <p:nvPr/>
          </p:nvSpPr>
          <p:spPr>
            <a:xfrm rot="4050000">
              <a:off x="6067378" y="1817807"/>
              <a:ext cx="357019" cy="384762"/>
            </a:xfrm>
            <a:prstGeom prst="rightArrow">
              <a:avLst>
                <a:gd fmla="val 60000" name="adj1"/>
                <a:gd fmla="val 50000" name="adj2"/>
              </a:avLst>
            </a:prstGeom>
            <a:solidFill>
              <a:srgbClr val="002060"/>
            </a:solidFill>
            <a:ln>
              <a:noFill/>
            </a:ln>
          </p:spPr>
          <p:txBody>
            <a:bodyPr anchorCtr="0" anchor="ctr" bIns="91425" lIns="91425" rIns="91425" tIns="91425">
              <a:noAutofit/>
            </a:bodyPr>
            <a:lstStyle/>
            <a:p>
              <a:pPr>
                <a:spcBef>
                  <a:spcPts val="0"/>
                </a:spcBef>
                <a:buNone/>
              </a:pPr>
              <a:r>
                <a:t/>
              </a:r>
              <a:endParaRPr/>
            </a:p>
          </p:txBody>
        </p:sp>
        <p:sp>
          <p:nvSpPr>
            <p:cNvPr id="568" name="Shape 568"/>
            <p:cNvSpPr/>
            <p:nvPr/>
          </p:nvSpPr>
          <p:spPr>
            <a:xfrm rot="4050000">
              <a:off x="6100437" y="1845281"/>
              <a:ext cx="249914" cy="230858"/>
            </a:xfrm>
            <a:prstGeom prst="rect">
              <a:avLst/>
            </a:prstGeom>
            <a:solidFill>
              <a:srgbClr val="002060"/>
            </a:solidFill>
            <a:ln>
              <a:noFill/>
            </a:ln>
          </p:spPr>
          <p:txBody>
            <a:bodyPr anchorCtr="0" anchor="ctr" bIns="0" lIns="0" rIns="0" tIns="0">
              <a:noAutofit/>
            </a:bodyPr>
            <a:lstStyle/>
            <a:p>
              <a:pPr indent="0" lvl="0" marL="0" marR="0" rtl="0" algn="ctr">
                <a:lnSpc>
                  <a:spcPct val="90000"/>
                </a:lnSpc>
                <a:spcBef>
                  <a:spcPts val="0"/>
                </a:spcBef>
                <a:spcAft>
                  <a:spcPts val="420"/>
                </a:spcAft>
                <a:buNone/>
              </a:pPr>
              <a:r>
                <a:t/>
              </a:r>
              <a:endParaRPr b="1" baseline="0" i="0" sz="1200" u="none" cap="none" strike="noStrike">
                <a:solidFill>
                  <a:schemeClr val="dk1"/>
                </a:solidFill>
                <a:latin typeface="Arial"/>
                <a:ea typeface="Arial"/>
                <a:cs typeface="Arial"/>
                <a:sym typeface="Arial"/>
              </a:endParaRPr>
            </a:p>
          </p:txBody>
        </p:sp>
      </p:grpSp>
      <p:grpSp>
        <p:nvGrpSpPr>
          <p:cNvPr id="569" name="Shape 569"/>
          <p:cNvGrpSpPr/>
          <p:nvPr/>
        </p:nvGrpSpPr>
        <p:grpSpPr>
          <a:xfrm>
            <a:off x="6929171" y="1094715"/>
            <a:ext cx="1859985" cy="1140037"/>
            <a:chOff x="5855087" y="1989113"/>
            <a:chExt cx="1419209" cy="1140037"/>
          </a:xfrm>
        </p:grpSpPr>
        <p:sp>
          <p:nvSpPr>
            <p:cNvPr id="570" name="Shape 570"/>
            <p:cNvSpPr/>
            <p:nvPr/>
          </p:nvSpPr>
          <p:spPr>
            <a:xfrm>
              <a:off x="5855087" y="1989113"/>
              <a:ext cx="1419209" cy="1140037"/>
            </a:xfrm>
            <a:prstGeom prst="ellipse">
              <a:avLst/>
            </a:prstGeom>
            <a:solidFill>
              <a:srgbClr val="CC0000"/>
            </a:solidFill>
            <a:ln>
              <a:noFill/>
            </a:ln>
          </p:spPr>
          <p:txBody>
            <a:bodyPr anchorCtr="0" anchor="ctr" bIns="91425" lIns="91425" rIns="91425" tIns="91425">
              <a:noAutofit/>
            </a:bodyPr>
            <a:lstStyle/>
            <a:p>
              <a:pPr>
                <a:spcBef>
                  <a:spcPts val="0"/>
                </a:spcBef>
                <a:buNone/>
              </a:pPr>
              <a:r>
                <a:t/>
              </a:r>
              <a:endParaRPr/>
            </a:p>
          </p:txBody>
        </p:sp>
        <p:sp>
          <p:nvSpPr>
            <p:cNvPr id="571" name="Shape 571"/>
            <p:cNvSpPr/>
            <p:nvPr/>
          </p:nvSpPr>
          <p:spPr>
            <a:xfrm>
              <a:off x="6074800" y="2167941"/>
              <a:ext cx="1003533" cy="806128"/>
            </a:xfrm>
            <a:prstGeom prst="rect">
              <a:avLst/>
            </a:prstGeom>
            <a:noFill/>
            <a:ln>
              <a:noFill/>
            </a:ln>
          </p:spPr>
          <p:txBody>
            <a:bodyPr anchorCtr="0" anchor="ctr" bIns="15225" lIns="15225" rIns="15225" tIns="15225">
              <a:noAutofit/>
            </a:bodyPr>
            <a:lstStyle/>
            <a:p>
              <a:pPr indent="0" lvl="0" marL="0" marR="0" rtl="0" algn="ctr">
                <a:lnSpc>
                  <a:spcPct val="90000"/>
                </a:lnSpc>
                <a:spcBef>
                  <a:spcPts val="0"/>
                </a:spcBef>
                <a:spcAft>
                  <a:spcPts val="490"/>
                </a:spcAft>
                <a:buSzPct val="25000"/>
                <a:buNone/>
              </a:pPr>
              <a:r>
                <a:rPr b="1" baseline="0" i="0" lang="en-US" sz="1400" u="none" cap="none" strike="noStrike">
                  <a:solidFill>
                    <a:schemeClr val="lt1"/>
                  </a:solidFill>
                  <a:latin typeface="Arial"/>
                  <a:ea typeface="Arial"/>
                  <a:cs typeface="Arial"/>
                  <a:sym typeface="Arial"/>
                </a:rPr>
                <a:t>Generate Receivable and/or Earned Revenue</a:t>
              </a:r>
            </a:p>
          </p:txBody>
        </p:sp>
      </p:grpSp>
      <p:graphicFrame>
        <p:nvGraphicFramePr>
          <p:cNvPr id="572" name="Shape 572"/>
          <p:cNvGraphicFramePr/>
          <p:nvPr/>
        </p:nvGraphicFramePr>
        <p:xfrm>
          <a:off x="478972" y="2295233"/>
          <a:ext cx="3000000" cy="3000000"/>
        </p:xfrm>
        <a:graphic>
          <a:graphicData uri="http://schemas.openxmlformats.org/drawingml/2006/table">
            <a:tbl>
              <a:tblPr bandRow="1" firstRow="1">
                <a:noFill/>
                <a:tableStyleId>{248070E9-5481-4396-8090-609E74F6A17D}</a:tableStyleId>
              </a:tblPr>
              <a:tblGrid>
                <a:gridCol w="966000"/>
                <a:gridCol w="858300"/>
                <a:gridCol w="829700"/>
              </a:tblGrid>
              <a:tr h="550125">
                <a:tc gridSpan="3">
                  <a:txBody>
                    <a:bodyPr>
                      <a:noAutofit/>
                    </a:bodyPr>
                    <a:lstStyle/>
                    <a:p>
                      <a:pPr indent="0" lvl="0" marL="0" marR="0" rtl="0" algn="ctr">
                        <a:spcBef>
                          <a:spcPts val="0"/>
                        </a:spcBef>
                        <a:buSzPct val="25000"/>
                        <a:buNone/>
                      </a:pPr>
                      <a:r>
                        <a:rPr baseline="0" lang="en-US" sz="1600" u="none" cap="none" strike="noStrike"/>
                        <a:t>Agreement is Created (Interface or Manually)</a:t>
                      </a:r>
                    </a:p>
                  </a:txBody>
                  <a:tcPr marT="45725" marB="45725" marR="91450" marL="91450"/>
                </a:tc>
                <a:tc hMerge="1"/>
                <a:tc hMerge="1"/>
              </a:tr>
              <a:tr h="482050">
                <a:tc>
                  <a:txBody>
                    <a:bodyPr>
                      <a:noAutofit/>
                    </a:bodyPr>
                    <a:lstStyle/>
                    <a:p>
                      <a:pPr indent="0" lvl="0" marL="0" marR="0" rtl="0" algn="l">
                        <a:spcBef>
                          <a:spcPts val="0"/>
                        </a:spcBef>
                        <a:buSzPct val="25000"/>
                        <a:buNone/>
                      </a:pPr>
                      <a:r>
                        <a:rPr baseline="0" lang="en-US" sz="1400" u="none" cap="none" strike="noStrike"/>
                        <a:t>Recurring</a:t>
                      </a:r>
                    </a:p>
                  </a:txBody>
                  <a:tcPr marT="45725" marB="45725" marR="91450" marL="91450"/>
                </a:tc>
                <a:tc gridSpan="2">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400" u="none" cap="none" strike="noStrike"/>
                        <a:t>Spending Based</a:t>
                      </a:r>
                    </a:p>
                  </a:txBody>
                  <a:tcPr marT="45725" marB="45725" marR="91450" marL="91450"/>
                </a:tc>
                <a:tc hMerge="1"/>
              </a:tr>
              <a:tr h="347450">
                <a:tc gridSpan="3">
                  <a:txBody>
                    <a:bodyPr>
                      <a:noAutofit/>
                    </a:bodyPr>
                    <a:lstStyle/>
                    <a:p>
                      <a:pPr indent="0" lvl="0" marL="0" marR="0" rtl="0" algn="l">
                        <a:spcBef>
                          <a:spcPts val="0"/>
                        </a:spcBef>
                        <a:buSzPct val="25000"/>
                        <a:buNone/>
                      </a:pPr>
                      <a:r>
                        <a:rPr baseline="0" lang="en-US" sz="1800" u="none" cap="none" strike="noStrike"/>
                        <a:t>       Bills by</a:t>
                      </a:r>
                    </a:p>
                  </a:txBody>
                  <a:tcPr marT="45725" marB="45725" marR="91450" marL="91450"/>
                </a:tc>
                <a:tc hMerge="1"/>
                <a:tc hMerge="1"/>
              </a:tr>
              <a:tr h="705900">
                <a:tc>
                  <a:txBody>
                    <a:bodyPr>
                      <a:noAutofit/>
                    </a:bodyPr>
                    <a:lstStyle/>
                    <a:p>
                      <a:pPr indent="0" lvl="0" marL="0" marR="0" rtl="0" algn="l">
                        <a:spcBef>
                          <a:spcPts val="0"/>
                        </a:spcBef>
                        <a:buSzPct val="25000"/>
                        <a:buNone/>
                      </a:pPr>
                      <a:r>
                        <a:rPr baseline="0" lang="en-US" sz="1050" u="none" cap="none" strike="noStrike"/>
                        <a:t>Flat Rate</a:t>
                      </a:r>
                    </a:p>
                  </a:txBody>
                  <a:tcPr marT="45725" marB="45725" marR="91450" marL="91450"/>
                </a:tc>
                <a:tc>
                  <a:txBody>
                    <a:bodyPr>
                      <a:noAutofit/>
                    </a:bodyPr>
                    <a:lstStyle/>
                    <a:p>
                      <a:pPr indent="0" lvl="0" marL="0" marR="0" rtl="0" algn="l">
                        <a:spcBef>
                          <a:spcPts val="0"/>
                        </a:spcBef>
                        <a:buSzPct val="25000"/>
                        <a:buNone/>
                      </a:pPr>
                      <a:r>
                        <a:rPr baseline="0" lang="en-US" sz="1050" u="none" cap="none" strike="noStrike"/>
                        <a:t>Agreement Charge (AG)</a:t>
                      </a:r>
                    </a:p>
                  </a:txBody>
                  <a:tcPr marT="45725" marB="45725" marR="91450" marL="91450"/>
                </a:tc>
                <a:tc>
                  <a:txBody>
                    <a:bodyPr>
                      <a:noAutofit/>
                    </a:bodyPr>
                    <a:lstStyle/>
                    <a:p>
                      <a:pPr indent="0" lvl="0" marL="0" marR="0" rtl="0" algn="l">
                        <a:spcBef>
                          <a:spcPts val="0"/>
                        </a:spcBef>
                        <a:buSzPct val="25000"/>
                        <a:buNone/>
                      </a:pPr>
                      <a:r>
                        <a:rPr baseline="0" lang="en-US" sz="1050" u="none" cap="none" strike="noStrike"/>
                        <a:t>Actual Cost</a:t>
                      </a:r>
                    </a:p>
                    <a:p>
                      <a:pPr indent="0" lvl="0" marL="0" marR="0" rtl="0" algn="l">
                        <a:spcBef>
                          <a:spcPts val="0"/>
                        </a:spcBef>
                        <a:buNone/>
                      </a:pPr>
                      <a:r>
                        <a:t/>
                      </a:r>
                      <a:endParaRPr baseline="0" sz="1050" u="none" cap="none" strike="noStrike"/>
                    </a:p>
                  </a:txBody>
                  <a:tcPr marT="45725" marB="45725" marR="91450" marL="91450"/>
                </a:tc>
              </a:tr>
              <a:tr h="347450">
                <a:tc gridSpan="3">
                  <a:txBody>
                    <a:bodyPr>
                      <a:noAutofit/>
                    </a:bodyPr>
                    <a:lstStyle/>
                    <a:p>
                      <a:pPr indent="0" lvl="0" marL="0" marR="0" rtl="0" algn="ctr">
                        <a:spcBef>
                          <a:spcPts val="0"/>
                        </a:spcBef>
                        <a:buSzPct val="25000"/>
                        <a:buNone/>
                      </a:pPr>
                      <a:r>
                        <a:rPr baseline="0" lang="en-US" sz="1800" u="none" cap="none" strike="noStrike"/>
                        <a:t>            Optional</a:t>
                      </a:r>
                    </a:p>
                  </a:txBody>
                  <a:tcPr marT="45725" marB="45725" marR="91450" marL="91450"/>
                </a:tc>
                <a:tc hMerge="1"/>
                <a:tc hMerge="1"/>
              </a:tr>
              <a:tr h="498475">
                <a:tc>
                  <a:txBody>
                    <a:bodyPr>
                      <a:noAutofit/>
                    </a:bodyPr>
                    <a:lstStyle/>
                    <a:p>
                      <a:pPr indent="0" lvl="0" marL="0" marR="0" rtl="0" algn="l">
                        <a:spcBef>
                          <a:spcPts val="0"/>
                        </a:spcBef>
                        <a:buNone/>
                      </a:pPr>
                      <a:r>
                        <a:t/>
                      </a:r>
                      <a:endParaRPr baseline="0" sz="1400" u="none" cap="none" strike="noStrike"/>
                    </a:p>
                  </a:txBody>
                  <a:tcPr marT="45725" marB="45725" marR="91450" marL="91450"/>
                </a:tc>
                <a:tc gridSpan="2">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400" u="none" cap="none" strike="noStrike"/>
                        <a:t>Agreement Controls</a:t>
                      </a:r>
                    </a:p>
                  </a:txBody>
                  <a:tcPr marT="45725" marB="45725" marR="91450" marL="91450"/>
                </a:tc>
                <a:tc hMerge="1"/>
              </a:tr>
              <a:tr h="492225">
                <a:tc>
                  <a:txBody>
                    <a:bodyPr>
                      <a:noAutofit/>
                    </a:bodyPr>
                    <a:lstStyle/>
                    <a:p>
                      <a:pPr indent="0" lvl="0" marL="0" marR="0" rtl="0" algn="l">
                        <a:spcBef>
                          <a:spcPts val="0"/>
                        </a:spcBef>
                        <a:buNone/>
                      </a:pPr>
                      <a:r>
                        <a:t/>
                      </a:r>
                      <a:endParaRPr baseline="0" sz="1400" u="none" cap="none" strike="noStrike"/>
                    </a:p>
                  </a:txBody>
                  <a:tcPr marT="45725" marB="45725" marR="91450" marL="91450"/>
                </a:tc>
                <a:tc gridSpan="2">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400" u="none" cap="none" strike="noStrike"/>
                        <a:t>Alternate Spending</a:t>
                      </a:r>
                    </a:p>
                  </a:txBody>
                  <a:tcPr marT="45725" marB="45725" marR="91450" marL="91450"/>
                </a:tc>
                <a:tc hMerge="1"/>
              </a:tr>
              <a:tr h="315575">
                <a:tc gridSpan="3">
                  <a:txBody>
                    <a:bodyPr>
                      <a:noAutofit/>
                    </a:bodyPr>
                    <a:lstStyle/>
                    <a:p>
                      <a:pPr indent="0" lvl="0" marL="0" marR="0" rtl="0" algn="ctr">
                        <a:spcBef>
                          <a:spcPts val="0"/>
                        </a:spcBef>
                        <a:buSzPct val="25000"/>
                        <a:buNone/>
                      </a:pPr>
                      <a:r>
                        <a:rPr baseline="0" lang="en-US" sz="1400" u="none" cap="none" strike="noStrike"/>
                        <a:t>Surcharges</a:t>
                      </a:r>
                    </a:p>
                  </a:txBody>
                  <a:tcPr marT="45725" marB="45725" marR="91450" marL="91450"/>
                </a:tc>
                <a:tc hMerge="1"/>
                <a:tc hMerge="1"/>
              </a:tr>
            </a:tbl>
          </a:graphicData>
        </a:graphic>
      </p:graphicFrame>
      <p:sp>
        <p:nvSpPr>
          <p:cNvPr id="573" name="Shape 573"/>
          <p:cNvSpPr/>
          <p:nvPr/>
        </p:nvSpPr>
        <p:spPr>
          <a:xfrm rot="5395975">
            <a:off x="2750862" y="4541681"/>
            <a:ext cx="357019" cy="384761"/>
          </a:xfrm>
          <a:prstGeom prst="rightArrow">
            <a:avLst>
              <a:gd fmla="val 60000" name="adj1"/>
              <a:gd fmla="val 50000" name="adj2"/>
            </a:avLst>
          </a:prstGeom>
          <a:solidFill>
            <a:srgbClr val="9966FF"/>
          </a:solidFill>
          <a:ln>
            <a:noFill/>
          </a:ln>
        </p:spPr>
        <p:txBody>
          <a:bodyPr anchorCtr="0" anchor="ctr" bIns="91425" lIns="91425" rIns="91425" tIns="91425">
            <a:noAutofit/>
          </a:bodyPr>
          <a:lstStyle/>
          <a:p>
            <a:pPr>
              <a:spcBef>
                <a:spcPts val="0"/>
              </a:spcBef>
              <a:buNone/>
            </a:pPr>
            <a:r>
              <a:t/>
            </a:r>
            <a:endParaRPr/>
          </a:p>
        </p:txBody>
      </p:sp>
      <p:sp>
        <p:nvSpPr>
          <p:cNvPr id="574" name="Shape 574"/>
          <p:cNvSpPr/>
          <p:nvPr/>
        </p:nvSpPr>
        <p:spPr>
          <a:xfrm rot="5395975">
            <a:off x="50322" y="5091200"/>
            <a:ext cx="1445496" cy="377720"/>
          </a:xfrm>
          <a:prstGeom prst="rightArrow">
            <a:avLst>
              <a:gd fmla="val 60000" name="adj1"/>
              <a:gd fmla="val 50000" name="adj2"/>
            </a:avLst>
          </a:prstGeom>
          <a:solidFill>
            <a:srgbClr val="9966FF"/>
          </a:solidFill>
          <a:ln>
            <a:noFill/>
          </a:ln>
        </p:spPr>
        <p:txBody>
          <a:bodyPr anchorCtr="0" anchor="ctr" bIns="91425" lIns="91425" rIns="91425" tIns="91425">
            <a:noAutofit/>
          </a:bodyPr>
          <a:lstStyle/>
          <a:p>
            <a:pPr>
              <a:spcBef>
                <a:spcPts val="0"/>
              </a:spcBef>
              <a:buNone/>
            </a:pPr>
            <a:r>
              <a:t/>
            </a:r>
            <a:endParaRPr/>
          </a:p>
        </p:txBody>
      </p:sp>
      <p:graphicFrame>
        <p:nvGraphicFramePr>
          <p:cNvPr id="575" name="Shape 575"/>
          <p:cNvGraphicFramePr/>
          <p:nvPr/>
        </p:nvGraphicFramePr>
        <p:xfrm>
          <a:off x="3275083" y="2297183"/>
          <a:ext cx="3000000" cy="3000000"/>
        </p:xfrm>
        <a:graphic>
          <a:graphicData uri="http://schemas.openxmlformats.org/drawingml/2006/table">
            <a:tbl>
              <a:tblPr bandRow="1" firstRow="1">
                <a:noFill/>
                <a:tableStyleId>{A7CCEACA-79CB-45A4-B060-79881E9B36A1}</a:tableStyleId>
              </a:tblPr>
              <a:tblGrid>
                <a:gridCol w="932850"/>
                <a:gridCol w="902750"/>
              </a:tblGrid>
              <a:tr h="564550">
                <a:tc gridSpan="2">
                  <a:txBody>
                    <a:bodyPr>
                      <a:noAutofit/>
                    </a:bodyPr>
                    <a:lstStyle/>
                    <a:p>
                      <a:pPr indent="0" lvl="0" marL="0" marR="0" rtl="0" algn="ctr">
                        <a:spcBef>
                          <a:spcPts val="0"/>
                        </a:spcBef>
                        <a:buSzPct val="25000"/>
                        <a:buNone/>
                      </a:pPr>
                      <a:r>
                        <a:rPr baseline="0" lang="en-US" sz="1600" u="none" cap="none" strike="noStrike"/>
                        <a:t>AG/Spending Processed</a:t>
                      </a:r>
                    </a:p>
                  </a:txBody>
                  <a:tcPr marT="45725" marB="45725" marR="91450" marL="91450"/>
                </a:tc>
                <a:tc hMerge="1"/>
              </a:tr>
              <a:tr h="476500">
                <a:tc gridSpan="2">
                  <a:txBody>
                    <a:bodyPr>
                      <a:noAutofit/>
                    </a:bodyPr>
                    <a:lstStyle/>
                    <a:p>
                      <a:pPr indent="0" lvl="0" marL="0" marR="0" rtl="0" algn="l">
                        <a:spcBef>
                          <a:spcPts val="0"/>
                        </a:spcBef>
                        <a:buSzPct val="25000"/>
                        <a:buNone/>
                      </a:pPr>
                      <a:r>
                        <a:rPr baseline="0" lang="en-US" sz="1400" u="none" cap="none" strike="noStrike"/>
                        <a:t>Spending Based</a:t>
                      </a:r>
                    </a:p>
                  </a:txBody>
                  <a:tcPr marT="45725" marB="45725" marR="91450" marL="91450"/>
                </a:tc>
                <a:tc hMerge="1"/>
              </a:tr>
              <a:tr h="364075">
                <a:tc gridSpan="2">
                  <a:txBody>
                    <a:bodyPr>
                      <a:noAutofit/>
                    </a:bodyPr>
                    <a:lstStyle/>
                    <a:p>
                      <a:pPr indent="0" lvl="0" marL="0" marR="0" rtl="0" algn="l">
                        <a:spcBef>
                          <a:spcPts val="0"/>
                        </a:spcBef>
                        <a:buSzPct val="25000"/>
                        <a:buNone/>
                      </a:pPr>
                      <a:r>
                        <a:rPr baseline="0" lang="en-US" sz="1800" u="none" cap="none" strike="noStrike"/>
                        <a:t>Cost tracked by</a:t>
                      </a:r>
                    </a:p>
                  </a:txBody>
                  <a:tcPr marT="45725" marB="45725" marR="91450" marL="91450"/>
                </a:tc>
                <a:tc hMerge="1"/>
              </a:tr>
              <a:tr h="658700">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000" u="none" cap="none" strike="noStrike"/>
                        <a:t>Agreement Charge Document</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000" u="none" cap="none" strike="noStrike"/>
                        <a:t>Spending Docs </a:t>
                      </a:r>
                    </a:p>
                    <a:p>
                      <a:pPr indent="0" lvl="0" marL="0" marR="0" rtl="0" algn="l">
                        <a:lnSpc>
                          <a:spcPct val="100000"/>
                        </a:lnSpc>
                        <a:spcBef>
                          <a:spcPts val="0"/>
                        </a:spcBef>
                        <a:spcAft>
                          <a:spcPts val="0"/>
                        </a:spcAft>
                        <a:buClr>
                          <a:schemeClr val="dk1"/>
                        </a:buClr>
                        <a:buSzPct val="25000"/>
                        <a:buFont typeface="Arial"/>
                        <a:buNone/>
                      </a:pPr>
                      <a:r>
                        <a:rPr baseline="0" lang="en-US" sz="1000" u="none" cap="none" strike="noStrike"/>
                        <a:t>(Order &gt; Receipt)</a:t>
                      </a:r>
                    </a:p>
                  </a:txBody>
                  <a:tcPr marT="45725" marB="45725" marR="91450" marL="91450"/>
                </a:tc>
              </a:tr>
              <a:tr h="376550">
                <a:tc gridSpan="2">
                  <a:txBody>
                    <a:bodyPr>
                      <a:noAutofit/>
                    </a:bodyPr>
                    <a:lstStyle/>
                    <a:p>
                      <a:pPr indent="0" lvl="0" marL="0" marR="0" rtl="0" algn="ctr">
                        <a:spcBef>
                          <a:spcPts val="0"/>
                        </a:spcBef>
                        <a:buSzPct val="25000"/>
                        <a:buNone/>
                      </a:pPr>
                      <a:r>
                        <a:rPr baseline="0" lang="en-US" sz="1800" u="none" cap="none" strike="noStrike"/>
                        <a:t>From</a:t>
                      </a:r>
                    </a:p>
                  </a:txBody>
                  <a:tcPr marT="45725" marB="45725" marR="91450" marL="91450"/>
                </a:tc>
                <a:tc hMerge="1"/>
              </a:tr>
              <a:tr h="1571200">
                <a:tc gridSpan="2">
                  <a:txBody>
                    <a:bodyPr>
                      <a:noAutofit/>
                    </a:bodyPr>
                    <a:lstStyle/>
                    <a:p>
                      <a:pPr indent="0" lvl="0" marL="0" marR="0" rtl="0" algn="ctr">
                        <a:spcBef>
                          <a:spcPts val="0"/>
                        </a:spcBef>
                        <a:buSzPct val="25000"/>
                        <a:buNone/>
                      </a:pPr>
                      <a:r>
                        <a:rPr baseline="0" lang="en-US" sz="1200" u="none" cap="none" strike="noStrike"/>
                        <a:t>Manual Entry</a:t>
                      </a:r>
                    </a:p>
                    <a:p>
                      <a:pPr indent="0" lvl="0" marL="0" marR="0" rtl="0" algn="ctr">
                        <a:spcBef>
                          <a:spcPts val="0"/>
                        </a:spcBef>
                        <a:buNone/>
                      </a:pPr>
                      <a:r>
                        <a:t/>
                      </a:r>
                      <a:endParaRPr baseline="0" sz="1200" u="none" cap="none" strike="noStrike"/>
                    </a:p>
                    <a:p>
                      <a:pPr indent="0" lvl="0" marL="0" marR="0" rtl="0" algn="ctr">
                        <a:spcBef>
                          <a:spcPts val="0"/>
                        </a:spcBef>
                        <a:buNone/>
                      </a:pPr>
                      <a:r>
                        <a:t/>
                      </a:r>
                      <a:endParaRPr baseline="0" sz="1200" u="none" cap="none" strike="noStrike"/>
                    </a:p>
                    <a:p>
                      <a:pPr indent="0" lvl="0" marL="0" marR="0" rtl="0" algn="ctr">
                        <a:spcBef>
                          <a:spcPts val="0"/>
                        </a:spcBef>
                        <a:buNone/>
                      </a:pPr>
                      <a:r>
                        <a:t/>
                      </a:r>
                      <a:endParaRPr baseline="0" sz="1200" u="none" cap="none" strike="noStrike"/>
                    </a:p>
                    <a:p>
                      <a:pPr indent="0" lvl="0" marL="0" marR="0" rtl="0" algn="ctr">
                        <a:spcBef>
                          <a:spcPts val="0"/>
                        </a:spcBef>
                        <a:buNone/>
                      </a:pPr>
                      <a:r>
                        <a:t/>
                      </a:r>
                      <a:endParaRPr baseline="0" sz="1200" u="none" cap="none" strike="noStrike"/>
                    </a:p>
                    <a:p>
                      <a:pPr indent="0" lvl="0" marL="0" marR="0" rtl="0" algn="ctr">
                        <a:spcBef>
                          <a:spcPts val="0"/>
                        </a:spcBef>
                        <a:buNone/>
                      </a:pPr>
                      <a:r>
                        <a:t/>
                      </a:r>
                      <a:endParaRPr baseline="0" sz="1200" u="none" cap="none" strike="noStrike"/>
                    </a:p>
                    <a:p>
                      <a:pPr indent="0" lvl="0" marL="0" marR="0" rtl="0" algn="ctr">
                        <a:spcBef>
                          <a:spcPts val="0"/>
                        </a:spcBef>
                        <a:buNone/>
                      </a:pPr>
                      <a:r>
                        <a:t/>
                      </a:r>
                      <a:endParaRPr baseline="0" sz="1200" u="none" cap="none" strike="noStrike"/>
                    </a:p>
                    <a:p>
                      <a:pPr indent="0" lvl="0" marL="0" marR="0" rtl="0" algn="ctr">
                        <a:spcBef>
                          <a:spcPts val="0"/>
                        </a:spcBef>
                        <a:buNone/>
                      </a:pPr>
                      <a:r>
                        <a:t/>
                      </a:r>
                      <a:endParaRPr baseline="0" sz="1200" u="none" cap="none" strike="noStrike"/>
                    </a:p>
                  </a:txBody>
                  <a:tcPr marT="45725" marB="45725" marR="91450" marL="91450"/>
                </a:tc>
                <a:tc hMerge="1"/>
              </a:tr>
            </a:tbl>
          </a:graphicData>
        </a:graphic>
      </p:graphicFrame>
      <p:graphicFrame>
        <p:nvGraphicFramePr>
          <p:cNvPr id="576" name="Shape 576"/>
          <p:cNvGraphicFramePr/>
          <p:nvPr/>
        </p:nvGraphicFramePr>
        <p:xfrm>
          <a:off x="5181464" y="2283213"/>
          <a:ext cx="3000000" cy="3000000"/>
        </p:xfrm>
        <a:graphic>
          <a:graphicData uri="http://schemas.openxmlformats.org/drawingml/2006/table">
            <a:tbl>
              <a:tblPr bandRow="1" firstRow="1">
                <a:noFill/>
                <a:tableStyleId>{7391F6EF-9ADB-4874-A36B-0C79C5D5BCEB}</a:tableStyleId>
              </a:tblPr>
              <a:tblGrid>
                <a:gridCol w="1524000"/>
              </a:tblGrid>
              <a:tr h="594100">
                <a:tc>
                  <a:txBody>
                    <a:bodyPr>
                      <a:noAutofit/>
                    </a:bodyPr>
                    <a:lstStyle/>
                    <a:p>
                      <a:pPr indent="0" lvl="0" marL="0" marR="0" rtl="0" algn="ctr">
                        <a:spcBef>
                          <a:spcPts val="0"/>
                        </a:spcBef>
                        <a:buSzPct val="25000"/>
                        <a:buNone/>
                      </a:pPr>
                      <a:r>
                        <a:rPr baseline="0" lang="en-US" sz="1600" u="none" cap="none" strike="noStrike"/>
                        <a:t>Surcharges Processed</a:t>
                      </a:r>
                    </a:p>
                  </a:txBody>
                  <a:tcPr marT="45725" marB="45725" marR="91450" marL="91450"/>
                </a:tc>
              </a:tr>
              <a:tr h="492425">
                <a:tc>
                  <a:txBody>
                    <a:bodyPr>
                      <a:noAutofit/>
                    </a:bodyPr>
                    <a:lstStyle/>
                    <a:p>
                      <a:pPr indent="0" lvl="0" marL="0" marR="0" rtl="0" algn="l">
                        <a:spcBef>
                          <a:spcPts val="0"/>
                        </a:spcBef>
                        <a:buSzPct val="25000"/>
                        <a:buNone/>
                      </a:pPr>
                      <a:r>
                        <a:rPr baseline="0" lang="en-US" sz="1400" u="none" cap="none" strike="noStrike"/>
                        <a:t>Spending Based</a:t>
                      </a:r>
                    </a:p>
                  </a:txBody>
                  <a:tcPr marT="45725" marB="45725" marR="91450" marL="91450"/>
                </a:tc>
              </a:tr>
              <a:tr h="381000">
                <a:tc>
                  <a:txBody>
                    <a:bodyPr>
                      <a:noAutofit/>
                    </a:bodyPr>
                    <a:lstStyle/>
                    <a:p>
                      <a:pPr indent="0" lvl="0" marL="0" marR="0" rtl="0" algn="l">
                        <a:spcBef>
                          <a:spcPts val="0"/>
                        </a:spcBef>
                        <a:buSzPct val="25000"/>
                        <a:buNone/>
                      </a:pPr>
                      <a:r>
                        <a:rPr baseline="0" lang="en-US" sz="1700" u="none" cap="none" strike="noStrike"/>
                        <a:t>Processed by</a:t>
                      </a:r>
                    </a:p>
                  </a:txBody>
                  <a:tcPr marT="45725" marB="45725" marR="91450" marL="91450"/>
                </a:tc>
              </a:tr>
              <a:tr h="677325">
                <a:tc>
                  <a:txBody>
                    <a:bodyPr>
                      <a:noAutofit/>
                    </a:bodyPr>
                    <a:lstStyle/>
                    <a:p>
                      <a:pPr indent="0" lvl="0" marL="0" marR="0" rtl="0" algn="l">
                        <a:spcBef>
                          <a:spcPts val="0"/>
                        </a:spcBef>
                        <a:buSzPct val="25000"/>
                        <a:buNone/>
                      </a:pPr>
                      <a:r>
                        <a:rPr baseline="0" lang="en-US" sz="1050" u="none" cap="none" strike="noStrike"/>
                        <a:t>PCAS Surcharge Generation</a:t>
                      </a:r>
                    </a:p>
                  </a:txBody>
                  <a:tcPr marT="45725" marB="45725" marR="91450" marL="91450"/>
                </a:tc>
              </a:tr>
              <a:tr h="381000">
                <a:tc>
                  <a:txBody>
                    <a:bodyPr>
                      <a:noAutofit/>
                    </a:bodyPr>
                    <a:lstStyle/>
                    <a:p>
                      <a:pPr indent="0" lvl="0" marL="0" marR="0" rtl="0" algn="l">
                        <a:spcBef>
                          <a:spcPts val="0"/>
                        </a:spcBef>
                        <a:buSzPct val="25000"/>
                        <a:buNone/>
                      </a:pPr>
                      <a:r>
                        <a:rPr baseline="0" lang="en-US" sz="1800" u="none" cap="none" strike="noStrike"/>
                        <a:t>Creating</a:t>
                      </a:r>
                    </a:p>
                  </a:txBody>
                  <a:tcPr marT="45725" marB="45725" marR="91450" marL="91450"/>
                </a:tc>
              </a:tr>
              <a:tr h="1032925">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200" u="none" cap="none" strike="noStrike"/>
                        <a:t>SV Docs created according to values listed on Surcharge tab referencing Agreement </a:t>
                      </a:r>
                    </a:p>
                    <a:p>
                      <a:pPr indent="0" lvl="0" marL="0" marR="0" rtl="0" algn="l">
                        <a:lnSpc>
                          <a:spcPct val="100000"/>
                        </a:lnSpc>
                        <a:spcBef>
                          <a:spcPts val="0"/>
                        </a:spcBef>
                        <a:spcAft>
                          <a:spcPts val="0"/>
                        </a:spcAft>
                        <a:buClr>
                          <a:schemeClr val="dk1"/>
                        </a:buClr>
                        <a:buFont typeface="Arial"/>
                        <a:buNone/>
                      </a:pPr>
                      <a:r>
                        <a:t/>
                      </a:r>
                      <a:endParaRPr baseline="0" sz="1200" u="none" cap="none" strike="noStrike"/>
                    </a:p>
                    <a:p>
                      <a:pPr indent="0" lvl="0" marL="0" marR="0" rtl="0" algn="l">
                        <a:lnSpc>
                          <a:spcPct val="100000"/>
                        </a:lnSpc>
                        <a:spcBef>
                          <a:spcPts val="0"/>
                        </a:spcBef>
                        <a:spcAft>
                          <a:spcPts val="0"/>
                        </a:spcAft>
                        <a:buClr>
                          <a:schemeClr val="dk1"/>
                        </a:buClr>
                        <a:buFont typeface="Arial"/>
                        <a:buNone/>
                      </a:pPr>
                      <a:r>
                        <a:t/>
                      </a:r>
                      <a:endParaRPr baseline="0" sz="1200" u="none" cap="none" strike="noStrike"/>
                    </a:p>
                    <a:p>
                      <a:pPr indent="0" lvl="0" marL="0" marR="0" rtl="0" algn="l">
                        <a:lnSpc>
                          <a:spcPct val="100000"/>
                        </a:lnSpc>
                        <a:spcBef>
                          <a:spcPts val="0"/>
                        </a:spcBef>
                        <a:spcAft>
                          <a:spcPts val="0"/>
                        </a:spcAft>
                        <a:buClr>
                          <a:schemeClr val="dk1"/>
                        </a:buClr>
                        <a:buFont typeface="Arial"/>
                        <a:buNone/>
                      </a:pPr>
                      <a:r>
                        <a:t/>
                      </a:r>
                      <a:endParaRPr baseline="0" sz="1200" u="none" cap="none" strike="noStrike"/>
                    </a:p>
                  </a:txBody>
                  <a:tcPr marT="45725" marB="45725" marR="91450" marL="91450"/>
                </a:tc>
              </a:tr>
            </a:tbl>
          </a:graphicData>
        </a:graphic>
      </p:graphicFrame>
      <p:graphicFrame>
        <p:nvGraphicFramePr>
          <p:cNvPr id="577" name="Shape 577"/>
          <p:cNvGraphicFramePr/>
          <p:nvPr/>
        </p:nvGraphicFramePr>
        <p:xfrm>
          <a:off x="6803186" y="2280252"/>
          <a:ext cx="3000000" cy="3000000"/>
        </p:xfrm>
        <a:graphic>
          <a:graphicData uri="http://schemas.openxmlformats.org/drawingml/2006/table">
            <a:tbl>
              <a:tblPr bandRow="1" firstRow="1">
                <a:noFill/>
                <a:tableStyleId>{35DFC71D-90FD-4FB2-A413-BA20E331CCC6}</a:tableStyleId>
              </a:tblPr>
              <a:tblGrid>
                <a:gridCol w="1086300"/>
                <a:gridCol w="1086300"/>
              </a:tblGrid>
              <a:tr h="589950">
                <a:tc gridSpan="2">
                  <a:txBody>
                    <a:bodyPr>
                      <a:noAutofit/>
                    </a:bodyPr>
                    <a:lstStyle/>
                    <a:p>
                      <a:pPr indent="0" lvl="0" marL="0" marR="0" rtl="0" algn="ctr">
                        <a:lnSpc>
                          <a:spcPct val="100000"/>
                        </a:lnSpc>
                        <a:spcBef>
                          <a:spcPts val="0"/>
                        </a:spcBef>
                        <a:spcAft>
                          <a:spcPts val="0"/>
                        </a:spcAft>
                        <a:buClr>
                          <a:schemeClr val="dk1"/>
                        </a:buClr>
                        <a:buSzPct val="25000"/>
                        <a:buFont typeface="Arial"/>
                        <a:buNone/>
                      </a:pPr>
                      <a:r>
                        <a:rPr baseline="0" lang="en-US" sz="1600" u="none" cap="none" strike="noStrike"/>
                        <a:t>BD/NV/CR Offset Created</a:t>
                      </a:r>
                    </a:p>
                  </a:txBody>
                  <a:tcPr marT="45725" marB="45725" marR="91450" marL="91450"/>
                </a:tc>
                <a:tc hMerge="1"/>
              </a:tr>
              <a:tr h="499525">
                <a:tc>
                  <a:txBody>
                    <a:bodyPr>
                      <a:noAutofit/>
                    </a:bodyPr>
                    <a:lstStyle/>
                    <a:p>
                      <a:pPr indent="0" lvl="0" marL="0" marR="0" rtl="0" algn="l">
                        <a:spcBef>
                          <a:spcPts val="0"/>
                        </a:spcBef>
                        <a:buSzPct val="25000"/>
                        <a:buNone/>
                      </a:pPr>
                      <a:r>
                        <a:rPr baseline="0" lang="en-US" sz="1400" u="none" cap="none" strike="noStrike"/>
                        <a:t>Recurring</a:t>
                      </a:r>
                    </a:p>
                  </a:txBody>
                  <a:tcPr marT="45725" marB="45725" marR="91450" marL="91450"/>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200" u="none" cap="none" strike="noStrike"/>
                        <a:t>Spending Based</a:t>
                      </a:r>
                    </a:p>
                  </a:txBody>
                  <a:tcPr marT="45725" marB="45725" marR="91450" marL="91450"/>
                </a:tc>
              </a:tr>
              <a:tr h="389475">
                <a:tc gridSpan="2">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700" u="none" cap="none" strike="noStrike"/>
                        <a:t>Processed by</a:t>
                      </a:r>
                    </a:p>
                  </a:txBody>
                  <a:tcPr marT="45725" marB="45725" marR="91450" marL="91450"/>
                </a:tc>
                <a:tc hMerge="1"/>
              </a:tr>
              <a:tr h="677325">
                <a:tc gridSpan="2">
                  <a:txBody>
                    <a:bodyPr>
                      <a:noAutofit/>
                    </a:bodyPr>
                    <a:lstStyle/>
                    <a:p>
                      <a:pPr indent="0" lvl="0" marL="0" marR="0" rtl="0" algn="l">
                        <a:spcBef>
                          <a:spcPts val="0"/>
                        </a:spcBef>
                        <a:buSzPct val="25000"/>
                        <a:buNone/>
                      </a:pPr>
                      <a:r>
                        <a:rPr baseline="0" lang="en-US" sz="1050" u="none" cap="none" strike="noStrike"/>
                        <a:t>PCPROJBILL</a:t>
                      </a:r>
                    </a:p>
                    <a:p>
                      <a:pPr indent="0" lvl="0" marL="0" marR="0" rtl="0" algn="l">
                        <a:spcBef>
                          <a:spcPts val="0"/>
                        </a:spcBef>
                        <a:buSzPct val="25000"/>
                        <a:buNone/>
                      </a:pPr>
                      <a:r>
                        <a:rPr baseline="0" lang="en-US" sz="1050" u="none" cap="none" strike="noStrike"/>
                        <a:t>Refers to Agreement setup</a:t>
                      </a:r>
                    </a:p>
                  </a:txBody>
                  <a:tcPr marT="45725" marB="45725" marR="91450" marL="91450"/>
                </a:tc>
                <a:tc hMerge="1"/>
              </a:tr>
              <a:tr h="348425">
                <a:tc gridSpan="2">
                  <a:txBody>
                    <a:bodyPr>
                      <a:noAutofit/>
                    </a:bodyPr>
                    <a:lstStyle/>
                    <a:p>
                      <a:pPr indent="0" lvl="0" marL="0" marR="0" rtl="0" algn="l">
                        <a:spcBef>
                          <a:spcPts val="0"/>
                        </a:spcBef>
                        <a:buSzPct val="25000"/>
                        <a:buNone/>
                      </a:pPr>
                      <a:r>
                        <a:rPr baseline="0" lang="en-US" sz="1800" u="none" cap="none" strike="noStrike"/>
                        <a:t>Creating</a:t>
                      </a:r>
                    </a:p>
                  </a:txBody>
                  <a:tcPr marT="45725" marB="45725" marR="91450" marL="91450"/>
                </a:tc>
                <a:tc hMerge="1"/>
              </a:tr>
              <a:tr h="1257900">
                <a:tc gridSpan="2">
                  <a:txBody>
                    <a:bodyPr>
                      <a:noAutofit/>
                    </a:bodyPr>
                    <a:lstStyle/>
                    <a:p>
                      <a:pPr indent="0" lvl="0" marL="0" marR="0" rtl="0" algn="l">
                        <a:spcBef>
                          <a:spcPts val="0"/>
                        </a:spcBef>
                        <a:buSzPct val="25000"/>
                        <a:buNone/>
                      </a:pPr>
                      <a:r>
                        <a:rPr baseline="0" lang="en-US" sz="1200" u="none" cap="none" strike="noStrike"/>
                        <a:t>Receivables Document for Agreement Amount, Spending Amount or Agreement Charge amount, + any Surcharge Amounts</a:t>
                      </a:r>
                    </a:p>
                  </a:txBody>
                  <a:tcPr marT="45725" marB="45725" marR="91450" marL="91450"/>
                </a:tc>
                <a:tc hMerge="1"/>
              </a:tr>
            </a:tbl>
          </a:graphicData>
        </a:graphic>
      </p:graphicFrame>
      <p:sp>
        <p:nvSpPr>
          <p:cNvPr id="578" name="Shape 578"/>
          <p:cNvSpPr/>
          <p:nvPr/>
        </p:nvSpPr>
        <p:spPr>
          <a:xfrm rot="130">
            <a:off x="3263374" y="5703685"/>
            <a:ext cx="3694640" cy="1052623"/>
          </a:xfrm>
          <a:prstGeom prst="rightArrow">
            <a:avLst>
              <a:gd fmla="val 60000" name="adj1"/>
              <a:gd fmla="val 50000" name="adj2"/>
            </a:avLst>
          </a:prstGeom>
          <a:solidFill>
            <a:srgbClr val="002060"/>
          </a:solid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US" sz="1400" u="none" cap="none" strike="noStrike">
                <a:solidFill>
                  <a:schemeClr val="lt1"/>
                </a:solidFill>
                <a:latin typeface="Arial"/>
                <a:ea typeface="Arial"/>
                <a:cs typeface="Arial"/>
                <a:sym typeface="Arial"/>
              </a:rPr>
              <a:t>Recurring Flat Rate agreements do not bill based on spending/AGs</a:t>
            </a:r>
          </a:p>
        </p:txBody>
      </p:sp>
      <p:sp>
        <p:nvSpPr>
          <p:cNvPr id="579" name="Shape 579"/>
          <p:cNvSpPr/>
          <p:nvPr/>
        </p:nvSpPr>
        <p:spPr>
          <a:xfrm rot="5395975">
            <a:off x="1478680" y="4546268"/>
            <a:ext cx="357019" cy="384761"/>
          </a:xfrm>
          <a:prstGeom prst="rightArrow">
            <a:avLst>
              <a:gd fmla="val 60000" name="adj1"/>
              <a:gd fmla="val 50000" name="adj2"/>
            </a:avLst>
          </a:prstGeom>
          <a:solidFill>
            <a:srgbClr val="9966FF"/>
          </a:solidFill>
          <a:ln>
            <a:noFill/>
          </a:ln>
        </p:spPr>
        <p:txBody>
          <a:bodyPr anchorCtr="0" anchor="ctr" bIns="91425" lIns="91425" rIns="91425" tIns="91425">
            <a:noAutofit/>
          </a:bodyPr>
          <a:lstStyle/>
          <a:p>
            <a:pPr>
              <a:spcBef>
                <a:spcPts val="0"/>
              </a:spcBef>
              <a:buNone/>
            </a:pPr>
            <a:r>
              <a:t/>
            </a:r>
            <a:endParaRPr/>
          </a:p>
        </p:txBody>
      </p:sp>
      <p:sp>
        <p:nvSpPr>
          <p:cNvPr id="580" name="Shape 580"/>
          <p:cNvSpPr/>
          <p:nvPr/>
        </p:nvSpPr>
        <p:spPr>
          <a:xfrm rot="5395975">
            <a:off x="2750862" y="3335240"/>
            <a:ext cx="357019" cy="384761"/>
          </a:xfrm>
          <a:prstGeom prst="rightArrow">
            <a:avLst>
              <a:gd fmla="val 60000" name="adj1"/>
              <a:gd fmla="val 50000" name="adj2"/>
            </a:avLst>
          </a:prstGeom>
          <a:solidFill>
            <a:srgbClr val="9966FF"/>
          </a:solidFill>
          <a:ln>
            <a:noFill/>
          </a:ln>
        </p:spPr>
        <p:txBody>
          <a:bodyPr anchorCtr="0" anchor="ctr" bIns="91425" lIns="91425" rIns="91425" tIns="91425">
            <a:noAutofit/>
          </a:bodyPr>
          <a:lstStyle/>
          <a:p>
            <a:pPr>
              <a:spcBef>
                <a:spcPts val="0"/>
              </a:spcBef>
              <a:buNone/>
            </a:pPr>
            <a:r>
              <a:t/>
            </a:r>
            <a:endParaRPr/>
          </a:p>
        </p:txBody>
      </p:sp>
      <p:grpSp>
        <p:nvGrpSpPr>
          <p:cNvPr id="581" name="Shape 581"/>
          <p:cNvGrpSpPr/>
          <p:nvPr/>
        </p:nvGrpSpPr>
        <p:grpSpPr>
          <a:xfrm rot="1345975">
            <a:off x="503051" y="3289078"/>
            <a:ext cx="492099" cy="477085"/>
            <a:chOff x="5999839" y="1771645"/>
            <a:chExt cx="492099" cy="477085"/>
          </a:xfrm>
        </p:grpSpPr>
        <p:sp>
          <p:nvSpPr>
            <p:cNvPr id="582" name="Shape 582"/>
            <p:cNvSpPr/>
            <p:nvPr/>
          </p:nvSpPr>
          <p:spPr>
            <a:xfrm rot="4050000">
              <a:off x="6067378" y="1817807"/>
              <a:ext cx="357019" cy="384762"/>
            </a:xfrm>
            <a:prstGeom prst="rightArrow">
              <a:avLst>
                <a:gd fmla="val 60000" name="adj1"/>
                <a:gd fmla="val 50000" name="adj2"/>
              </a:avLst>
            </a:prstGeom>
            <a:solidFill>
              <a:srgbClr val="9966FF"/>
            </a:solidFill>
            <a:ln>
              <a:noFill/>
            </a:ln>
          </p:spPr>
          <p:txBody>
            <a:bodyPr anchorCtr="0" anchor="ctr" bIns="91425" lIns="91425" rIns="91425" tIns="91425">
              <a:noAutofit/>
            </a:bodyPr>
            <a:lstStyle/>
            <a:p>
              <a:pPr>
                <a:spcBef>
                  <a:spcPts val="0"/>
                </a:spcBef>
                <a:buNone/>
              </a:pPr>
              <a:r>
                <a:t/>
              </a:r>
              <a:endParaRPr/>
            </a:p>
          </p:txBody>
        </p:sp>
        <p:sp>
          <p:nvSpPr>
            <p:cNvPr id="583" name="Shape 583"/>
            <p:cNvSpPr/>
            <p:nvPr/>
          </p:nvSpPr>
          <p:spPr>
            <a:xfrm rot="4050000">
              <a:off x="6100437" y="1845281"/>
              <a:ext cx="249914" cy="230858"/>
            </a:xfrm>
            <a:prstGeom prst="rect">
              <a:avLst/>
            </a:prstGeom>
            <a:solidFill>
              <a:srgbClr val="9966FF"/>
            </a:solidFill>
            <a:ln>
              <a:noFill/>
            </a:ln>
          </p:spPr>
          <p:txBody>
            <a:bodyPr anchorCtr="0" anchor="ctr" bIns="0" lIns="0" rIns="0" tIns="0">
              <a:noAutofit/>
            </a:bodyPr>
            <a:lstStyle/>
            <a:p>
              <a:pPr indent="0" lvl="0" marL="0" marR="0" rtl="0" algn="ctr">
                <a:lnSpc>
                  <a:spcPct val="90000"/>
                </a:lnSpc>
                <a:spcBef>
                  <a:spcPts val="0"/>
                </a:spcBef>
                <a:spcAft>
                  <a:spcPts val="420"/>
                </a:spcAft>
                <a:buNone/>
              </a:pPr>
              <a:r>
                <a:t/>
              </a:r>
              <a:endParaRPr b="1" baseline="0" i="0" sz="1200" u="none" cap="none" strike="noStrike">
                <a:solidFill>
                  <a:schemeClr val="dk1"/>
                </a:solidFill>
                <a:latin typeface="Arial"/>
                <a:ea typeface="Arial"/>
                <a:cs typeface="Arial"/>
                <a:sym typeface="Arial"/>
              </a:endParaRPr>
            </a:p>
          </p:txBody>
        </p:sp>
      </p:grpSp>
      <p:grpSp>
        <p:nvGrpSpPr>
          <p:cNvPr id="584" name="Shape 584"/>
          <p:cNvGrpSpPr/>
          <p:nvPr/>
        </p:nvGrpSpPr>
        <p:grpSpPr>
          <a:xfrm rot="-4093858">
            <a:off x="3173672" y="1345574"/>
            <a:ext cx="597721" cy="734554"/>
            <a:chOff x="5999839" y="1771645"/>
            <a:chExt cx="492099" cy="477085"/>
          </a:xfrm>
        </p:grpSpPr>
        <p:sp>
          <p:nvSpPr>
            <p:cNvPr id="585" name="Shape 585"/>
            <p:cNvSpPr/>
            <p:nvPr/>
          </p:nvSpPr>
          <p:spPr>
            <a:xfrm rot="4050000">
              <a:off x="6067378" y="1817807"/>
              <a:ext cx="357019" cy="384762"/>
            </a:xfrm>
            <a:prstGeom prst="rightArrow">
              <a:avLst>
                <a:gd fmla="val 60000" name="adj1"/>
                <a:gd fmla="val 50000" name="adj2"/>
              </a:avLst>
            </a:prstGeom>
            <a:solidFill>
              <a:srgbClr val="002060"/>
            </a:solidFill>
            <a:ln>
              <a:noFill/>
            </a:ln>
          </p:spPr>
          <p:txBody>
            <a:bodyPr anchorCtr="0" anchor="ctr" bIns="91425" lIns="91425" rIns="91425" tIns="91425">
              <a:noAutofit/>
            </a:bodyPr>
            <a:lstStyle/>
            <a:p>
              <a:pPr>
                <a:spcBef>
                  <a:spcPts val="0"/>
                </a:spcBef>
                <a:buNone/>
              </a:pPr>
              <a:r>
                <a:t/>
              </a:r>
              <a:endParaRPr/>
            </a:p>
          </p:txBody>
        </p:sp>
        <p:sp>
          <p:nvSpPr>
            <p:cNvPr id="586" name="Shape 586"/>
            <p:cNvSpPr/>
            <p:nvPr/>
          </p:nvSpPr>
          <p:spPr>
            <a:xfrm rot="4050000">
              <a:off x="6100437" y="1845281"/>
              <a:ext cx="249914" cy="230858"/>
            </a:xfrm>
            <a:prstGeom prst="rect">
              <a:avLst/>
            </a:prstGeom>
            <a:solidFill>
              <a:srgbClr val="002060"/>
            </a:solidFill>
            <a:ln>
              <a:noFill/>
            </a:ln>
          </p:spPr>
          <p:txBody>
            <a:bodyPr anchorCtr="0" anchor="ctr" bIns="0" lIns="0" rIns="0" tIns="0">
              <a:noAutofit/>
            </a:bodyPr>
            <a:lstStyle/>
            <a:p>
              <a:pPr indent="0" lvl="0" marL="0" marR="0" rtl="0" algn="ctr">
                <a:lnSpc>
                  <a:spcPct val="90000"/>
                </a:lnSpc>
                <a:spcBef>
                  <a:spcPts val="0"/>
                </a:spcBef>
                <a:spcAft>
                  <a:spcPts val="420"/>
                </a:spcAft>
                <a:buNone/>
              </a:pPr>
              <a:r>
                <a:t/>
              </a:r>
              <a:endParaRPr b="1" baseline="0" i="0" sz="1200" u="none" cap="none" strike="noStrike">
                <a:solidFill>
                  <a:schemeClr val="dk1"/>
                </a:solidFill>
                <a:latin typeface="Arial"/>
                <a:ea typeface="Arial"/>
                <a:cs typeface="Arial"/>
                <a:sym typeface="Arial"/>
              </a:endParaRPr>
            </a:p>
          </p:txBody>
        </p:sp>
      </p:grpSp>
      <p:sp>
        <p:nvSpPr>
          <p:cNvPr id="587" name="Shape 587"/>
          <p:cNvSpPr/>
          <p:nvPr/>
        </p:nvSpPr>
        <p:spPr>
          <a:xfrm rot="5395975">
            <a:off x="1779542" y="3335240"/>
            <a:ext cx="357019" cy="384761"/>
          </a:xfrm>
          <a:prstGeom prst="rightArrow">
            <a:avLst>
              <a:gd fmla="val 60000" name="adj1"/>
              <a:gd fmla="val 50000" name="adj2"/>
            </a:avLst>
          </a:prstGeom>
          <a:solidFill>
            <a:srgbClr val="9966FF"/>
          </a:solidFill>
          <a:ln>
            <a:noFill/>
          </a:ln>
        </p:spPr>
        <p:txBody>
          <a:bodyPr anchorCtr="0" anchor="ctr" bIns="91425" lIns="91425" rIns="91425" tIns="91425">
            <a:noAutofit/>
          </a:bodyPr>
          <a:lstStyle/>
          <a:p>
            <a:pPr>
              <a:spcBef>
                <a:spcPts val="0"/>
              </a:spcBef>
              <a:buNone/>
            </a:pPr>
            <a:r>
              <a:t/>
            </a:r>
            <a:endParaRPr/>
          </a:p>
        </p:txBody>
      </p:sp>
      <p:sp>
        <p:nvSpPr>
          <p:cNvPr id="588" name="Shape 588"/>
          <p:cNvSpPr txBox="1"/>
          <p:nvPr>
            <p:ph idx="12" type="sldNum"/>
          </p:nvPr>
        </p:nvSpPr>
        <p:spPr>
          <a:xfrm>
            <a:off x="0" y="6512419"/>
            <a:ext cx="631042" cy="34180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589" name="Shape 589"/>
          <p:cNvSpPr/>
          <p:nvPr/>
        </p:nvSpPr>
        <p:spPr>
          <a:xfrm>
            <a:off x="462574" y="6587031"/>
            <a:ext cx="3163045" cy="27699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4" name="Shape 594"/>
        <p:cNvGrpSpPr/>
        <p:nvPr/>
      </p:nvGrpSpPr>
      <p:grpSpPr>
        <a:xfrm>
          <a:off x="0" y="0"/>
          <a:ext cx="0" cy="0"/>
          <a:chOff x="0" y="0"/>
          <a:chExt cx="0" cy="0"/>
        </a:xfrm>
      </p:grpSpPr>
      <p:sp>
        <p:nvSpPr>
          <p:cNvPr id="595" name="Shape 595"/>
          <p:cNvSpPr txBox="1"/>
          <p:nvPr>
            <p:ph idx="1" type="body"/>
          </p:nvPr>
        </p:nvSpPr>
        <p:spPr>
          <a:xfrm>
            <a:off x="712787" y="1608137"/>
            <a:ext cx="8229600" cy="4525961"/>
          </a:xfrm>
          <a:prstGeom prst="rect">
            <a:avLst/>
          </a:prstGeom>
          <a:noFill/>
          <a:ln>
            <a:noFill/>
          </a:ln>
        </p:spPr>
        <p:txBody>
          <a:bodyPr anchorCtr="0" anchor="ctr" bIns="45700" lIns="91425" rIns="91425" tIns="45700">
            <a:noAutofit/>
          </a:bodyPr>
          <a:lstStyle/>
          <a:p>
            <a:pPr indent="-231775" lvl="0" marL="231775" marR="0" rtl="0" algn="ctr">
              <a:spcBef>
                <a:spcPts val="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DBR Receivables </a:t>
            </a:r>
          </a:p>
          <a:p>
            <a:pPr indent="-231775" lvl="0" marL="231775" marR="0" rtl="0" algn="ctr">
              <a:spcBef>
                <a:spcPts val="72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Lifecycle</a:t>
            </a:r>
          </a:p>
        </p:txBody>
      </p:sp>
      <p:sp>
        <p:nvSpPr>
          <p:cNvPr id="596" name="Shape 596"/>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597" name="Shape 597"/>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2" name="Shape 602"/>
        <p:cNvGrpSpPr/>
        <p:nvPr/>
      </p:nvGrpSpPr>
      <p:grpSpPr>
        <a:xfrm>
          <a:off x="0" y="0"/>
          <a:ext cx="0" cy="0"/>
          <a:chOff x="0" y="0"/>
          <a:chExt cx="0" cy="0"/>
        </a:xfrm>
      </p:grpSpPr>
      <p:sp>
        <p:nvSpPr>
          <p:cNvPr id="603" name="Shape 603"/>
          <p:cNvSpPr txBox="1"/>
          <p:nvPr>
            <p:ph type="title"/>
          </p:nvPr>
        </p:nvSpPr>
        <p:spPr>
          <a:xfrm>
            <a:off x="455612" y="331787"/>
            <a:ext cx="8463099"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Detail Billing Records Overview</a:t>
            </a:r>
          </a:p>
        </p:txBody>
      </p:sp>
      <p:sp>
        <p:nvSpPr>
          <p:cNvPr id="604" name="Shape 604"/>
          <p:cNvSpPr txBox="1"/>
          <p:nvPr>
            <p:ph idx="12" type="sldNum"/>
          </p:nvPr>
        </p:nvSpPr>
        <p:spPr>
          <a:xfrm>
            <a:off x="0" y="6553200"/>
            <a:ext cx="435697" cy="30479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605" name="Shape 605"/>
          <p:cNvSpPr/>
          <p:nvPr/>
        </p:nvSpPr>
        <p:spPr>
          <a:xfrm>
            <a:off x="569166" y="1453116"/>
            <a:ext cx="8574831" cy="4959258"/>
          </a:xfrm>
          <a:prstGeom prst="rect">
            <a:avLst/>
          </a:prstGeom>
          <a:noFill/>
          <a:ln>
            <a:noFill/>
          </a:ln>
        </p:spPr>
        <p:txBody>
          <a:bodyPr anchorCtr="0" anchor="t" bIns="45700" lIns="91425" rIns="91425" tIns="45700">
            <a:noAutofit/>
          </a:bodyPr>
          <a:lstStyle/>
          <a:p>
            <a:pPr indent="-231775" lvl="1" marL="231775" marR="0" rtl="0" algn="l">
              <a:spcBef>
                <a:spcPts val="0"/>
              </a:spcBef>
              <a:spcAft>
                <a:spcPts val="0"/>
              </a:spcAft>
              <a:buClr>
                <a:srgbClr val="AF242B"/>
              </a:buClr>
              <a:buSzPct val="75000"/>
              <a:buFont typeface="Noto Sans Symbols"/>
              <a:buChar char="•"/>
            </a:pPr>
            <a:r>
              <a:rPr b="0" baseline="0" i="0" lang="en-US" sz="2000" u="none" cap="none" strike="noStrike">
                <a:solidFill>
                  <a:srgbClr val="000000"/>
                </a:solidFill>
                <a:latin typeface="Arial"/>
                <a:ea typeface="Arial"/>
                <a:cs typeface="Arial"/>
                <a:sym typeface="Arial"/>
              </a:rPr>
              <a:t>Detail Billing Records (DBRs) – provide both </a:t>
            </a:r>
            <a:r>
              <a:rPr b="1" baseline="0" i="0" lang="en-US" sz="2000" u="none" cap="none" strike="noStrike">
                <a:solidFill>
                  <a:srgbClr val="000000"/>
                </a:solidFill>
                <a:latin typeface="Arial"/>
                <a:ea typeface="Arial"/>
                <a:cs typeface="Arial"/>
                <a:sym typeface="Arial"/>
              </a:rPr>
              <a:t>financial data</a:t>
            </a:r>
            <a:r>
              <a:rPr b="0" baseline="0" i="0" lang="en-US" sz="2000" u="none" cap="none" strike="noStrike">
                <a:solidFill>
                  <a:srgbClr val="000000"/>
                </a:solidFill>
                <a:latin typeface="Arial"/>
                <a:ea typeface="Arial"/>
                <a:cs typeface="Arial"/>
                <a:sym typeface="Arial"/>
              </a:rPr>
              <a:t> and </a:t>
            </a:r>
            <a:r>
              <a:rPr b="1" baseline="0" i="0" lang="en-US" sz="2000" u="none" cap="none" strike="noStrike">
                <a:solidFill>
                  <a:srgbClr val="000000"/>
                </a:solidFill>
                <a:latin typeface="Arial"/>
                <a:ea typeface="Arial"/>
                <a:cs typeface="Arial"/>
                <a:sym typeface="Arial"/>
              </a:rPr>
              <a:t>non-financial billing detail </a:t>
            </a:r>
            <a:r>
              <a:rPr b="0" baseline="0" i="0" lang="en-US" sz="2000" u="none" cap="none" strike="noStrike">
                <a:solidFill>
                  <a:srgbClr val="000000"/>
                </a:solidFill>
                <a:latin typeface="Arial"/>
                <a:ea typeface="Arial"/>
                <a:cs typeface="Arial"/>
                <a:sym typeface="Arial"/>
              </a:rPr>
              <a:t>used to:</a:t>
            </a:r>
          </a:p>
          <a:p>
            <a:pPr indent="-269875" lvl="2" marL="688975" marR="0" rtl="0" algn="l">
              <a:spcBef>
                <a:spcPts val="320"/>
              </a:spcBef>
              <a:spcAft>
                <a:spcPts val="0"/>
              </a:spcAft>
              <a:buClr>
                <a:srgbClr val="AF242B"/>
              </a:buClr>
              <a:buFont typeface="Arial"/>
              <a:buNone/>
            </a:pPr>
            <a:r>
              <a:t/>
            </a:r>
            <a:endParaRPr b="0" baseline="0" i="0" sz="1600" u="sng" cap="none" strike="noStrike">
              <a:solidFill>
                <a:srgbClr val="000000"/>
              </a:solidFill>
              <a:latin typeface="Arial"/>
              <a:ea typeface="Arial"/>
              <a:cs typeface="Arial"/>
              <a:sym typeface="Arial"/>
            </a:endParaRPr>
          </a:p>
          <a:p>
            <a:pPr indent="-346075" lvl="2" marL="688975" marR="0" rtl="0" algn="l">
              <a:spcBef>
                <a:spcPts val="360"/>
              </a:spcBef>
              <a:spcAft>
                <a:spcPts val="0"/>
              </a:spcAft>
              <a:buClr>
                <a:srgbClr val="AF242B"/>
              </a:buClr>
              <a:buSzPct val="75000"/>
              <a:buFont typeface="Arial"/>
              <a:buAutoNum type="arabicPeriod"/>
            </a:pPr>
            <a:r>
              <a:rPr b="0" baseline="0" i="0" lang="en-US" sz="1800" u="sng" cap="none" strike="noStrike">
                <a:solidFill>
                  <a:srgbClr val="000000"/>
                </a:solidFill>
                <a:latin typeface="Arial"/>
                <a:ea typeface="Arial"/>
                <a:cs typeface="Arial"/>
                <a:sym typeface="Arial"/>
              </a:rPr>
              <a:t>Generate Pegasys billing transactions</a:t>
            </a:r>
            <a:r>
              <a:rPr b="0" baseline="0" i="0" lang="en-US" sz="1800" u="none" cap="none" strike="noStrike">
                <a:solidFill>
                  <a:srgbClr val="000000"/>
                </a:solidFill>
                <a:latin typeface="Arial"/>
                <a:ea typeface="Arial"/>
                <a:cs typeface="Arial"/>
                <a:sym typeface="Arial"/>
              </a:rPr>
              <a:t> (receivable/revenue)</a:t>
            </a:r>
          </a:p>
          <a:p>
            <a:pPr indent="-346075" lvl="2" marL="688975" marR="0" rtl="0" algn="l">
              <a:spcBef>
                <a:spcPts val="360"/>
              </a:spcBef>
              <a:spcAft>
                <a:spcPts val="0"/>
              </a:spcAft>
              <a:buClr>
                <a:srgbClr val="AF242B"/>
              </a:buClr>
              <a:buSzPct val="75000"/>
              <a:buFont typeface="Arial"/>
              <a:buAutoNum type="arabicPeriod"/>
            </a:pPr>
            <a:r>
              <a:rPr b="0" baseline="0" i="0" lang="en-US" sz="1800" u="sng" cap="none" strike="noStrike">
                <a:solidFill>
                  <a:srgbClr val="000000"/>
                </a:solidFill>
                <a:latin typeface="Arial"/>
                <a:ea typeface="Arial"/>
                <a:cs typeface="Arial"/>
                <a:sym typeface="Arial"/>
              </a:rPr>
              <a:t>Record billing detail</a:t>
            </a:r>
            <a:r>
              <a:rPr b="0" baseline="0" i="0" lang="en-US" sz="1800" u="none" cap="none" strike="noStrike">
                <a:solidFill>
                  <a:srgbClr val="000000"/>
                </a:solidFill>
                <a:latin typeface="Arial"/>
                <a:ea typeface="Arial"/>
                <a:cs typeface="Arial"/>
                <a:sym typeface="Arial"/>
              </a:rPr>
              <a:t> documenting the goods or services provided to be included on customer statement</a:t>
            </a:r>
          </a:p>
          <a:p>
            <a:pPr indent="-3175" lvl="1" marL="346075" marR="0" rtl="0" algn="l">
              <a:spcBef>
                <a:spcPts val="0"/>
              </a:spcBef>
              <a:spcAft>
                <a:spcPts val="0"/>
              </a:spcAft>
              <a:buClr>
                <a:srgbClr val="AF242B"/>
              </a:buClr>
              <a:buFont typeface="Noto Sans Symbols"/>
              <a:buNone/>
            </a:pPr>
            <a:r>
              <a:t/>
            </a:r>
            <a:endParaRPr b="0" baseline="0" i="0" sz="1600" u="none" cap="none" strike="noStrike">
              <a:solidFill>
                <a:srgbClr val="000000"/>
              </a:solidFill>
              <a:latin typeface="Arial"/>
              <a:ea typeface="Arial"/>
              <a:cs typeface="Arial"/>
              <a:sym typeface="Arial"/>
            </a:endParaRPr>
          </a:p>
          <a:p>
            <a:pPr indent="-231775" lvl="0" marL="231775" marR="0" rtl="0" algn="l">
              <a:spcBef>
                <a:spcPts val="400"/>
              </a:spcBef>
              <a:spcAft>
                <a:spcPts val="0"/>
              </a:spcAft>
              <a:buClr>
                <a:srgbClr val="AF242B"/>
              </a:buClr>
              <a:buSzPct val="75000"/>
              <a:buFont typeface="Noto Sans Symbols"/>
              <a:buChar char="•"/>
            </a:pPr>
            <a:r>
              <a:rPr b="0" baseline="0" i="0" lang="en-US" sz="2000" u="none" cap="none" strike="noStrike">
                <a:solidFill>
                  <a:srgbClr val="000000"/>
                </a:solidFill>
                <a:latin typeface="Arial"/>
                <a:ea typeface="Arial"/>
                <a:cs typeface="Arial"/>
                <a:sym typeface="Arial"/>
              </a:rPr>
              <a:t>Detail Billing Record Creation:</a:t>
            </a:r>
          </a:p>
          <a:p>
            <a:pPr indent="-225425" lvl="1" marL="568325" marR="0" rtl="0" algn="l">
              <a:spcBef>
                <a:spcPts val="360"/>
              </a:spcBef>
              <a:spcAft>
                <a:spcPts val="0"/>
              </a:spcAft>
              <a:buClr>
                <a:srgbClr val="AF242B"/>
              </a:buClr>
              <a:buSzPct val="75000"/>
              <a:buFont typeface="Noto Sans Symbols"/>
              <a:buChar char="•"/>
            </a:pPr>
            <a:r>
              <a:rPr b="0" baseline="0" i="0" lang="en-US" sz="1800" u="sng" cap="none" strike="noStrike">
                <a:solidFill>
                  <a:srgbClr val="000000"/>
                </a:solidFill>
                <a:latin typeface="Arial"/>
                <a:ea typeface="Arial"/>
                <a:cs typeface="Arial"/>
                <a:sym typeface="Arial"/>
              </a:rPr>
              <a:t>Feeder system</a:t>
            </a:r>
            <a:r>
              <a:rPr b="0" baseline="0" i="0" lang="en-US" sz="1800" u="none" cap="none" strike="noStrike">
                <a:solidFill>
                  <a:srgbClr val="000000"/>
                </a:solidFill>
                <a:latin typeface="Arial"/>
                <a:ea typeface="Arial"/>
                <a:cs typeface="Arial"/>
                <a:sym typeface="Arial"/>
              </a:rPr>
              <a:t> interfaces</a:t>
            </a:r>
          </a:p>
          <a:p>
            <a:pPr indent="-225425" lvl="1" marL="568325" marR="0" rtl="0" algn="l">
              <a:spcBef>
                <a:spcPts val="360"/>
              </a:spcBef>
              <a:spcAft>
                <a:spcPts val="0"/>
              </a:spcAft>
              <a:buClr>
                <a:srgbClr val="AF242B"/>
              </a:buClr>
              <a:buSzPct val="75000"/>
              <a:buFont typeface="Noto Sans Symbols"/>
              <a:buChar char="•"/>
            </a:pPr>
            <a:r>
              <a:rPr b="0" baseline="0" i="0" lang="en-US" sz="1800" u="sng" cap="none" strike="noStrike">
                <a:solidFill>
                  <a:srgbClr val="000000"/>
                </a:solidFill>
                <a:latin typeface="Arial"/>
                <a:ea typeface="Arial"/>
                <a:cs typeface="Arial"/>
                <a:sym typeface="Arial"/>
              </a:rPr>
              <a:t>Manual</a:t>
            </a:r>
            <a:r>
              <a:rPr b="0" baseline="0" i="0" lang="en-US" sz="1800" u="none" cap="none" strike="noStrike">
                <a:solidFill>
                  <a:srgbClr val="000000"/>
                </a:solidFill>
                <a:latin typeface="Arial"/>
                <a:ea typeface="Arial"/>
                <a:cs typeface="Arial"/>
                <a:sym typeface="Arial"/>
              </a:rPr>
              <a:t> user creation</a:t>
            </a:r>
          </a:p>
          <a:p>
            <a:pPr indent="-136525" lvl="0" marL="231775" marR="0" rtl="0" algn="l">
              <a:spcBef>
                <a:spcPts val="400"/>
              </a:spcBef>
              <a:spcAft>
                <a:spcPts val="0"/>
              </a:spcAft>
              <a:buClr>
                <a:srgbClr val="AF242B"/>
              </a:buClr>
              <a:buFont typeface="Noto Sans Symbols"/>
              <a:buNone/>
            </a:pPr>
            <a:r>
              <a:t/>
            </a:r>
            <a:endParaRPr b="0" baseline="0" i="0" sz="2000" u="none" cap="none" strike="noStrike">
              <a:solidFill>
                <a:srgbClr val="000000"/>
              </a:solidFill>
              <a:latin typeface="Arial"/>
              <a:ea typeface="Arial"/>
              <a:cs typeface="Arial"/>
              <a:sym typeface="Arial"/>
            </a:endParaRPr>
          </a:p>
          <a:p>
            <a:pPr indent="-231775" lvl="0" marL="231775" marR="0" rtl="0" algn="l">
              <a:spcBef>
                <a:spcPts val="400"/>
              </a:spcBef>
              <a:spcAft>
                <a:spcPts val="0"/>
              </a:spcAft>
              <a:buClr>
                <a:srgbClr val="AF242B"/>
              </a:buClr>
              <a:buSzPct val="75000"/>
              <a:buFont typeface="Noto Sans Symbols"/>
              <a:buChar char="•"/>
            </a:pPr>
            <a:r>
              <a:rPr b="0" baseline="0" i="0" lang="en-US" sz="2000" u="none" cap="none" strike="noStrike">
                <a:solidFill>
                  <a:srgbClr val="000000"/>
                </a:solidFill>
                <a:latin typeface="Arial"/>
                <a:ea typeface="Arial"/>
                <a:cs typeface="Arial"/>
                <a:sym typeface="Arial"/>
              </a:rPr>
              <a:t>DBRs will </a:t>
            </a:r>
            <a:r>
              <a:rPr b="0" baseline="0" i="0" lang="en-US" sz="2000" u="sng" cap="none" strike="noStrike">
                <a:solidFill>
                  <a:srgbClr val="000000"/>
                </a:solidFill>
                <a:latin typeface="Arial"/>
                <a:ea typeface="Arial"/>
                <a:cs typeface="Arial"/>
                <a:sym typeface="Arial"/>
              </a:rPr>
              <a:t>summarize to create Pegasys billing transactions</a:t>
            </a:r>
            <a:r>
              <a:rPr b="0" baseline="0" i="0" lang="en-US" sz="2000" u="none" cap="none" strike="noStrike">
                <a:solidFill>
                  <a:srgbClr val="000000"/>
                </a:solidFill>
                <a:latin typeface="Arial"/>
                <a:ea typeface="Arial"/>
                <a:cs typeface="Arial"/>
                <a:sym typeface="Arial"/>
              </a:rPr>
              <a:t>:</a:t>
            </a:r>
          </a:p>
          <a:p>
            <a:pPr indent="-225425" lvl="1" marL="568325" marR="0" rtl="0" algn="l">
              <a:spcBef>
                <a:spcPts val="360"/>
              </a:spcBef>
              <a:spcAft>
                <a:spcPts val="0"/>
              </a:spcAft>
              <a:buClr>
                <a:srgbClr val="AF242B"/>
              </a:buClr>
              <a:buSzPct val="75000"/>
              <a:buFont typeface="Noto Sans Symbols"/>
              <a:buChar char="•"/>
            </a:pPr>
            <a:r>
              <a:rPr b="0" baseline="0" i="0" lang="en-US" sz="1800" u="none" cap="none" strike="noStrike">
                <a:solidFill>
                  <a:srgbClr val="000000"/>
                </a:solidFill>
                <a:latin typeface="Arial"/>
                <a:ea typeface="Arial"/>
                <a:cs typeface="Arial"/>
                <a:sym typeface="Arial"/>
              </a:rPr>
              <a:t>Billing Documents</a:t>
            </a:r>
          </a:p>
          <a:p>
            <a:pPr indent="-225425" lvl="1" marL="568325" marR="0" rtl="0" algn="l">
              <a:spcBef>
                <a:spcPts val="360"/>
              </a:spcBef>
              <a:spcAft>
                <a:spcPts val="0"/>
              </a:spcAft>
              <a:buClr>
                <a:srgbClr val="AF242B"/>
              </a:buClr>
              <a:buSzPct val="75000"/>
              <a:buFont typeface="Noto Sans Symbols"/>
              <a:buChar char="•"/>
            </a:pPr>
            <a:r>
              <a:rPr b="0" baseline="0" i="0" lang="en-US" sz="1800" u="none" cap="none" strike="noStrike">
                <a:solidFill>
                  <a:srgbClr val="000000"/>
                </a:solidFill>
                <a:latin typeface="Arial"/>
                <a:ea typeface="Arial"/>
                <a:cs typeface="Arial"/>
                <a:sym typeface="Arial"/>
              </a:rPr>
              <a:t>Internal Vouchers</a:t>
            </a:r>
          </a:p>
          <a:p>
            <a:pPr indent="-174625" lvl="3" marL="1260475" marR="0" rtl="0" algn="l">
              <a:spcBef>
                <a:spcPts val="1200"/>
              </a:spcBef>
              <a:spcAft>
                <a:spcPts val="0"/>
              </a:spcAft>
              <a:buClr>
                <a:srgbClr val="AF242B"/>
              </a:buClr>
              <a:buFont typeface="Noto Sans Symbols"/>
              <a:buNone/>
            </a:pPr>
            <a:r>
              <a:t/>
            </a:r>
            <a:endParaRPr b="0" baseline="0" i="0" sz="1200" u="none" cap="none" strike="noStrike">
              <a:solidFill>
                <a:srgbClr val="000000"/>
              </a:solidFill>
              <a:latin typeface="Arial"/>
              <a:ea typeface="Arial"/>
              <a:cs typeface="Arial"/>
              <a:sym typeface="Arial"/>
            </a:endParaRPr>
          </a:p>
          <a:p>
            <a:pPr indent="-146050" lvl="0" marL="231775" marR="0" rtl="0" algn="l">
              <a:spcBef>
                <a:spcPts val="2400"/>
              </a:spcBef>
              <a:spcAft>
                <a:spcPts val="1200"/>
              </a:spcAft>
              <a:buClr>
                <a:srgbClr val="AF242B"/>
              </a:buClr>
              <a:buFont typeface="Noto Sans Symbols"/>
              <a:buNone/>
            </a:pPr>
            <a:r>
              <a:t/>
            </a:r>
            <a:endParaRPr b="1" baseline="0" i="0" sz="1800" u="none" cap="none" strike="noStrike">
              <a:solidFill>
                <a:srgbClr val="000000"/>
              </a:solidFill>
              <a:latin typeface="Arial"/>
              <a:ea typeface="Arial"/>
              <a:cs typeface="Arial"/>
              <a:sym typeface="Arial"/>
            </a:endParaRPr>
          </a:p>
        </p:txBody>
      </p:sp>
      <p:sp>
        <p:nvSpPr>
          <p:cNvPr id="606" name="Shape 606"/>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1" name="Shape 611"/>
        <p:cNvGrpSpPr/>
        <p:nvPr/>
      </p:nvGrpSpPr>
      <p:grpSpPr>
        <a:xfrm>
          <a:off x="0" y="0"/>
          <a:ext cx="0" cy="0"/>
          <a:chOff x="0" y="0"/>
          <a:chExt cx="0" cy="0"/>
        </a:xfrm>
      </p:grpSpPr>
      <p:sp>
        <p:nvSpPr>
          <p:cNvPr id="612" name="Shape 612"/>
          <p:cNvSpPr txBox="1"/>
          <p:nvPr>
            <p:ph type="title"/>
          </p:nvPr>
        </p:nvSpPr>
        <p:spPr>
          <a:xfrm>
            <a:off x="455612" y="331787"/>
            <a:ext cx="8463099"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Phase 3 (Wave 3.3/3.4) DBR Business Lines</a:t>
            </a:r>
          </a:p>
        </p:txBody>
      </p:sp>
      <p:sp>
        <p:nvSpPr>
          <p:cNvPr id="613" name="Shape 613"/>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614" name="Shape 614"/>
          <p:cNvSpPr txBox="1"/>
          <p:nvPr>
            <p:ph idx="12" type="sldNum"/>
          </p:nvPr>
        </p:nvSpPr>
        <p:spPr>
          <a:xfrm>
            <a:off x="0" y="6553200"/>
            <a:ext cx="435697" cy="30479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615" name="Shape 615"/>
          <p:cNvSpPr txBox="1"/>
          <p:nvPr>
            <p:ph idx="1" type="body"/>
          </p:nvPr>
        </p:nvSpPr>
        <p:spPr>
          <a:xfrm>
            <a:off x="689112" y="1309963"/>
            <a:ext cx="8229600" cy="4525961"/>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p:txBody>
      </p:sp>
      <p:sp>
        <p:nvSpPr>
          <p:cNvPr id="616" name="Shape 616"/>
          <p:cNvSpPr txBox="1"/>
          <p:nvPr/>
        </p:nvSpPr>
        <p:spPr>
          <a:xfrm>
            <a:off x="534658" y="1216251"/>
            <a:ext cx="8229600" cy="4525961"/>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rgbClr val="AF242B"/>
              </a:buClr>
              <a:buFont typeface="Noto Sans Symbols"/>
              <a:buNone/>
            </a:pPr>
            <a:r>
              <a:t/>
            </a:r>
            <a:endParaRPr b="0" baseline="0" i="0" sz="2400" u="none" cap="none" strike="noStrike">
              <a:solidFill>
                <a:srgbClr val="000000"/>
              </a:solidFill>
              <a:latin typeface="Arial"/>
              <a:ea typeface="Arial"/>
              <a:cs typeface="Arial"/>
              <a:sym typeface="Arial"/>
            </a:endParaRPr>
          </a:p>
          <a:p>
            <a:pPr indent="-231775" lvl="0" marL="231775" marR="0" rtl="0" algn="l">
              <a:spcBef>
                <a:spcPts val="400"/>
              </a:spcBef>
              <a:spcAft>
                <a:spcPts val="0"/>
              </a:spcAft>
              <a:buClr>
                <a:srgbClr val="AF242B"/>
              </a:buClr>
              <a:buSzPct val="75000"/>
              <a:buFont typeface="Noto Sans Symbols"/>
              <a:buChar char="•"/>
            </a:pPr>
            <a:r>
              <a:rPr b="1" baseline="0" i="0" lang="en-US" sz="2000" u="sng" cap="none" strike="noStrike">
                <a:solidFill>
                  <a:srgbClr val="000000"/>
                </a:solidFill>
                <a:latin typeface="Arial"/>
                <a:ea typeface="Arial"/>
                <a:cs typeface="Arial"/>
                <a:sym typeface="Arial"/>
              </a:rPr>
              <a:t>Automated</a:t>
            </a:r>
            <a:r>
              <a:rPr b="0" baseline="0" i="0" lang="en-US" sz="2000" u="none" cap="none" strike="noStrike">
                <a:solidFill>
                  <a:srgbClr val="000000"/>
                </a:solidFill>
                <a:latin typeface="Arial"/>
                <a:ea typeface="Arial"/>
                <a:cs typeface="Arial"/>
                <a:sym typeface="Arial"/>
              </a:rPr>
              <a:t> – DBRs generated in Pegasys via </a:t>
            </a:r>
            <a:r>
              <a:rPr b="0" baseline="0" i="0" lang="en-US" sz="2000" u="sng" cap="none" strike="noStrike">
                <a:solidFill>
                  <a:srgbClr val="000000"/>
                </a:solidFill>
                <a:latin typeface="Arial"/>
                <a:ea typeface="Arial"/>
                <a:cs typeface="Arial"/>
                <a:sym typeface="Arial"/>
              </a:rPr>
              <a:t>interface</a:t>
            </a:r>
            <a:r>
              <a:rPr b="0" baseline="0" i="0" lang="en-US" sz="2000" u="none" cap="none" strike="noStrike">
                <a:solidFill>
                  <a:srgbClr val="000000"/>
                </a:solidFill>
                <a:latin typeface="Arial"/>
                <a:ea typeface="Arial"/>
                <a:cs typeface="Arial"/>
                <a:sym typeface="Arial"/>
              </a:rPr>
              <a:t>:</a:t>
            </a:r>
          </a:p>
          <a:p>
            <a:pPr indent="-146050" lvl="0" marL="231775" marR="0" rtl="0" algn="l">
              <a:spcBef>
                <a:spcPts val="360"/>
              </a:spcBef>
              <a:spcAft>
                <a:spcPts val="0"/>
              </a:spcAft>
              <a:buClr>
                <a:srgbClr val="AF242B"/>
              </a:buClr>
              <a:buFont typeface="Noto Sans Symbols"/>
              <a:buNone/>
            </a:pPr>
            <a:r>
              <a:t/>
            </a:r>
            <a:endParaRPr b="0" baseline="0" i="0" sz="1800" u="none" cap="none" strike="noStrike">
              <a:solidFill>
                <a:srgbClr val="000000"/>
              </a:solidFill>
              <a:latin typeface="Arial"/>
              <a:ea typeface="Arial"/>
              <a:cs typeface="Arial"/>
              <a:sym typeface="Arial"/>
            </a:endParaRPr>
          </a:p>
          <a:p>
            <a:pPr indent="-146050" lvl="0" marL="231775" marR="0" rtl="0" algn="l">
              <a:spcBef>
                <a:spcPts val="360"/>
              </a:spcBef>
              <a:spcAft>
                <a:spcPts val="0"/>
              </a:spcAft>
              <a:buClr>
                <a:srgbClr val="AF242B"/>
              </a:buClr>
              <a:buFont typeface="Noto Sans Symbols"/>
              <a:buNone/>
            </a:pPr>
            <a:r>
              <a:t/>
            </a:r>
            <a:endParaRPr b="0" baseline="0" i="0" sz="1800" u="none" cap="none" strike="noStrike">
              <a:solidFill>
                <a:srgbClr val="000000"/>
              </a:solidFill>
              <a:latin typeface="Arial"/>
              <a:ea typeface="Arial"/>
              <a:cs typeface="Arial"/>
              <a:sym typeface="Arial"/>
            </a:endParaRPr>
          </a:p>
          <a:p>
            <a:pPr indent="-146050" lvl="0" marL="231775" marR="0" rtl="0" algn="l">
              <a:spcBef>
                <a:spcPts val="360"/>
              </a:spcBef>
              <a:spcAft>
                <a:spcPts val="0"/>
              </a:spcAft>
              <a:buClr>
                <a:srgbClr val="AF242B"/>
              </a:buClr>
              <a:buFont typeface="Noto Sans Symbols"/>
              <a:buNone/>
            </a:pPr>
            <a:r>
              <a:t/>
            </a:r>
            <a:endParaRPr b="0" baseline="0" i="0" sz="1800" u="none" cap="none" strike="noStrike">
              <a:solidFill>
                <a:srgbClr val="000000"/>
              </a:solidFill>
              <a:latin typeface="Arial"/>
              <a:ea typeface="Arial"/>
              <a:cs typeface="Arial"/>
              <a:sym typeface="Arial"/>
            </a:endParaRPr>
          </a:p>
          <a:p>
            <a:pPr indent="-146050" lvl="0" marL="231775" marR="0" rtl="0" algn="l">
              <a:spcBef>
                <a:spcPts val="360"/>
              </a:spcBef>
              <a:spcAft>
                <a:spcPts val="0"/>
              </a:spcAft>
              <a:buClr>
                <a:srgbClr val="AF242B"/>
              </a:buClr>
              <a:buFont typeface="Noto Sans Symbols"/>
              <a:buNone/>
            </a:pPr>
            <a:r>
              <a:t/>
            </a:r>
            <a:endParaRPr b="0" baseline="0" i="0" sz="1800" u="none" cap="none" strike="noStrike">
              <a:solidFill>
                <a:srgbClr val="000000"/>
              </a:solidFill>
              <a:latin typeface="Arial"/>
              <a:ea typeface="Arial"/>
              <a:cs typeface="Arial"/>
              <a:sym typeface="Arial"/>
            </a:endParaRPr>
          </a:p>
          <a:p>
            <a:pPr indent="-146050" lvl="0" marL="231775" marR="0" rtl="0" algn="l">
              <a:spcBef>
                <a:spcPts val="360"/>
              </a:spcBef>
              <a:spcAft>
                <a:spcPts val="0"/>
              </a:spcAft>
              <a:buClr>
                <a:srgbClr val="AF242B"/>
              </a:buClr>
              <a:buFont typeface="Noto Sans Symbols"/>
              <a:buNone/>
            </a:pPr>
            <a:r>
              <a:t/>
            </a:r>
            <a:endParaRPr b="0" baseline="0" i="0" sz="1800" u="none" cap="none" strike="noStrike">
              <a:solidFill>
                <a:srgbClr val="000000"/>
              </a:solidFill>
              <a:latin typeface="Arial"/>
              <a:ea typeface="Arial"/>
              <a:cs typeface="Arial"/>
              <a:sym typeface="Arial"/>
            </a:endParaRPr>
          </a:p>
          <a:p>
            <a:pPr indent="-146050" lvl="0" marL="231775" marR="0" rtl="0" algn="l">
              <a:spcBef>
                <a:spcPts val="360"/>
              </a:spcBef>
              <a:spcAft>
                <a:spcPts val="0"/>
              </a:spcAft>
              <a:buClr>
                <a:srgbClr val="AF242B"/>
              </a:buClr>
              <a:buFont typeface="Noto Sans Symbols"/>
              <a:buNone/>
            </a:pPr>
            <a:r>
              <a:t/>
            </a:r>
            <a:endParaRPr b="0" baseline="0" i="0" sz="1800" u="none" cap="none" strike="noStrike">
              <a:solidFill>
                <a:srgbClr val="000000"/>
              </a:solidFill>
              <a:latin typeface="Arial"/>
              <a:ea typeface="Arial"/>
              <a:cs typeface="Arial"/>
              <a:sym typeface="Arial"/>
            </a:endParaRPr>
          </a:p>
          <a:p>
            <a:pPr indent="-146050" lvl="0" marL="231775" marR="0" rtl="0" algn="l">
              <a:spcBef>
                <a:spcPts val="360"/>
              </a:spcBef>
              <a:spcAft>
                <a:spcPts val="0"/>
              </a:spcAft>
              <a:buClr>
                <a:srgbClr val="AF242B"/>
              </a:buClr>
              <a:buFont typeface="Noto Sans Symbols"/>
              <a:buNone/>
            </a:pPr>
            <a:r>
              <a:t/>
            </a:r>
            <a:endParaRPr b="0" baseline="0" i="0" sz="1800" u="none" cap="none" strike="noStrike">
              <a:solidFill>
                <a:srgbClr val="000000"/>
              </a:solidFill>
              <a:latin typeface="Arial"/>
              <a:ea typeface="Arial"/>
              <a:cs typeface="Arial"/>
              <a:sym typeface="Arial"/>
            </a:endParaRPr>
          </a:p>
          <a:p>
            <a:pPr indent="-146050" lvl="0" marL="231775" marR="0" rtl="0" algn="l">
              <a:spcBef>
                <a:spcPts val="360"/>
              </a:spcBef>
              <a:spcAft>
                <a:spcPts val="0"/>
              </a:spcAft>
              <a:buClr>
                <a:srgbClr val="AF242B"/>
              </a:buClr>
              <a:buFont typeface="Noto Sans Symbols"/>
              <a:buNone/>
            </a:pPr>
            <a:r>
              <a:t/>
            </a:r>
            <a:endParaRPr b="1" baseline="0" i="0" sz="1800" u="sng" cap="none" strike="noStrike">
              <a:solidFill>
                <a:srgbClr val="000000"/>
              </a:solidFill>
              <a:latin typeface="Arial"/>
              <a:ea typeface="Arial"/>
              <a:cs typeface="Arial"/>
              <a:sym typeface="Arial"/>
            </a:endParaRPr>
          </a:p>
          <a:p>
            <a:pPr indent="-231775" lvl="0" marL="231775" marR="0" rtl="0" algn="l">
              <a:spcBef>
                <a:spcPts val="400"/>
              </a:spcBef>
              <a:spcAft>
                <a:spcPts val="0"/>
              </a:spcAft>
              <a:buClr>
                <a:srgbClr val="AF242B"/>
              </a:buClr>
              <a:buSzPct val="75000"/>
              <a:buFont typeface="Noto Sans Symbols"/>
              <a:buChar char="•"/>
            </a:pPr>
            <a:r>
              <a:rPr b="1" baseline="0" i="0" lang="en-US" sz="2000" u="sng" cap="none" strike="noStrike">
                <a:solidFill>
                  <a:srgbClr val="000000"/>
                </a:solidFill>
                <a:latin typeface="Arial"/>
                <a:ea typeface="Arial"/>
                <a:cs typeface="Arial"/>
                <a:sym typeface="Arial"/>
              </a:rPr>
              <a:t>Manual</a:t>
            </a:r>
            <a:r>
              <a:rPr b="0" baseline="0" i="0" lang="en-US" sz="2000" u="none" cap="none" strike="noStrike">
                <a:solidFill>
                  <a:srgbClr val="000000"/>
                </a:solidFill>
                <a:latin typeface="Arial"/>
                <a:ea typeface="Arial"/>
                <a:cs typeface="Arial"/>
                <a:sym typeface="Arial"/>
              </a:rPr>
              <a:t> – N/A</a:t>
            </a:r>
          </a:p>
          <a:p>
            <a:pPr indent="-146050" lvl="0" marL="231775" marR="0" rtl="0" algn="l">
              <a:spcBef>
                <a:spcPts val="360"/>
              </a:spcBef>
              <a:spcAft>
                <a:spcPts val="0"/>
              </a:spcAft>
              <a:buClr>
                <a:srgbClr val="AF242B"/>
              </a:buClr>
              <a:buFont typeface="Noto Sans Symbols"/>
              <a:buNone/>
            </a:pPr>
            <a:r>
              <a:t/>
            </a:r>
            <a:endParaRPr b="0" baseline="0" i="0" sz="1800" u="none" cap="none" strike="noStrike">
              <a:solidFill>
                <a:srgbClr val="000000"/>
              </a:solidFill>
              <a:latin typeface="Arial"/>
              <a:ea typeface="Arial"/>
              <a:cs typeface="Arial"/>
              <a:sym typeface="Arial"/>
            </a:endParaRPr>
          </a:p>
          <a:p>
            <a:pPr indent="-139700" lvl="1" marL="568325" marR="0" rtl="0" algn="l">
              <a:spcBef>
                <a:spcPts val="360"/>
              </a:spcBef>
              <a:spcAft>
                <a:spcPts val="0"/>
              </a:spcAft>
              <a:buClr>
                <a:srgbClr val="AF242B"/>
              </a:buClr>
              <a:buFont typeface="Noto Sans Symbols"/>
              <a:buNone/>
            </a:pPr>
            <a:r>
              <a:t/>
            </a:r>
            <a:endParaRPr b="0" baseline="0" i="0" sz="1800" u="none" cap="none" strike="noStrike">
              <a:solidFill>
                <a:srgbClr val="000000"/>
              </a:solidFill>
              <a:latin typeface="Arial"/>
              <a:ea typeface="Arial"/>
              <a:cs typeface="Arial"/>
              <a:sym typeface="Arial"/>
            </a:endParaRPr>
          </a:p>
          <a:p>
            <a:pPr indent="0" lvl="0" marL="0" marR="0" rtl="0" algn="l">
              <a:spcBef>
                <a:spcPts val="480"/>
              </a:spcBef>
              <a:spcAft>
                <a:spcPts val="0"/>
              </a:spcAft>
              <a:buClr>
                <a:srgbClr val="AF242B"/>
              </a:buClr>
              <a:buFont typeface="Noto Sans Symbols"/>
              <a:buNone/>
            </a:pPr>
            <a:r>
              <a:t/>
            </a:r>
            <a:endParaRPr b="0" baseline="0" i="0" sz="2400" u="none" cap="none" strike="noStrike">
              <a:solidFill>
                <a:srgbClr val="000000"/>
              </a:solidFill>
              <a:latin typeface="Arial"/>
              <a:ea typeface="Arial"/>
              <a:cs typeface="Arial"/>
              <a:sym typeface="Arial"/>
            </a:endParaRPr>
          </a:p>
          <a:p>
            <a:pPr indent="0" lvl="0" marL="0" marR="0" rtl="0" algn="l">
              <a:spcBef>
                <a:spcPts val="400"/>
              </a:spcBef>
              <a:spcAft>
                <a:spcPts val="0"/>
              </a:spcAft>
              <a:buClr>
                <a:srgbClr val="AF242B"/>
              </a:buClr>
              <a:buFont typeface="Noto Sans Symbols"/>
              <a:buNone/>
            </a:pPr>
            <a:r>
              <a:t/>
            </a:r>
            <a:endParaRPr b="0" baseline="0" i="0" sz="2000" u="none" cap="none" strike="noStrike">
              <a:solidFill>
                <a:srgbClr val="000000"/>
              </a:solidFill>
              <a:latin typeface="Arial"/>
              <a:ea typeface="Arial"/>
              <a:cs typeface="Arial"/>
              <a:sym typeface="Arial"/>
            </a:endParaRPr>
          </a:p>
        </p:txBody>
      </p:sp>
      <p:graphicFrame>
        <p:nvGraphicFramePr>
          <p:cNvPr id="617" name="Shape 617"/>
          <p:cNvGraphicFramePr/>
          <p:nvPr/>
        </p:nvGraphicFramePr>
        <p:xfrm>
          <a:off x="861623" y="2143480"/>
          <a:ext cx="3000000" cy="3000000"/>
        </p:xfrm>
        <a:graphic>
          <a:graphicData uri="http://schemas.openxmlformats.org/drawingml/2006/table">
            <a:tbl>
              <a:tblPr bandRow="1" firstRow="1">
                <a:noFill/>
                <a:tableStyleId>{CED81F89-CD7A-40F3-977B-33BD2C547B2F}</a:tableStyleId>
              </a:tblPr>
              <a:tblGrid>
                <a:gridCol w="4068150"/>
                <a:gridCol w="3383800"/>
              </a:tblGrid>
              <a:tr h="411050">
                <a:tc>
                  <a:txBody>
                    <a:bodyPr>
                      <a:noAutofit/>
                    </a:bodyPr>
                    <a:lstStyle/>
                    <a:p>
                      <a:pPr indent="0" lvl="0" marL="0" marR="0" rtl="0" algn="l">
                        <a:spcBef>
                          <a:spcPts val="0"/>
                        </a:spcBef>
                        <a:buSzPct val="25000"/>
                        <a:buNone/>
                      </a:pPr>
                      <a:r>
                        <a:rPr baseline="0" lang="en-US" sz="1600" u="none" cap="none" strike="noStrike">
                          <a:solidFill>
                            <a:schemeClr val="dk1"/>
                          </a:solidFill>
                        </a:rPr>
                        <a:t>Business Line Name</a:t>
                      </a:r>
                    </a:p>
                  </a:txBody>
                  <a:tcPr marT="45725" marB="45725" marR="91450" marL="91450"/>
                </a:tc>
                <a:tc>
                  <a:txBody>
                    <a:bodyPr>
                      <a:noAutofit/>
                    </a:bodyPr>
                    <a:lstStyle/>
                    <a:p>
                      <a:pPr indent="0" lvl="0" marL="0" marR="0" rtl="0" algn="l">
                        <a:spcBef>
                          <a:spcPts val="0"/>
                        </a:spcBef>
                        <a:buSzPct val="25000"/>
                        <a:buNone/>
                      </a:pPr>
                      <a:r>
                        <a:rPr baseline="0" lang="en-US" sz="1600" u="none" cap="none" strike="noStrike">
                          <a:solidFill>
                            <a:schemeClr val="dk1"/>
                          </a:solidFill>
                        </a:rPr>
                        <a:t>Pegasys Business Line Value</a:t>
                      </a:r>
                    </a:p>
                  </a:txBody>
                  <a:tcPr marT="45725" marB="45725" marR="91450" marL="91450"/>
                </a:tc>
              </a:tr>
              <a:tr h="411050">
                <a:tc gridSpan="2">
                  <a:txBody>
                    <a:bodyPr>
                      <a:noAutofit/>
                    </a:bodyPr>
                    <a:lstStyle/>
                    <a:p>
                      <a:pPr indent="0" lvl="0" marL="0" marR="0" rtl="0" algn="l">
                        <a:spcBef>
                          <a:spcPts val="0"/>
                        </a:spcBef>
                        <a:buSzPct val="25000"/>
                        <a:buNone/>
                      </a:pPr>
                      <a:r>
                        <a:rPr baseline="0" lang="en-US" sz="1600" u="none" cap="none" strike="noStrike"/>
                        <a:t>Region 6:</a:t>
                      </a:r>
                    </a:p>
                  </a:txBody>
                  <a:tcPr marT="45725" marB="45725" marR="91450" marL="91450"/>
                </a:tc>
                <a:tc hMerge="1"/>
              </a:tr>
              <a:tr h="411050">
                <a:tc>
                  <a:txBody>
                    <a:bodyPr>
                      <a:noAutofit/>
                    </a:bodyPr>
                    <a:lstStyle/>
                    <a:p>
                      <a:pPr indent="0" lvl="1" marL="457200" marR="0" rtl="0" algn="l">
                        <a:spcBef>
                          <a:spcPts val="0"/>
                        </a:spcBef>
                        <a:buSzPct val="25000"/>
                        <a:buNone/>
                      </a:pPr>
                      <a:r>
                        <a:rPr baseline="0" lang="en-US" sz="1600" u="none" cap="none" strike="noStrike"/>
                        <a:t>Wide Area Network</a:t>
                      </a:r>
                    </a:p>
                  </a:txBody>
                  <a:tcPr marT="45725" marB="45725" marR="91450" marL="91450"/>
                </a:tc>
                <a:tc>
                  <a:txBody>
                    <a:bodyPr>
                      <a:noAutofit/>
                    </a:bodyPr>
                    <a:lstStyle/>
                    <a:p>
                      <a:pPr indent="0" lvl="1" marL="457200" marR="0" rtl="0" algn="l">
                        <a:spcBef>
                          <a:spcPts val="0"/>
                        </a:spcBef>
                        <a:buSzPct val="25000"/>
                        <a:buNone/>
                      </a:pPr>
                      <a:r>
                        <a:rPr baseline="0" lang="en-US" sz="1600" u="none" cap="none" strike="noStrike"/>
                        <a:t>ITSWAN</a:t>
                      </a:r>
                    </a:p>
                  </a:txBody>
                  <a:tcPr marT="45725" marB="45725" marR="91450" marL="91450"/>
                </a:tc>
              </a:tr>
              <a:tr h="411050">
                <a:tc>
                  <a:txBody>
                    <a:bodyPr>
                      <a:noAutofit/>
                    </a:bodyPr>
                    <a:lstStyle/>
                    <a:p>
                      <a:pPr indent="0" lvl="1" marL="457200" marR="0" rtl="0" algn="l">
                        <a:spcBef>
                          <a:spcPts val="0"/>
                        </a:spcBef>
                        <a:buSzPct val="25000"/>
                        <a:buNone/>
                      </a:pPr>
                      <a:r>
                        <a:rPr baseline="0" lang="en-US" sz="1600" u="none" cap="none" strike="noStrike"/>
                        <a:t>Regional Network Services-Telecom</a:t>
                      </a:r>
                    </a:p>
                  </a:txBody>
                  <a:tcPr marT="45725" marB="45725" marR="91450" marL="91450"/>
                </a:tc>
                <a:tc>
                  <a:txBody>
                    <a:bodyPr>
                      <a:noAutofit/>
                    </a:bodyPr>
                    <a:lstStyle/>
                    <a:p>
                      <a:pPr indent="0" lvl="1" marL="457200" marR="0" rtl="0" algn="l">
                        <a:spcBef>
                          <a:spcPts val="0"/>
                        </a:spcBef>
                        <a:buSzPct val="25000"/>
                        <a:buNone/>
                      </a:pPr>
                      <a:r>
                        <a:rPr baseline="0" lang="en-US" sz="1600" u="none" cap="none" strike="noStrike"/>
                        <a:t>ITSREGTEL</a:t>
                      </a:r>
                    </a:p>
                  </a:txBody>
                  <a:tcPr marT="45725" marB="45725" marR="91450" marL="91450"/>
                </a:tc>
              </a:tr>
              <a:tr h="411050">
                <a:tc gridSpan="2">
                  <a:txBody>
                    <a:bodyPr>
                      <a:noAutofit/>
                    </a:bodyPr>
                    <a:lstStyle/>
                    <a:p>
                      <a:pPr indent="0" lvl="0" marL="0" marR="0" rtl="0" algn="l">
                        <a:spcBef>
                          <a:spcPts val="0"/>
                        </a:spcBef>
                        <a:buSzPct val="25000"/>
                        <a:buNone/>
                      </a:pPr>
                      <a:r>
                        <a:rPr baseline="0" lang="en-US" sz="1600" u="none" cap="none" strike="noStrike"/>
                        <a:t>Region 7: N/A</a:t>
                      </a:r>
                    </a:p>
                  </a:txBody>
                  <a:tcPr marT="45725" marB="45725" marR="91450" marL="91450"/>
                </a:tc>
                <a:tc hMerge="1"/>
              </a:tr>
            </a:tbl>
          </a:graphicData>
        </a:graphic>
      </p:graphicFrame>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2" name="Shape 622"/>
        <p:cNvGrpSpPr/>
        <p:nvPr/>
      </p:nvGrpSpPr>
      <p:grpSpPr>
        <a:xfrm>
          <a:off x="0" y="0"/>
          <a:ext cx="0" cy="0"/>
          <a:chOff x="0" y="0"/>
          <a:chExt cx="0" cy="0"/>
        </a:xfrm>
      </p:grpSpPr>
      <p:sp>
        <p:nvSpPr>
          <p:cNvPr id="623" name="Shape 623"/>
          <p:cNvSpPr txBox="1"/>
          <p:nvPr>
            <p:ph type="title"/>
          </p:nvPr>
        </p:nvSpPr>
        <p:spPr>
          <a:xfrm>
            <a:off x="455612" y="331787"/>
            <a:ext cx="84867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DBR Receivables Lifecycle</a:t>
            </a:r>
          </a:p>
        </p:txBody>
      </p:sp>
      <p:sp>
        <p:nvSpPr>
          <p:cNvPr id="624" name="Shape 624"/>
          <p:cNvSpPr/>
          <p:nvPr/>
        </p:nvSpPr>
        <p:spPr>
          <a:xfrm>
            <a:off x="751106" y="1155540"/>
            <a:ext cx="1294189" cy="776513"/>
          </a:xfrm>
          <a:prstGeom prst="roundRect">
            <a:avLst>
              <a:gd fmla="val 16667" name="adj"/>
            </a:avLst>
          </a:prstGeom>
          <a:solidFill>
            <a:srgbClr val="C00000"/>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280"/>
              </a:spcAft>
              <a:buSzPct val="25000"/>
              <a:buNone/>
            </a:pPr>
            <a:r>
              <a:rPr b="1" baseline="0" i="0" lang="en-US" sz="1400" u="none" cap="none" strike="noStrike">
                <a:solidFill>
                  <a:schemeClr val="lt1"/>
                </a:solidFill>
                <a:latin typeface="Arial"/>
                <a:ea typeface="Arial"/>
                <a:cs typeface="Arial"/>
                <a:sym typeface="Arial"/>
              </a:rPr>
              <a:t>Initiate Billing Records at Feeder System</a:t>
            </a:r>
          </a:p>
        </p:txBody>
      </p:sp>
      <p:sp>
        <p:nvSpPr>
          <p:cNvPr id="625" name="Shape 625"/>
          <p:cNvSpPr/>
          <p:nvPr/>
        </p:nvSpPr>
        <p:spPr>
          <a:xfrm>
            <a:off x="2174716" y="1155540"/>
            <a:ext cx="1294189" cy="776513"/>
          </a:xfrm>
          <a:prstGeom prst="rightArrow">
            <a:avLst>
              <a:gd fmla="val 50000" name="adj1"/>
              <a:gd fmla="val 50000" name="adj2"/>
            </a:avLst>
          </a:prstGeom>
          <a:solidFill>
            <a:srgbClr val="D9EDEF"/>
          </a:solidFill>
          <a:ln>
            <a:noFill/>
          </a:ln>
        </p:spPr>
        <p:txBody>
          <a:bodyPr anchorCtr="0" anchor="ctr" bIns="45700" lIns="91425" rIns="91425" tIns="45700">
            <a:noAutofit/>
          </a:bodyPr>
          <a:lstStyle/>
          <a:p>
            <a:pPr indent="0" lvl="0" marL="0" marR="0" rtl="0" algn="ctr">
              <a:lnSpc>
                <a:spcPct val="85000"/>
              </a:lnSpc>
              <a:spcBef>
                <a:spcPts val="0"/>
              </a:spcBef>
              <a:spcAft>
                <a:spcPts val="240"/>
              </a:spcAft>
              <a:buNone/>
            </a:pPr>
            <a:r>
              <a:t/>
            </a:r>
            <a:endParaRPr b="1" baseline="0" i="0" sz="1200" u="none" cap="none" strike="noStrike">
              <a:solidFill>
                <a:schemeClr val="dk1"/>
              </a:solidFill>
              <a:latin typeface="Arial"/>
              <a:ea typeface="Arial"/>
              <a:cs typeface="Arial"/>
              <a:sym typeface="Arial"/>
            </a:endParaRPr>
          </a:p>
        </p:txBody>
      </p:sp>
      <p:sp>
        <p:nvSpPr>
          <p:cNvPr id="626" name="Shape 626"/>
          <p:cNvSpPr/>
          <p:nvPr/>
        </p:nvSpPr>
        <p:spPr>
          <a:xfrm>
            <a:off x="3598325" y="1155540"/>
            <a:ext cx="1294189" cy="776513"/>
          </a:xfrm>
          <a:prstGeom prst="roundRect">
            <a:avLst>
              <a:gd fmla="val 16667" name="adj"/>
            </a:avLst>
          </a:prstGeom>
          <a:solidFill>
            <a:srgbClr val="C00000"/>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280"/>
              </a:spcAft>
              <a:buSzPct val="25000"/>
              <a:buNone/>
            </a:pPr>
            <a:r>
              <a:rPr b="1" baseline="0" i="0" lang="en-US" sz="1400" u="none" cap="none" strike="noStrike">
                <a:solidFill>
                  <a:schemeClr val="lt1"/>
                </a:solidFill>
                <a:latin typeface="Arial"/>
                <a:ea typeface="Arial"/>
                <a:cs typeface="Arial"/>
                <a:sym typeface="Arial"/>
              </a:rPr>
              <a:t>Establish Detail Billing Records in Pegasys</a:t>
            </a:r>
          </a:p>
        </p:txBody>
      </p:sp>
      <p:sp>
        <p:nvSpPr>
          <p:cNvPr id="627" name="Shape 627"/>
          <p:cNvSpPr/>
          <p:nvPr/>
        </p:nvSpPr>
        <p:spPr>
          <a:xfrm>
            <a:off x="5021933" y="1155540"/>
            <a:ext cx="1294189" cy="776513"/>
          </a:xfrm>
          <a:prstGeom prst="rightArrow">
            <a:avLst>
              <a:gd fmla="val 50000" name="adj1"/>
              <a:gd fmla="val 50000" name="adj2"/>
            </a:avLst>
          </a:prstGeom>
          <a:solidFill>
            <a:srgbClr val="D9EDEF"/>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0" baseline="0" i="0" sz="1800" u="none" cap="none" strike="noStrike">
              <a:solidFill>
                <a:schemeClr val="lt1"/>
              </a:solidFill>
              <a:latin typeface="Arial"/>
              <a:ea typeface="Arial"/>
              <a:cs typeface="Arial"/>
              <a:sym typeface="Arial"/>
            </a:endParaRPr>
          </a:p>
        </p:txBody>
      </p:sp>
      <p:sp>
        <p:nvSpPr>
          <p:cNvPr id="628" name="Shape 628"/>
          <p:cNvSpPr/>
          <p:nvPr/>
        </p:nvSpPr>
        <p:spPr>
          <a:xfrm>
            <a:off x="6445542" y="1155540"/>
            <a:ext cx="1294189" cy="776513"/>
          </a:xfrm>
          <a:prstGeom prst="roundRect">
            <a:avLst>
              <a:gd fmla="val 16667" name="adj"/>
            </a:avLst>
          </a:prstGeom>
          <a:solidFill>
            <a:srgbClr val="C00000"/>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280"/>
              </a:spcAft>
              <a:buSzPct val="25000"/>
              <a:buNone/>
            </a:pPr>
            <a:r>
              <a:rPr b="1" baseline="0" i="0" lang="en-US" sz="1400" u="none" cap="none" strike="noStrike">
                <a:solidFill>
                  <a:schemeClr val="lt1"/>
                </a:solidFill>
                <a:latin typeface="Arial"/>
                <a:ea typeface="Arial"/>
                <a:cs typeface="Arial"/>
                <a:sym typeface="Arial"/>
              </a:rPr>
              <a:t>Generate Receivable and  Earned Revenue</a:t>
            </a:r>
          </a:p>
        </p:txBody>
      </p:sp>
      <p:sp>
        <p:nvSpPr>
          <p:cNvPr id="629" name="Shape 629"/>
          <p:cNvSpPr/>
          <p:nvPr/>
        </p:nvSpPr>
        <p:spPr>
          <a:xfrm>
            <a:off x="751114" y="4936610"/>
            <a:ext cx="1308301" cy="784980"/>
          </a:xfrm>
          <a:prstGeom prst="roundRect">
            <a:avLst>
              <a:gd fmla="val 16667" name="adj"/>
            </a:avLst>
          </a:prstGeom>
          <a:solidFill>
            <a:srgbClr val="C00000"/>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280"/>
              </a:spcAft>
              <a:buSzPct val="25000"/>
              <a:buNone/>
            </a:pPr>
            <a:r>
              <a:rPr b="1" baseline="0" i="0" lang="en-US" sz="1400" u="none" cap="none" strike="noStrike">
                <a:solidFill>
                  <a:schemeClr val="lt1"/>
                </a:solidFill>
                <a:latin typeface="Arial"/>
                <a:ea typeface="Arial"/>
                <a:cs typeface="Arial"/>
                <a:sym typeface="Arial"/>
              </a:rPr>
              <a:t>Record Collection</a:t>
            </a:r>
          </a:p>
        </p:txBody>
      </p:sp>
      <p:sp>
        <p:nvSpPr>
          <p:cNvPr id="630" name="Shape 630"/>
          <p:cNvSpPr/>
          <p:nvPr/>
        </p:nvSpPr>
        <p:spPr>
          <a:xfrm>
            <a:off x="2190246" y="4936610"/>
            <a:ext cx="1308301" cy="784980"/>
          </a:xfrm>
          <a:prstGeom prst="rightArrow">
            <a:avLst>
              <a:gd fmla="val 50000" name="adj1"/>
              <a:gd fmla="val 50000" name="adj2"/>
            </a:avLst>
          </a:prstGeom>
          <a:solidFill>
            <a:srgbClr val="D9EDEF"/>
          </a:solidFill>
          <a:ln>
            <a:noFill/>
          </a:ln>
        </p:spPr>
        <p:txBody>
          <a:bodyPr anchorCtr="0" anchor="ctr" bIns="45700" lIns="91425" rIns="91425" tIns="45700">
            <a:noAutofit/>
          </a:bodyPr>
          <a:lstStyle/>
          <a:p>
            <a:pPr indent="0" lvl="0" marL="0" marR="0" rtl="0" algn="ctr">
              <a:lnSpc>
                <a:spcPct val="85000"/>
              </a:lnSpc>
              <a:spcBef>
                <a:spcPts val="0"/>
              </a:spcBef>
              <a:spcAft>
                <a:spcPts val="240"/>
              </a:spcAft>
              <a:buNone/>
            </a:pPr>
            <a:r>
              <a:t/>
            </a:r>
            <a:endParaRPr b="1" baseline="0" i="0" sz="1200" u="none" cap="none" strike="noStrike">
              <a:solidFill>
                <a:schemeClr val="dk1"/>
              </a:solidFill>
              <a:latin typeface="Arial"/>
              <a:ea typeface="Arial"/>
              <a:cs typeface="Arial"/>
              <a:sym typeface="Arial"/>
            </a:endParaRPr>
          </a:p>
        </p:txBody>
      </p:sp>
      <p:sp>
        <p:nvSpPr>
          <p:cNvPr id="631" name="Shape 631"/>
          <p:cNvSpPr/>
          <p:nvPr/>
        </p:nvSpPr>
        <p:spPr>
          <a:xfrm>
            <a:off x="3629376" y="4936610"/>
            <a:ext cx="1308301" cy="784980"/>
          </a:xfrm>
          <a:prstGeom prst="roundRect">
            <a:avLst>
              <a:gd fmla="val 16667" name="adj"/>
            </a:avLst>
          </a:prstGeom>
          <a:solidFill>
            <a:srgbClr val="C00000"/>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0"/>
              </a:spcAft>
              <a:buSzPct val="25000"/>
              <a:buNone/>
            </a:pPr>
            <a:r>
              <a:rPr b="1" baseline="0" i="0" lang="en-US" sz="1400" u="none" cap="none" strike="noStrike">
                <a:solidFill>
                  <a:schemeClr val="lt1"/>
                </a:solidFill>
                <a:latin typeface="Arial"/>
                <a:ea typeface="Arial"/>
                <a:cs typeface="Arial"/>
                <a:sym typeface="Arial"/>
              </a:rPr>
              <a:t>Disputes -</a:t>
            </a:r>
          </a:p>
          <a:p>
            <a:pPr indent="0" lvl="0" marL="0" marR="0" rtl="0" algn="ctr">
              <a:lnSpc>
                <a:spcPct val="85000"/>
              </a:lnSpc>
              <a:spcBef>
                <a:spcPts val="280"/>
              </a:spcBef>
              <a:spcAft>
                <a:spcPts val="280"/>
              </a:spcAft>
              <a:buSzPct val="25000"/>
              <a:buNone/>
            </a:pPr>
            <a:r>
              <a:rPr b="1" baseline="0" i="0" lang="en-US" sz="1400" u="none" cap="none" strike="noStrike">
                <a:solidFill>
                  <a:schemeClr val="lt1"/>
                </a:solidFill>
                <a:latin typeface="Arial"/>
                <a:ea typeface="Arial"/>
                <a:cs typeface="Arial"/>
                <a:sym typeface="Arial"/>
              </a:rPr>
              <a:t>Chargebacks</a:t>
            </a:r>
          </a:p>
        </p:txBody>
      </p:sp>
      <p:sp>
        <p:nvSpPr>
          <p:cNvPr id="632" name="Shape 632"/>
          <p:cNvSpPr/>
          <p:nvPr/>
        </p:nvSpPr>
        <p:spPr>
          <a:xfrm>
            <a:off x="5068507" y="4936610"/>
            <a:ext cx="1308301" cy="784980"/>
          </a:xfrm>
          <a:prstGeom prst="rightArrow">
            <a:avLst>
              <a:gd fmla="val 50000" name="adj1"/>
              <a:gd fmla="val 50000" name="adj2"/>
            </a:avLst>
          </a:prstGeom>
          <a:solidFill>
            <a:srgbClr val="D9EDEF"/>
          </a:solidFill>
          <a:ln>
            <a:noFill/>
          </a:ln>
        </p:spPr>
        <p:txBody>
          <a:bodyPr anchorCtr="0" anchor="ctr" bIns="45700" lIns="91425" rIns="91425" tIns="45700">
            <a:noAutofit/>
          </a:bodyPr>
          <a:lstStyle/>
          <a:p>
            <a:pPr indent="0" lvl="0" marL="0" marR="0" rtl="0" algn="ctr">
              <a:lnSpc>
                <a:spcPct val="85000"/>
              </a:lnSpc>
              <a:spcBef>
                <a:spcPts val="0"/>
              </a:spcBef>
              <a:spcAft>
                <a:spcPts val="240"/>
              </a:spcAft>
              <a:buNone/>
            </a:pPr>
            <a:r>
              <a:t/>
            </a:r>
            <a:endParaRPr b="1" baseline="0" i="0" sz="1200" u="none" cap="none" strike="noStrike">
              <a:solidFill>
                <a:schemeClr val="dk1"/>
              </a:solidFill>
              <a:latin typeface="Arial"/>
              <a:ea typeface="Arial"/>
              <a:cs typeface="Arial"/>
              <a:sym typeface="Arial"/>
            </a:endParaRPr>
          </a:p>
        </p:txBody>
      </p:sp>
      <p:sp>
        <p:nvSpPr>
          <p:cNvPr id="633" name="Shape 633"/>
          <p:cNvSpPr/>
          <p:nvPr/>
        </p:nvSpPr>
        <p:spPr>
          <a:xfrm>
            <a:off x="6507639" y="4936610"/>
            <a:ext cx="1308301" cy="784980"/>
          </a:xfrm>
          <a:prstGeom prst="roundRect">
            <a:avLst>
              <a:gd fmla="val 16667" name="adj"/>
            </a:avLst>
          </a:prstGeom>
          <a:solidFill>
            <a:srgbClr val="C00000"/>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280"/>
              </a:spcAft>
              <a:buSzPct val="25000"/>
              <a:buNone/>
            </a:pPr>
            <a:r>
              <a:rPr b="1" baseline="0" i="0" lang="en-US" sz="1400" u="none" cap="none" strike="noStrike">
                <a:solidFill>
                  <a:schemeClr val="lt1"/>
                </a:solidFill>
                <a:latin typeface="Arial"/>
                <a:ea typeface="Arial"/>
                <a:cs typeface="Arial"/>
                <a:sym typeface="Arial"/>
              </a:rPr>
              <a:t>Write off/ Adjustment/ Treasury Referral</a:t>
            </a:r>
          </a:p>
        </p:txBody>
      </p:sp>
      <p:grpSp>
        <p:nvGrpSpPr>
          <p:cNvPr id="634" name="Shape 634"/>
          <p:cNvGrpSpPr/>
          <p:nvPr/>
        </p:nvGrpSpPr>
        <p:grpSpPr>
          <a:xfrm rot="-5400000">
            <a:off x="6637618" y="2608273"/>
            <a:ext cx="349496" cy="408845"/>
            <a:chOff x="6433203" y="443275"/>
            <a:chExt cx="349496" cy="408845"/>
          </a:xfrm>
        </p:grpSpPr>
        <p:sp>
          <p:nvSpPr>
            <p:cNvPr id="635" name="Shape 635"/>
            <p:cNvSpPr/>
            <p:nvPr/>
          </p:nvSpPr>
          <p:spPr>
            <a:xfrm rot="10800000">
              <a:off x="6433203" y="443275"/>
              <a:ext cx="349496" cy="408845"/>
            </a:xfrm>
            <a:prstGeom prst="rightArrow">
              <a:avLst>
                <a:gd fmla="val 60000" name="adj1"/>
                <a:gd fmla="val 50000" name="adj2"/>
              </a:avLst>
            </a:prstGeom>
            <a:solidFill>
              <a:schemeClr val="accent6"/>
            </a:solidFill>
            <a:ln cap="flat" cmpd="sng" w="25400">
              <a:solidFill>
                <a:srgbClr val="202064"/>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36" name="Shape 636"/>
            <p:cNvSpPr/>
            <p:nvPr/>
          </p:nvSpPr>
          <p:spPr>
            <a:xfrm>
              <a:off x="6538051" y="525045"/>
              <a:ext cx="244647" cy="245307"/>
            </a:xfrm>
            <a:prstGeom prst="rect">
              <a:avLst/>
            </a:prstGeom>
            <a:noFill/>
            <a:ln>
              <a:noFill/>
            </a:ln>
          </p:spPr>
          <p:txBody>
            <a:bodyPr anchorCtr="0" anchor="ctr" bIns="0" lIns="0" rIns="0" tIns="0">
              <a:noAutofit/>
            </a:bodyPr>
            <a:lstStyle/>
            <a:p>
              <a:pPr indent="0" lvl="0" marL="0" marR="0" rtl="0" algn="ctr">
                <a:lnSpc>
                  <a:spcPct val="90000"/>
                </a:lnSpc>
                <a:spcBef>
                  <a:spcPts val="0"/>
                </a:spcBef>
                <a:spcAft>
                  <a:spcPts val="420"/>
                </a:spcAft>
                <a:buNone/>
              </a:pPr>
              <a:r>
                <a:t/>
              </a:r>
              <a:endParaRPr b="1" baseline="0" i="0" sz="1200" u="none" cap="none" strike="noStrike">
                <a:solidFill>
                  <a:srgbClr val="000000"/>
                </a:solidFill>
                <a:latin typeface="Arial"/>
                <a:ea typeface="Arial"/>
                <a:cs typeface="Arial"/>
                <a:sym typeface="Arial"/>
              </a:endParaRPr>
            </a:p>
          </p:txBody>
        </p:sp>
      </p:grpSp>
      <p:grpSp>
        <p:nvGrpSpPr>
          <p:cNvPr id="637" name="Shape 637"/>
          <p:cNvGrpSpPr/>
          <p:nvPr/>
        </p:nvGrpSpPr>
        <p:grpSpPr>
          <a:xfrm rot="-5400000">
            <a:off x="1614136" y="4466060"/>
            <a:ext cx="349496" cy="408845"/>
            <a:chOff x="6433203" y="443275"/>
            <a:chExt cx="349496" cy="408845"/>
          </a:xfrm>
        </p:grpSpPr>
        <p:sp>
          <p:nvSpPr>
            <p:cNvPr id="638" name="Shape 638"/>
            <p:cNvSpPr/>
            <p:nvPr/>
          </p:nvSpPr>
          <p:spPr>
            <a:xfrm rot="10800000">
              <a:off x="6433203" y="443275"/>
              <a:ext cx="349496" cy="408845"/>
            </a:xfrm>
            <a:prstGeom prst="rightArrow">
              <a:avLst>
                <a:gd fmla="val 60000" name="adj1"/>
                <a:gd fmla="val 50000" name="adj2"/>
              </a:avLst>
            </a:prstGeom>
            <a:solidFill>
              <a:schemeClr val="accent6"/>
            </a:solidFill>
            <a:ln cap="flat" cmpd="sng" w="25400">
              <a:solidFill>
                <a:srgbClr val="202064"/>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39" name="Shape 639"/>
            <p:cNvSpPr/>
            <p:nvPr/>
          </p:nvSpPr>
          <p:spPr>
            <a:xfrm>
              <a:off x="6538051" y="525045"/>
              <a:ext cx="244647" cy="245307"/>
            </a:xfrm>
            <a:prstGeom prst="rect">
              <a:avLst/>
            </a:prstGeom>
            <a:noFill/>
            <a:ln>
              <a:noFill/>
            </a:ln>
          </p:spPr>
          <p:txBody>
            <a:bodyPr anchorCtr="0" anchor="ctr" bIns="0" lIns="0" rIns="0" tIns="0">
              <a:noAutofit/>
            </a:bodyPr>
            <a:lstStyle/>
            <a:p>
              <a:pPr indent="0" lvl="0" marL="0" marR="0" rtl="0" algn="ctr">
                <a:lnSpc>
                  <a:spcPct val="90000"/>
                </a:lnSpc>
                <a:spcBef>
                  <a:spcPts val="0"/>
                </a:spcBef>
                <a:spcAft>
                  <a:spcPts val="420"/>
                </a:spcAft>
                <a:buNone/>
              </a:pPr>
              <a:r>
                <a:t/>
              </a:r>
              <a:endParaRPr b="1" baseline="0" i="0" sz="1200" u="none" cap="none" strike="noStrike">
                <a:solidFill>
                  <a:srgbClr val="000000"/>
                </a:solidFill>
                <a:latin typeface="Arial"/>
                <a:ea typeface="Arial"/>
                <a:cs typeface="Arial"/>
                <a:sym typeface="Arial"/>
              </a:endParaRPr>
            </a:p>
          </p:txBody>
        </p:sp>
      </p:grpSp>
      <p:sp>
        <p:nvSpPr>
          <p:cNvPr id="640" name="Shape 640"/>
          <p:cNvSpPr/>
          <p:nvPr/>
        </p:nvSpPr>
        <p:spPr>
          <a:xfrm>
            <a:off x="820011" y="3066944"/>
            <a:ext cx="1279416" cy="767649"/>
          </a:xfrm>
          <a:prstGeom prst="roundRect">
            <a:avLst>
              <a:gd fmla="val 16667" name="adj"/>
            </a:avLst>
          </a:prstGeom>
          <a:solidFill>
            <a:srgbClr val="C00000"/>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280"/>
              </a:spcAft>
              <a:buSzPct val="25000"/>
              <a:buNone/>
            </a:pPr>
            <a:r>
              <a:rPr b="1" baseline="0" i="0" lang="en-US" sz="1400" u="none" cap="none" strike="noStrike">
                <a:solidFill>
                  <a:schemeClr val="lt1"/>
                </a:solidFill>
                <a:latin typeface="Arial"/>
                <a:ea typeface="Arial"/>
                <a:cs typeface="Arial"/>
                <a:sym typeface="Arial"/>
              </a:rPr>
              <a:t>Bill Customer</a:t>
            </a:r>
          </a:p>
        </p:txBody>
      </p:sp>
      <p:sp>
        <p:nvSpPr>
          <p:cNvPr id="641" name="Shape 641"/>
          <p:cNvSpPr/>
          <p:nvPr/>
        </p:nvSpPr>
        <p:spPr>
          <a:xfrm>
            <a:off x="2227367" y="3066944"/>
            <a:ext cx="1279416" cy="767649"/>
          </a:xfrm>
          <a:prstGeom prst="rightArrow">
            <a:avLst>
              <a:gd fmla="val 50000" name="adj1"/>
              <a:gd fmla="val 50000" name="adj2"/>
            </a:avLst>
          </a:prstGeom>
          <a:solidFill>
            <a:srgbClr val="D9EDEF"/>
          </a:solidFill>
          <a:ln>
            <a:noFill/>
          </a:ln>
        </p:spPr>
        <p:txBody>
          <a:bodyPr anchorCtr="0" anchor="ctr" bIns="45700" lIns="91425" rIns="91425" tIns="45700">
            <a:noAutofit/>
          </a:bodyPr>
          <a:lstStyle/>
          <a:p>
            <a:pPr indent="0" lvl="0" marL="0" marR="0" rtl="0" algn="ctr">
              <a:lnSpc>
                <a:spcPct val="85000"/>
              </a:lnSpc>
              <a:spcBef>
                <a:spcPts val="0"/>
              </a:spcBef>
              <a:spcAft>
                <a:spcPts val="240"/>
              </a:spcAft>
              <a:buNone/>
            </a:pPr>
            <a:r>
              <a:t/>
            </a:r>
            <a:endParaRPr b="1" baseline="0" i="0" sz="1200" u="none" cap="none" strike="noStrike">
              <a:solidFill>
                <a:schemeClr val="dk1"/>
              </a:solidFill>
              <a:latin typeface="Arial"/>
              <a:ea typeface="Arial"/>
              <a:cs typeface="Arial"/>
              <a:sym typeface="Arial"/>
            </a:endParaRPr>
          </a:p>
        </p:txBody>
      </p:sp>
      <p:sp>
        <p:nvSpPr>
          <p:cNvPr id="642" name="Shape 642"/>
          <p:cNvSpPr/>
          <p:nvPr/>
        </p:nvSpPr>
        <p:spPr>
          <a:xfrm>
            <a:off x="3634725" y="3066944"/>
            <a:ext cx="1279416" cy="767649"/>
          </a:xfrm>
          <a:prstGeom prst="roundRect">
            <a:avLst>
              <a:gd fmla="val 16667" name="adj"/>
            </a:avLst>
          </a:prstGeom>
          <a:solidFill>
            <a:srgbClr val="C00000"/>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280"/>
              </a:spcAft>
              <a:buSzPct val="25000"/>
              <a:buNone/>
            </a:pPr>
            <a:r>
              <a:rPr b="1" baseline="0" i="0" lang="en-US" sz="1400" u="none" cap="none" strike="noStrike">
                <a:solidFill>
                  <a:schemeClr val="lt1"/>
                </a:solidFill>
                <a:latin typeface="Arial"/>
                <a:ea typeface="Arial"/>
                <a:cs typeface="Arial"/>
                <a:sym typeface="Arial"/>
              </a:rPr>
              <a:t>Accruals</a:t>
            </a:r>
          </a:p>
        </p:txBody>
      </p:sp>
      <p:sp>
        <p:nvSpPr>
          <p:cNvPr id="643" name="Shape 643"/>
          <p:cNvSpPr/>
          <p:nvPr/>
        </p:nvSpPr>
        <p:spPr>
          <a:xfrm>
            <a:off x="5042082" y="3066944"/>
            <a:ext cx="1279416" cy="767649"/>
          </a:xfrm>
          <a:prstGeom prst="rightArrow">
            <a:avLst>
              <a:gd fmla="val 50000" name="adj1"/>
              <a:gd fmla="val 50000" name="adj2"/>
            </a:avLst>
          </a:prstGeom>
          <a:solidFill>
            <a:srgbClr val="D9EDEF"/>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0" baseline="0" i="0" sz="1800" u="none" cap="none" strike="noStrike">
              <a:solidFill>
                <a:schemeClr val="lt1"/>
              </a:solidFill>
              <a:latin typeface="Arial"/>
              <a:ea typeface="Arial"/>
              <a:cs typeface="Arial"/>
              <a:sym typeface="Arial"/>
            </a:endParaRPr>
          </a:p>
        </p:txBody>
      </p:sp>
      <p:sp>
        <p:nvSpPr>
          <p:cNvPr id="644" name="Shape 644"/>
          <p:cNvSpPr/>
          <p:nvPr/>
        </p:nvSpPr>
        <p:spPr>
          <a:xfrm>
            <a:off x="6449439" y="3066944"/>
            <a:ext cx="1279416" cy="767649"/>
          </a:xfrm>
          <a:prstGeom prst="roundRect">
            <a:avLst>
              <a:gd fmla="val 16667" name="adj"/>
            </a:avLst>
          </a:prstGeom>
          <a:solidFill>
            <a:srgbClr val="C00000"/>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260"/>
              </a:spcAft>
              <a:buSzPct val="25000"/>
              <a:buNone/>
            </a:pPr>
            <a:r>
              <a:rPr b="1" baseline="0" i="0" lang="en-US" sz="1300" u="none" cap="none" strike="noStrike">
                <a:solidFill>
                  <a:schemeClr val="lt1"/>
                </a:solidFill>
                <a:latin typeface="Arial"/>
                <a:ea typeface="Arial"/>
                <a:cs typeface="Arial"/>
                <a:sym typeface="Arial"/>
              </a:rPr>
              <a:t>Track Receivable &amp; Record Overdue Charges</a:t>
            </a:r>
          </a:p>
        </p:txBody>
      </p:sp>
      <p:sp>
        <p:nvSpPr>
          <p:cNvPr id="645" name="Shape 645"/>
          <p:cNvSpPr txBox="1"/>
          <p:nvPr>
            <p:ph idx="12" type="sldNum"/>
          </p:nvPr>
        </p:nvSpPr>
        <p:spPr>
          <a:xfrm>
            <a:off x="0" y="6515100"/>
            <a:ext cx="442912" cy="33178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646" name="Shape 646"/>
          <p:cNvSpPr txBox="1"/>
          <p:nvPr/>
        </p:nvSpPr>
        <p:spPr>
          <a:xfrm>
            <a:off x="2633397" y="6446435"/>
            <a:ext cx="3747593" cy="692497"/>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US" sz="1050" u="none" cap="none" strike="noStrike">
                <a:solidFill>
                  <a:srgbClr val="000000"/>
                </a:solidFill>
                <a:latin typeface="Arial"/>
                <a:ea typeface="Arial"/>
                <a:cs typeface="Arial"/>
                <a:sym typeface="Arial"/>
              </a:rPr>
              <a:t>Not all steps will apply to every Receivable. These are potential events in the Accounts Receivable Life Cycle.</a:t>
            </a:r>
          </a:p>
          <a:p>
            <a:pPr indent="0" lvl="0" marL="0" marR="0" rtl="0" algn="l">
              <a:spcBef>
                <a:spcPts val="0"/>
              </a:spcBef>
              <a:spcAft>
                <a:spcPts val="0"/>
              </a:spcAft>
              <a:buNone/>
            </a:pPr>
            <a:r>
              <a:t/>
            </a:r>
            <a:endParaRPr b="0" baseline="0" i="0" sz="1800" u="none" cap="none" strike="noStrike">
              <a:solidFill>
                <a:srgbClr val="000000"/>
              </a:solidFill>
              <a:latin typeface="Arial"/>
              <a:ea typeface="Arial"/>
              <a:cs typeface="Arial"/>
              <a:sym typeface="Arial"/>
            </a:endParaRPr>
          </a:p>
        </p:txBody>
      </p:sp>
      <p:sp>
        <p:nvSpPr>
          <p:cNvPr id="647" name="Shape 647"/>
          <p:cNvSpPr/>
          <p:nvPr/>
        </p:nvSpPr>
        <p:spPr>
          <a:xfrm>
            <a:off x="1220334" y="2037016"/>
            <a:ext cx="1360632" cy="602067"/>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l">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Pegasys Connect</a:t>
            </a:r>
          </a:p>
          <a:p>
            <a:pPr indent="-57150" lvl="0" marL="57150" marR="0" rtl="0" algn="l">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FMESB</a:t>
            </a:r>
          </a:p>
        </p:txBody>
      </p:sp>
      <p:sp>
        <p:nvSpPr>
          <p:cNvPr id="648" name="Shape 648"/>
          <p:cNvSpPr/>
          <p:nvPr/>
        </p:nvSpPr>
        <p:spPr>
          <a:xfrm>
            <a:off x="3537857" y="2037016"/>
            <a:ext cx="1545771" cy="777686"/>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l">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DBR Import or Manual Creation</a:t>
            </a:r>
          </a:p>
          <a:p>
            <a:pPr indent="-57150" lvl="0" marL="57150" marR="0" rtl="0" algn="l">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DBR Crosswalk</a:t>
            </a:r>
          </a:p>
        </p:txBody>
      </p:sp>
      <p:sp>
        <p:nvSpPr>
          <p:cNvPr id="649" name="Shape 649"/>
          <p:cNvSpPr/>
          <p:nvPr/>
        </p:nvSpPr>
        <p:spPr>
          <a:xfrm>
            <a:off x="5944103" y="2048059"/>
            <a:ext cx="1599691" cy="557803"/>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ctr">
              <a:spcBef>
                <a:spcPts val="0"/>
              </a:spcBef>
              <a:spcAft>
                <a:spcPts val="6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DBR Summarization</a:t>
            </a:r>
          </a:p>
        </p:txBody>
      </p:sp>
      <p:sp>
        <p:nvSpPr>
          <p:cNvPr id="650" name="Shape 650"/>
          <p:cNvSpPr/>
          <p:nvPr/>
        </p:nvSpPr>
        <p:spPr>
          <a:xfrm>
            <a:off x="5960741" y="3949555"/>
            <a:ext cx="1583054" cy="716344"/>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l">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Credit Application</a:t>
            </a:r>
          </a:p>
          <a:p>
            <a:pPr indent="-57150" lvl="0" marL="57150" marR="0" rtl="0" algn="l">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IPACOUT</a:t>
            </a:r>
          </a:p>
          <a:p>
            <a:pPr indent="-57150" lvl="0" marL="57150" marR="0" rtl="0" algn="l">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ARBILLGEN</a:t>
            </a:r>
          </a:p>
        </p:txBody>
      </p:sp>
      <p:sp>
        <p:nvSpPr>
          <p:cNvPr id="651" name="Shape 651"/>
          <p:cNvSpPr/>
          <p:nvPr/>
        </p:nvSpPr>
        <p:spPr>
          <a:xfrm>
            <a:off x="1228273" y="3949557"/>
            <a:ext cx="1242787" cy="513587"/>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l">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AROVERDUE</a:t>
            </a:r>
          </a:p>
          <a:p>
            <a:pPr indent="-57150" lvl="0" marL="57150" marR="0" rtl="0" algn="l">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ARDUNNING</a:t>
            </a:r>
          </a:p>
        </p:txBody>
      </p:sp>
      <p:sp>
        <p:nvSpPr>
          <p:cNvPr id="652" name="Shape 652"/>
          <p:cNvSpPr/>
          <p:nvPr/>
        </p:nvSpPr>
        <p:spPr>
          <a:xfrm>
            <a:off x="1179104" y="5836080"/>
            <a:ext cx="1443091" cy="874008"/>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l">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IPACIN</a:t>
            </a:r>
          </a:p>
          <a:p>
            <a:pPr indent="-57150" lvl="0" marL="57150" marR="0" rtl="0" algn="l">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LOCKBOX</a:t>
            </a:r>
          </a:p>
          <a:p>
            <a:pPr indent="-57150" lvl="0" marL="57150" marR="0" rtl="0" algn="l">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Pay.Gov via CIR</a:t>
            </a:r>
          </a:p>
          <a:p>
            <a:pPr indent="-57150" lvl="0" marL="57150" marR="0" rtl="0" algn="l">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Manual </a:t>
            </a:r>
          </a:p>
          <a:p>
            <a:pPr indent="19050" lvl="0" marL="57150" marR="0" rtl="0" algn="ctr">
              <a:spcBef>
                <a:spcPts val="0"/>
              </a:spcBef>
              <a:spcAft>
                <a:spcPts val="600"/>
              </a:spcAft>
              <a:buClr>
                <a:schemeClr val="dk1"/>
              </a:buClr>
              <a:buFont typeface="Arial"/>
              <a:buNone/>
            </a:pPr>
            <a:r>
              <a:t/>
            </a:r>
            <a:endParaRPr b="1" baseline="0" i="0" sz="1200" u="none" cap="none" strike="noStrike">
              <a:solidFill>
                <a:srgbClr val="000000"/>
              </a:solidFill>
              <a:latin typeface="Calibri"/>
              <a:ea typeface="Calibri"/>
              <a:cs typeface="Calibri"/>
              <a:sym typeface="Calibri"/>
            </a:endParaRPr>
          </a:p>
        </p:txBody>
      </p:sp>
      <p:sp>
        <p:nvSpPr>
          <p:cNvPr id="653" name="Shape 653"/>
          <p:cNvSpPr/>
          <p:nvPr/>
        </p:nvSpPr>
        <p:spPr>
          <a:xfrm>
            <a:off x="3651333" y="5846967"/>
            <a:ext cx="1318818" cy="584127"/>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l">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IPACIN</a:t>
            </a:r>
          </a:p>
          <a:p>
            <a:pPr indent="-57150" lvl="0" marL="57150" marR="0" rtl="0" algn="l">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Pay.gov via CIR</a:t>
            </a:r>
          </a:p>
        </p:txBody>
      </p:sp>
      <p:sp>
        <p:nvSpPr>
          <p:cNvPr id="654" name="Shape 654"/>
          <p:cNvSpPr/>
          <p:nvPr/>
        </p:nvSpPr>
        <p:spPr>
          <a:xfrm>
            <a:off x="6075051" y="5846967"/>
            <a:ext cx="1443091" cy="863122"/>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l">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ARREFERSEL</a:t>
            </a:r>
          </a:p>
          <a:p>
            <a:pPr indent="-57150" lvl="0" marL="57150" marR="0" rtl="0" algn="l">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ARTREOEX</a:t>
            </a:r>
          </a:p>
          <a:p>
            <a:pPr indent="-57150" lvl="0" marL="57150" marR="0" rtl="0" algn="l">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IPACIN</a:t>
            </a:r>
          </a:p>
          <a:p>
            <a:pPr indent="-57150" lvl="0" marL="57150" marR="0" rtl="0" algn="l">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AREOCOLL</a:t>
            </a:r>
          </a:p>
          <a:p>
            <a:pPr indent="19050" lvl="0" marL="57150" marR="0" rtl="0" algn="ctr">
              <a:spcBef>
                <a:spcPts val="0"/>
              </a:spcBef>
              <a:spcAft>
                <a:spcPts val="600"/>
              </a:spcAft>
              <a:buClr>
                <a:schemeClr val="dk1"/>
              </a:buClr>
              <a:buFont typeface="Arial"/>
              <a:buNone/>
            </a:pPr>
            <a:r>
              <a:t/>
            </a:r>
            <a:endParaRPr b="1" baseline="0" i="0" sz="1200" u="none" cap="none" strike="noStrike">
              <a:solidFill>
                <a:srgbClr val="000000"/>
              </a:solidFill>
              <a:latin typeface="Calibri"/>
              <a:ea typeface="Calibri"/>
              <a:cs typeface="Calibri"/>
              <a:sym typeface="Calibri"/>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722312" y="4406900"/>
            <a:ext cx="7772400" cy="1362075"/>
          </a:xfrm>
          <a:prstGeom prst="rect">
            <a:avLst/>
          </a:prstGeom>
          <a:noFill/>
          <a:ln>
            <a:noFill/>
          </a:ln>
        </p:spPr>
        <p:txBody>
          <a:bodyPr anchorCtr="0" anchor="t" bIns="45700" lIns="91425" rIns="91425" tIns="45700">
            <a:noAutofit/>
          </a:bodyPr>
          <a:lstStyle/>
          <a:p>
            <a:pPr indent="0" lvl="1" marL="0" marR="0" rtl="0" algn="ctr">
              <a:spcBef>
                <a:spcPts val="0"/>
              </a:spcBef>
              <a:spcAft>
                <a:spcPts val="0"/>
              </a:spcAft>
              <a:buSzPct val="25000"/>
              <a:buNone/>
            </a:pPr>
            <a:br>
              <a:rPr b="1" baseline="0" i="0" lang="en-US" sz="1400" u="none" cap="none" strike="noStrike">
                <a:solidFill>
                  <a:schemeClr val="lt1"/>
                </a:solidFill>
                <a:latin typeface="Arial"/>
                <a:ea typeface="Arial"/>
                <a:cs typeface="Arial"/>
                <a:sym typeface="Arial"/>
              </a:rPr>
            </a:br>
          </a:p>
        </p:txBody>
      </p:sp>
      <p:sp>
        <p:nvSpPr>
          <p:cNvPr id="114" name="Shape 114"/>
          <p:cNvSpPr txBox="1"/>
          <p:nvPr>
            <p:ph idx="1" type="body"/>
          </p:nvPr>
        </p:nvSpPr>
        <p:spPr>
          <a:xfrm>
            <a:off x="820284" y="2538069"/>
            <a:ext cx="7772400" cy="1500187"/>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Clr>
                <a:srgbClr val="AF242B"/>
              </a:buClr>
              <a:buSzPct val="25000"/>
              <a:buFont typeface="Noto Sans Symbols"/>
              <a:buNone/>
            </a:pPr>
            <a:r>
              <a:rPr b="1" baseline="0" i="0" lang="en-US" sz="3600" u="none" cap="none" strike="noStrike">
                <a:solidFill>
                  <a:schemeClr val="dk1"/>
                </a:solidFill>
                <a:latin typeface="Arial"/>
                <a:ea typeface="Arial"/>
                <a:cs typeface="Arial"/>
                <a:sym typeface="Arial"/>
              </a:rPr>
              <a:t>Segment 1:</a:t>
            </a:r>
            <a:r>
              <a:rPr b="0" baseline="0" i="0" lang="en-US" sz="3600" u="none" cap="none" strike="noStrike">
                <a:solidFill>
                  <a:schemeClr val="dk1"/>
                </a:solidFill>
                <a:latin typeface="Arial"/>
                <a:ea typeface="Arial"/>
                <a:cs typeface="Arial"/>
                <a:sym typeface="Arial"/>
              </a:rPr>
              <a:t> </a:t>
            </a:r>
          </a:p>
          <a:p>
            <a:pPr indent="0" lvl="0" marL="0" marR="0" rtl="0" algn="ctr">
              <a:spcBef>
                <a:spcPts val="72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BAAR Project Overview</a:t>
            </a:r>
          </a:p>
        </p:txBody>
      </p:sp>
      <p:sp>
        <p:nvSpPr>
          <p:cNvPr id="115" name="Shape 115"/>
          <p:cNvSpPr txBox="1"/>
          <p:nvPr>
            <p:ph idx="11" type="ftr"/>
          </p:nvPr>
        </p:nvSpPr>
        <p:spPr>
          <a:xfrm>
            <a:off x="359228"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16" name="Shape 116"/>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9" name="Shape 659"/>
        <p:cNvGrpSpPr/>
        <p:nvPr/>
      </p:nvGrpSpPr>
      <p:grpSpPr>
        <a:xfrm>
          <a:off x="0" y="0"/>
          <a:ext cx="0" cy="0"/>
          <a:chOff x="0" y="0"/>
          <a:chExt cx="0" cy="0"/>
        </a:xfrm>
      </p:grpSpPr>
      <p:sp>
        <p:nvSpPr>
          <p:cNvPr id="660" name="Shape 660"/>
          <p:cNvSpPr txBox="1"/>
          <p:nvPr>
            <p:ph idx="1" type="body"/>
          </p:nvPr>
        </p:nvSpPr>
        <p:spPr>
          <a:xfrm>
            <a:off x="712787" y="1608137"/>
            <a:ext cx="8229600" cy="4525961"/>
          </a:xfrm>
          <a:prstGeom prst="rect">
            <a:avLst/>
          </a:prstGeom>
          <a:noFill/>
          <a:ln>
            <a:noFill/>
          </a:ln>
        </p:spPr>
        <p:txBody>
          <a:bodyPr anchorCtr="0" anchor="ctr" bIns="45700" lIns="91425" rIns="91425" tIns="45700">
            <a:noAutofit/>
          </a:bodyPr>
          <a:lstStyle/>
          <a:p>
            <a:pPr indent="-231775" lvl="0" marL="231775" marR="0" rtl="0" algn="ctr">
              <a:spcBef>
                <a:spcPts val="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PCAS/DBR Hybrid</a:t>
            </a:r>
          </a:p>
          <a:p>
            <a:pPr indent="-231775" lvl="0" marL="231775" marR="0" rtl="0" algn="ctr">
              <a:spcBef>
                <a:spcPts val="72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Lifecycle</a:t>
            </a:r>
          </a:p>
        </p:txBody>
      </p:sp>
      <p:sp>
        <p:nvSpPr>
          <p:cNvPr id="661" name="Shape 661"/>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662" name="Shape 662"/>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7" name="Shape 667"/>
        <p:cNvGrpSpPr/>
        <p:nvPr/>
      </p:nvGrpSpPr>
      <p:grpSpPr>
        <a:xfrm>
          <a:off x="0" y="0"/>
          <a:ext cx="0" cy="0"/>
          <a:chOff x="0" y="0"/>
          <a:chExt cx="0" cy="0"/>
        </a:xfrm>
      </p:grpSpPr>
      <p:sp>
        <p:nvSpPr>
          <p:cNvPr id="668" name="Shape 668"/>
          <p:cNvSpPr txBox="1"/>
          <p:nvPr>
            <p:ph type="title"/>
          </p:nvPr>
        </p:nvSpPr>
        <p:spPr>
          <a:xfrm>
            <a:off x="455612" y="331787"/>
            <a:ext cx="8463099"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PCAS/DBR Hybrid Overview</a:t>
            </a:r>
          </a:p>
        </p:txBody>
      </p:sp>
      <p:sp>
        <p:nvSpPr>
          <p:cNvPr id="669" name="Shape 669"/>
          <p:cNvSpPr txBox="1"/>
          <p:nvPr>
            <p:ph idx="12" type="sldNum"/>
          </p:nvPr>
        </p:nvSpPr>
        <p:spPr>
          <a:xfrm>
            <a:off x="0" y="6553200"/>
            <a:ext cx="435697" cy="30479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670" name="Shape 670"/>
          <p:cNvSpPr txBox="1"/>
          <p:nvPr>
            <p:ph idx="1" type="body"/>
          </p:nvPr>
        </p:nvSpPr>
        <p:spPr>
          <a:xfrm>
            <a:off x="689112" y="1309963"/>
            <a:ext cx="8229600" cy="452596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PCAS/DBR Hybrid – uses </a:t>
            </a:r>
            <a:r>
              <a:rPr b="0" baseline="0" i="0" lang="en-US" sz="2000" u="sng" cap="none" strike="noStrike">
                <a:solidFill>
                  <a:schemeClr val="dk1"/>
                </a:solidFill>
                <a:latin typeface="Arial"/>
                <a:ea typeface="Arial"/>
                <a:cs typeface="Arial"/>
                <a:sym typeface="Arial"/>
              </a:rPr>
              <a:t>elements from both PCAS and DBR</a:t>
            </a:r>
            <a:r>
              <a:rPr b="0" baseline="0" i="0" lang="en-US" sz="2000" u="none" cap="none" strike="noStrike">
                <a:solidFill>
                  <a:schemeClr val="dk1"/>
                </a:solidFill>
                <a:latin typeface="Arial"/>
                <a:ea typeface="Arial"/>
                <a:cs typeface="Arial"/>
                <a:sym typeface="Arial"/>
              </a:rPr>
              <a:t> billing methods</a:t>
            </a:r>
          </a:p>
          <a:p>
            <a:pPr indent="-136525" lvl="0" marL="231775" marR="0" rtl="0" algn="l">
              <a:spcBef>
                <a:spcPts val="400"/>
              </a:spcBef>
              <a:spcAft>
                <a:spcPts val="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a:p>
            <a:pPr indent="-231775" lvl="0" marL="231775" marR="0" rtl="0" algn="l">
              <a:spcBef>
                <a:spcPts val="4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PCAS/DBR Hybrid billing vehicle:</a:t>
            </a:r>
          </a:p>
          <a:p>
            <a:pPr indent="-225425" lvl="1" marL="568325" marR="0" rtl="0" algn="l">
              <a:spcBef>
                <a:spcPts val="360"/>
              </a:spcBef>
              <a:spcAft>
                <a:spcPts val="0"/>
              </a:spcAft>
              <a:buClr>
                <a:srgbClr val="AF242B"/>
              </a:buClr>
              <a:buSzPct val="75000"/>
              <a:buFont typeface="Noto Sans Symbols"/>
              <a:buChar char="•"/>
            </a:pPr>
            <a:r>
              <a:rPr b="1" baseline="0" i="0" lang="en-US" sz="1800" u="none" cap="none" strike="noStrike">
                <a:solidFill>
                  <a:schemeClr val="dk1"/>
                </a:solidFill>
                <a:latin typeface="Arial"/>
                <a:ea typeface="Arial"/>
                <a:cs typeface="Arial"/>
                <a:sym typeface="Arial"/>
              </a:rPr>
              <a:t>Via the Agreement:</a:t>
            </a:r>
          </a:p>
          <a:p>
            <a:pPr indent="-241300" lvl="2" marL="914400" marR="0" rtl="0" algn="l">
              <a:spcBef>
                <a:spcPts val="36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Defines the terms and conditions</a:t>
            </a:r>
            <a:r>
              <a:rPr b="0" baseline="0" i="0" lang="en-US" sz="1800" u="none" cap="none" strike="noStrike">
                <a:solidFill>
                  <a:schemeClr val="dk1"/>
                </a:solidFill>
                <a:latin typeface="Arial"/>
                <a:ea typeface="Arial"/>
                <a:cs typeface="Arial"/>
                <a:sym typeface="Arial"/>
              </a:rPr>
              <a:t> for GSA to provide goods/services to its customer via Pegasys Agreements</a:t>
            </a:r>
          </a:p>
          <a:p>
            <a:pPr indent="-241300" lvl="2" marL="914400" marR="0" rtl="0" algn="l">
              <a:spcBef>
                <a:spcPts val="36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Tracks fulfillment of customer orders</a:t>
            </a:r>
            <a:r>
              <a:rPr b="0" baseline="0" i="0" lang="en-US" sz="1800" u="none" cap="none" strike="noStrike">
                <a:solidFill>
                  <a:schemeClr val="dk1"/>
                </a:solidFill>
                <a:latin typeface="Arial"/>
                <a:ea typeface="Arial"/>
                <a:cs typeface="Arial"/>
                <a:sym typeface="Arial"/>
              </a:rPr>
              <a:t> (UFCO) by GSA for internal and external customers</a:t>
            </a:r>
          </a:p>
          <a:p>
            <a:pPr indent="-241300" lvl="2" marL="914400" marR="0" rtl="0" algn="l">
              <a:spcBef>
                <a:spcPts val="36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Tracks billing and collections</a:t>
            </a:r>
            <a:r>
              <a:rPr b="0" baseline="0" i="0" lang="en-US" sz="1800" u="none" cap="none" strike="noStrike">
                <a:solidFill>
                  <a:schemeClr val="dk1"/>
                </a:solidFill>
                <a:latin typeface="Arial"/>
                <a:ea typeface="Arial"/>
                <a:cs typeface="Arial"/>
                <a:sym typeface="Arial"/>
              </a:rPr>
              <a:t> for goods/costs/services</a:t>
            </a:r>
          </a:p>
          <a:p>
            <a:pPr indent="-155575" lvl="2" marL="914400" marR="0" rtl="0" algn="l">
              <a:spcBef>
                <a:spcPts val="36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225425" lvl="1" marL="568325" marR="0" rtl="0" algn="l">
              <a:spcBef>
                <a:spcPts val="360"/>
              </a:spcBef>
              <a:spcAft>
                <a:spcPts val="0"/>
              </a:spcAft>
              <a:buClr>
                <a:srgbClr val="AF242B"/>
              </a:buClr>
              <a:buSzPct val="75000"/>
              <a:buFont typeface="Noto Sans Symbols"/>
              <a:buChar char="•"/>
            </a:pPr>
            <a:r>
              <a:rPr b="1" baseline="0" i="0" lang="en-US" sz="1800" u="none" cap="none" strike="noStrike">
                <a:solidFill>
                  <a:schemeClr val="dk1"/>
                </a:solidFill>
                <a:latin typeface="Arial"/>
                <a:ea typeface="Arial"/>
                <a:cs typeface="Arial"/>
                <a:sym typeface="Arial"/>
              </a:rPr>
              <a:t>Via the DBR:</a:t>
            </a:r>
          </a:p>
          <a:p>
            <a:pPr indent="-466725" lvl="2" marL="1317625" marR="0" rtl="0" algn="l">
              <a:lnSpc>
                <a:spcPct val="90000"/>
              </a:lnSpc>
              <a:spcBef>
                <a:spcPts val="360"/>
              </a:spcBef>
              <a:spcAft>
                <a:spcPts val="0"/>
              </a:spcAft>
              <a:buClr>
                <a:srgbClr val="AF242B"/>
              </a:buClr>
              <a:buSzPct val="75000"/>
              <a:buFont typeface="Arial"/>
              <a:buAutoNum type="arabicPeriod"/>
            </a:pPr>
            <a:r>
              <a:rPr b="0" baseline="0" i="0" lang="en-US" sz="1800" u="sng" cap="none" strike="noStrike">
                <a:solidFill>
                  <a:schemeClr val="dk1"/>
                </a:solidFill>
                <a:latin typeface="Arial"/>
                <a:ea typeface="Arial"/>
                <a:cs typeface="Arial"/>
                <a:sym typeface="Arial"/>
              </a:rPr>
              <a:t>Records billing detail</a:t>
            </a:r>
            <a:r>
              <a:rPr b="0" baseline="0" i="0" lang="en-US" sz="1800" u="none" cap="none" strike="noStrike">
                <a:solidFill>
                  <a:schemeClr val="dk1"/>
                </a:solidFill>
                <a:latin typeface="Arial"/>
                <a:ea typeface="Arial"/>
                <a:cs typeface="Arial"/>
                <a:sym typeface="Arial"/>
              </a:rPr>
              <a:t> documenting the goods or services provided</a:t>
            </a:r>
          </a:p>
          <a:p>
            <a:pPr indent="-466725" lvl="2" marL="1317625" marR="0" rtl="0" algn="l">
              <a:lnSpc>
                <a:spcPct val="90000"/>
              </a:lnSpc>
              <a:spcBef>
                <a:spcPts val="360"/>
              </a:spcBef>
              <a:spcAft>
                <a:spcPts val="0"/>
              </a:spcAft>
              <a:buClr>
                <a:srgbClr val="AF242B"/>
              </a:buClr>
              <a:buSzPct val="75000"/>
              <a:buFont typeface="Arial"/>
              <a:buAutoNum type="arabicPeriod"/>
            </a:pPr>
            <a:r>
              <a:rPr b="0" baseline="0" i="0" lang="en-US" sz="1800" u="sng" cap="none" strike="noStrike">
                <a:solidFill>
                  <a:schemeClr val="dk1"/>
                </a:solidFill>
                <a:latin typeface="Arial"/>
                <a:ea typeface="Arial"/>
                <a:cs typeface="Arial"/>
                <a:sym typeface="Arial"/>
              </a:rPr>
              <a:t>Generates Pegasys billing transactions </a:t>
            </a:r>
            <a:r>
              <a:rPr b="0" baseline="0" i="0" lang="en-US" sz="1800" u="none" cap="none" strike="noStrike">
                <a:solidFill>
                  <a:schemeClr val="dk1"/>
                </a:solidFill>
                <a:latin typeface="Arial"/>
                <a:ea typeface="Arial"/>
                <a:cs typeface="Arial"/>
                <a:sym typeface="Arial"/>
              </a:rPr>
              <a:t>(receivable/revenue)</a:t>
            </a:r>
          </a:p>
          <a:p>
            <a:pPr indent="-155575" lvl="2" marL="914400" marR="0" rtl="0" algn="l">
              <a:spcBef>
                <a:spcPts val="36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139700" lvl="1" marL="568325" marR="0" rtl="0" algn="l">
              <a:spcBef>
                <a:spcPts val="36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p:txBody>
      </p:sp>
      <p:sp>
        <p:nvSpPr>
          <p:cNvPr id="671" name="Shape 671"/>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6" name="Shape 676"/>
        <p:cNvGrpSpPr/>
        <p:nvPr/>
      </p:nvGrpSpPr>
      <p:grpSpPr>
        <a:xfrm>
          <a:off x="0" y="0"/>
          <a:ext cx="0" cy="0"/>
          <a:chOff x="0" y="0"/>
          <a:chExt cx="0" cy="0"/>
        </a:xfrm>
      </p:grpSpPr>
      <p:sp>
        <p:nvSpPr>
          <p:cNvPr id="677" name="Shape 677"/>
          <p:cNvSpPr txBox="1"/>
          <p:nvPr>
            <p:ph type="title"/>
          </p:nvPr>
        </p:nvSpPr>
        <p:spPr>
          <a:xfrm>
            <a:off x="455612" y="434429"/>
            <a:ext cx="8463099"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Phase 3 (Wave 3.3/3.4) PCAS/DBR Hybrid Business Lines</a:t>
            </a:r>
          </a:p>
        </p:txBody>
      </p:sp>
      <p:sp>
        <p:nvSpPr>
          <p:cNvPr id="678" name="Shape 678"/>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679" name="Shape 679"/>
          <p:cNvSpPr txBox="1"/>
          <p:nvPr>
            <p:ph idx="12" type="sldNum"/>
          </p:nvPr>
        </p:nvSpPr>
        <p:spPr>
          <a:xfrm>
            <a:off x="0" y="6553200"/>
            <a:ext cx="435697" cy="30479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680" name="Shape 680"/>
          <p:cNvSpPr txBox="1"/>
          <p:nvPr>
            <p:ph idx="1" type="body"/>
          </p:nvPr>
        </p:nvSpPr>
        <p:spPr>
          <a:xfrm>
            <a:off x="689112" y="1309963"/>
            <a:ext cx="8229600" cy="4525961"/>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p:txBody>
      </p:sp>
      <p:sp>
        <p:nvSpPr>
          <p:cNvPr id="681" name="Shape 681"/>
          <p:cNvSpPr txBox="1"/>
          <p:nvPr/>
        </p:nvSpPr>
        <p:spPr>
          <a:xfrm>
            <a:off x="572362" y="1105041"/>
            <a:ext cx="8229600" cy="4525961"/>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rgbClr val="AF242B"/>
              </a:buClr>
              <a:buFont typeface="Noto Sans Symbols"/>
              <a:buNone/>
            </a:pPr>
            <a:r>
              <a:t/>
            </a:r>
            <a:endParaRPr b="0" baseline="0" i="0" sz="2400" u="none" cap="none" strike="noStrike">
              <a:solidFill>
                <a:srgbClr val="000000"/>
              </a:solidFill>
              <a:latin typeface="Arial"/>
              <a:ea typeface="Arial"/>
              <a:cs typeface="Arial"/>
              <a:sym typeface="Arial"/>
            </a:endParaRPr>
          </a:p>
          <a:p>
            <a:pPr indent="-231775" lvl="0" marL="231775" marR="0" rtl="0" algn="l">
              <a:spcBef>
                <a:spcPts val="360"/>
              </a:spcBef>
              <a:spcAft>
                <a:spcPts val="0"/>
              </a:spcAft>
              <a:buClr>
                <a:srgbClr val="AF242B"/>
              </a:buClr>
              <a:buSzPct val="75000"/>
              <a:buFont typeface="Noto Sans Symbols"/>
              <a:buChar char="•"/>
            </a:pPr>
            <a:r>
              <a:rPr b="1" baseline="0" i="0" lang="en-US" sz="1800" u="sng" cap="none" strike="noStrike">
                <a:solidFill>
                  <a:srgbClr val="000000"/>
                </a:solidFill>
                <a:latin typeface="Arial"/>
                <a:ea typeface="Arial"/>
                <a:cs typeface="Arial"/>
                <a:sym typeface="Arial"/>
              </a:rPr>
              <a:t>Automated</a:t>
            </a:r>
            <a:r>
              <a:rPr b="0" baseline="0" i="0" lang="en-US" sz="1800" u="none" cap="none" strike="noStrike">
                <a:solidFill>
                  <a:srgbClr val="000000"/>
                </a:solidFill>
                <a:latin typeface="Arial"/>
                <a:ea typeface="Arial"/>
                <a:cs typeface="Arial"/>
                <a:sym typeface="Arial"/>
              </a:rPr>
              <a:t> – Agreements and DBRs generated in Pegasys via </a:t>
            </a:r>
            <a:r>
              <a:rPr b="0" baseline="0" i="0" lang="en-US" sz="1800" u="sng" cap="none" strike="noStrike">
                <a:solidFill>
                  <a:srgbClr val="000000"/>
                </a:solidFill>
                <a:latin typeface="Arial"/>
                <a:ea typeface="Arial"/>
                <a:cs typeface="Arial"/>
                <a:sym typeface="Arial"/>
              </a:rPr>
              <a:t>interface</a:t>
            </a:r>
            <a:r>
              <a:rPr b="0" baseline="0" i="0" lang="en-US" sz="1800" u="none" cap="none" strike="noStrike">
                <a:solidFill>
                  <a:srgbClr val="000000"/>
                </a:solidFill>
                <a:latin typeface="Arial"/>
                <a:ea typeface="Arial"/>
                <a:cs typeface="Arial"/>
                <a:sym typeface="Arial"/>
              </a:rPr>
              <a:t>:</a:t>
            </a:r>
          </a:p>
          <a:p>
            <a:pPr indent="-146050" lvl="0" marL="231775" marR="0" rtl="0" algn="l">
              <a:spcBef>
                <a:spcPts val="360"/>
              </a:spcBef>
              <a:spcAft>
                <a:spcPts val="0"/>
              </a:spcAft>
              <a:buClr>
                <a:srgbClr val="AF242B"/>
              </a:buClr>
              <a:buFont typeface="Noto Sans Symbols"/>
              <a:buNone/>
            </a:pPr>
            <a:r>
              <a:t/>
            </a:r>
            <a:endParaRPr b="0" baseline="0" i="0" sz="1800" u="none" cap="none" strike="noStrike">
              <a:solidFill>
                <a:srgbClr val="000000"/>
              </a:solidFill>
              <a:latin typeface="Arial"/>
              <a:ea typeface="Arial"/>
              <a:cs typeface="Arial"/>
              <a:sym typeface="Arial"/>
            </a:endParaRPr>
          </a:p>
          <a:p>
            <a:pPr indent="-146050" lvl="0" marL="231775" marR="0" rtl="0" algn="l">
              <a:spcBef>
                <a:spcPts val="360"/>
              </a:spcBef>
              <a:spcAft>
                <a:spcPts val="0"/>
              </a:spcAft>
              <a:buClr>
                <a:srgbClr val="AF242B"/>
              </a:buClr>
              <a:buFont typeface="Noto Sans Symbols"/>
              <a:buNone/>
            </a:pPr>
            <a:r>
              <a:t/>
            </a:r>
            <a:endParaRPr b="0" baseline="0" i="0" sz="1800" u="none" cap="none" strike="noStrike">
              <a:solidFill>
                <a:srgbClr val="000000"/>
              </a:solidFill>
              <a:latin typeface="Arial"/>
              <a:ea typeface="Arial"/>
              <a:cs typeface="Arial"/>
              <a:sym typeface="Arial"/>
            </a:endParaRPr>
          </a:p>
          <a:p>
            <a:pPr indent="-146050" lvl="0" marL="231775" marR="0" rtl="0" algn="l">
              <a:spcBef>
                <a:spcPts val="360"/>
              </a:spcBef>
              <a:spcAft>
                <a:spcPts val="0"/>
              </a:spcAft>
              <a:buClr>
                <a:srgbClr val="AF242B"/>
              </a:buClr>
              <a:buFont typeface="Noto Sans Symbols"/>
              <a:buNone/>
            </a:pPr>
            <a:r>
              <a:t/>
            </a:r>
            <a:endParaRPr b="0" baseline="0" i="0" sz="1800" u="none" cap="none" strike="noStrike">
              <a:solidFill>
                <a:srgbClr val="000000"/>
              </a:solidFill>
              <a:latin typeface="Arial"/>
              <a:ea typeface="Arial"/>
              <a:cs typeface="Arial"/>
              <a:sym typeface="Arial"/>
            </a:endParaRPr>
          </a:p>
          <a:p>
            <a:pPr indent="-146050" lvl="0" marL="231775" marR="0" rtl="0" algn="l">
              <a:spcBef>
                <a:spcPts val="360"/>
              </a:spcBef>
              <a:spcAft>
                <a:spcPts val="0"/>
              </a:spcAft>
              <a:buClr>
                <a:srgbClr val="AF242B"/>
              </a:buClr>
              <a:buFont typeface="Noto Sans Symbols"/>
              <a:buNone/>
            </a:pPr>
            <a:r>
              <a:t/>
            </a:r>
            <a:endParaRPr b="0" baseline="0" i="0" sz="1800" u="none" cap="none" strike="noStrike">
              <a:solidFill>
                <a:srgbClr val="000000"/>
              </a:solidFill>
              <a:latin typeface="Arial"/>
              <a:ea typeface="Arial"/>
              <a:cs typeface="Arial"/>
              <a:sym typeface="Arial"/>
            </a:endParaRPr>
          </a:p>
          <a:p>
            <a:pPr indent="-146050" lvl="0" marL="231775" marR="0" rtl="0" algn="l">
              <a:spcBef>
                <a:spcPts val="360"/>
              </a:spcBef>
              <a:spcAft>
                <a:spcPts val="0"/>
              </a:spcAft>
              <a:buClr>
                <a:srgbClr val="AF242B"/>
              </a:buClr>
              <a:buFont typeface="Noto Sans Symbols"/>
              <a:buNone/>
            </a:pPr>
            <a:r>
              <a:t/>
            </a:r>
            <a:endParaRPr b="0" baseline="0" i="0" sz="1800" u="none" cap="none" strike="noStrike">
              <a:solidFill>
                <a:srgbClr val="000000"/>
              </a:solidFill>
              <a:latin typeface="Arial"/>
              <a:ea typeface="Arial"/>
              <a:cs typeface="Arial"/>
              <a:sym typeface="Arial"/>
            </a:endParaRPr>
          </a:p>
          <a:p>
            <a:pPr indent="-146050" lvl="0" marL="231775" marR="0" rtl="0" algn="l">
              <a:spcBef>
                <a:spcPts val="360"/>
              </a:spcBef>
              <a:spcAft>
                <a:spcPts val="0"/>
              </a:spcAft>
              <a:buClr>
                <a:srgbClr val="AF242B"/>
              </a:buClr>
              <a:buFont typeface="Noto Sans Symbols"/>
              <a:buNone/>
            </a:pPr>
            <a:r>
              <a:t/>
            </a:r>
            <a:endParaRPr b="0" baseline="0" i="0" sz="1800" u="none" cap="none" strike="noStrike">
              <a:solidFill>
                <a:srgbClr val="000000"/>
              </a:solidFill>
              <a:latin typeface="Arial"/>
              <a:ea typeface="Arial"/>
              <a:cs typeface="Arial"/>
              <a:sym typeface="Arial"/>
            </a:endParaRPr>
          </a:p>
          <a:p>
            <a:pPr indent="-146050" lvl="0" marL="231775" marR="0" rtl="0" algn="l">
              <a:spcBef>
                <a:spcPts val="360"/>
              </a:spcBef>
              <a:spcAft>
                <a:spcPts val="0"/>
              </a:spcAft>
              <a:buClr>
                <a:srgbClr val="AF242B"/>
              </a:buClr>
              <a:buFont typeface="Noto Sans Symbols"/>
              <a:buNone/>
            </a:pPr>
            <a:r>
              <a:t/>
            </a:r>
            <a:endParaRPr b="0" baseline="0" i="0" sz="1800" u="none" cap="none" strike="noStrike">
              <a:solidFill>
                <a:srgbClr val="000000"/>
              </a:solidFill>
              <a:latin typeface="Arial"/>
              <a:ea typeface="Arial"/>
              <a:cs typeface="Arial"/>
              <a:sym typeface="Arial"/>
            </a:endParaRPr>
          </a:p>
          <a:p>
            <a:pPr indent="-146050" lvl="0" marL="231775" marR="0" rtl="0" algn="l">
              <a:spcBef>
                <a:spcPts val="360"/>
              </a:spcBef>
              <a:spcAft>
                <a:spcPts val="0"/>
              </a:spcAft>
              <a:buClr>
                <a:srgbClr val="AF242B"/>
              </a:buClr>
              <a:buFont typeface="Noto Sans Symbols"/>
              <a:buNone/>
            </a:pPr>
            <a:r>
              <a:t/>
            </a:r>
            <a:endParaRPr b="0" baseline="0" i="0" sz="1800" u="none" cap="none" strike="noStrike">
              <a:solidFill>
                <a:srgbClr val="000000"/>
              </a:solidFill>
              <a:latin typeface="Arial"/>
              <a:ea typeface="Arial"/>
              <a:cs typeface="Arial"/>
              <a:sym typeface="Arial"/>
            </a:endParaRPr>
          </a:p>
          <a:p>
            <a:pPr indent="-146050" lvl="0" marL="231775" marR="0" rtl="0" algn="l">
              <a:spcBef>
                <a:spcPts val="360"/>
              </a:spcBef>
              <a:spcAft>
                <a:spcPts val="0"/>
              </a:spcAft>
              <a:buClr>
                <a:srgbClr val="AF242B"/>
              </a:buClr>
              <a:buFont typeface="Noto Sans Symbols"/>
              <a:buNone/>
            </a:pPr>
            <a:r>
              <a:t/>
            </a:r>
            <a:endParaRPr b="0" baseline="0" i="0" sz="1800" u="none" cap="none" strike="noStrike">
              <a:solidFill>
                <a:srgbClr val="000000"/>
              </a:solidFill>
              <a:latin typeface="Arial"/>
              <a:ea typeface="Arial"/>
              <a:cs typeface="Arial"/>
              <a:sym typeface="Arial"/>
            </a:endParaRPr>
          </a:p>
          <a:p>
            <a:pPr indent="-146050" lvl="0" marL="231775" marR="0" rtl="0" algn="l">
              <a:spcBef>
                <a:spcPts val="360"/>
              </a:spcBef>
              <a:spcAft>
                <a:spcPts val="0"/>
              </a:spcAft>
              <a:buClr>
                <a:srgbClr val="AF242B"/>
              </a:buClr>
              <a:buFont typeface="Noto Sans Symbols"/>
              <a:buNone/>
            </a:pPr>
            <a:r>
              <a:t/>
            </a:r>
            <a:endParaRPr b="0" baseline="0" i="0" sz="1800" u="none" cap="none" strike="noStrike">
              <a:solidFill>
                <a:srgbClr val="000000"/>
              </a:solidFill>
              <a:latin typeface="Arial"/>
              <a:ea typeface="Arial"/>
              <a:cs typeface="Arial"/>
              <a:sym typeface="Arial"/>
            </a:endParaRPr>
          </a:p>
          <a:p>
            <a:pPr indent="-146050" lvl="0" marL="231775" marR="0" rtl="0" algn="l">
              <a:spcBef>
                <a:spcPts val="360"/>
              </a:spcBef>
              <a:spcAft>
                <a:spcPts val="0"/>
              </a:spcAft>
              <a:buClr>
                <a:srgbClr val="AF242B"/>
              </a:buClr>
              <a:buFont typeface="Noto Sans Symbols"/>
              <a:buNone/>
            </a:pPr>
            <a:r>
              <a:t/>
            </a:r>
            <a:endParaRPr b="0" baseline="0" i="0" sz="1800" u="none" cap="none" strike="noStrike">
              <a:solidFill>
                <a:srgbClr val="000000"/>
              </a:solidFill>
              <a:latin typeface="Arial"/>
              <a:ea typeface="Arial"/>
              <a:cs typeface="Arial"/>
              <a:sym typeface="Arial"/>
            </a:endParaRPr>
          </a:p>
          <a:p>
            <a:pPr indent="-146050" lvl="0" marL="231775" marR="0" rtl="0" algn="l">
              <a:spcBef>
                <a:spcPts val="360"/>
              </a:spcBef>
              <a:spcAft>
                <a:spcPts val="0"/>
              </a:spcAft>
              <a:buClr>
                <a:srgbClr val="AF242B"/>
              </a:buClr>
              <a:buFont typeface="Noto Sans Symbols"/>
              <a:buNone/>
            </a:pPr>
            <a:r>
              <a:t/>
            </a:r>
            <a:endParaRPr b="0" baseline="0" i="0" sz="1800" u="none" cap="none" strike="noStrike">
              <a:solidFill>
                <a:srgbClr val="000000"/>
              </a:solidFill>
              <a:latin typeface="Arial"/>
              <a:ea typeface="Arial"/>
              <a:cs typeface="Arial"/>
              <a:sym typeface="Arial"/>
            </a:endParaRPr>
          </a:p>
          <a:p>
            <a:pPr indent="-231775" lvl="0" marL="231775" marR="0" rtl="0" algn="l">
              <a:spcBef>
                <a:spcPts val="360"/>
              </a:spcBef>
              <a:spcAft>
                <a:spcPts val="0"/>
              </a:spcAft>
              <a:buClr>
                <a:srgbClr val="AF242B"/>
              </a:buClr>
              <a:buSzPct val="75000"/>
              <a:buFont typeface="Noto Sans Symbols"/>
              <a:buChar char="•"/>
            </a:pPr>
            <a:r>
              <a:rPr b="1" baseline="0" i="0" lang="en-US" sz="1800" u="sng" cap="none" strike="noStrike">
                <a:solidFill>
                  <a:srgbClr val="000000"/>
                </a:solidFill>
                <a:latin typeface="Arial"/>
                <a:ea typeface="Arial"/>
                <a:cs typeface="Arial"/>
                <a:sym typeface="Arial"/>
              </a:rPr>
              <a:t>Manual</a:t>
            </a:r>
            <a:r>
              <a:rPr b="0" baseline="0" i="0" lang="en-US" sz="1800" u="none" cap="none" strike="noStrike">
                <a:solidFill>
                  <a:srgbClr val="000000"/>
                </a:solidFill>
                <a:latin typeface="Arial"/>
                <a:ea typeface="Arial"/>
                <a:cs typeface="Arial"/>
                <a:sym typeface="Arial"/>
              </a:rPr>
              <a:t> – N/A</a:t>
            </a:r>
          </a:p>
          <a:p>
            <a:pPr indent="-139700" lvl="1" marL="568325" marR="0" rtl="0" algn="l">
              <a:spcBef>
                <a:spcPts val="360"/>
              </a:spcBef>
              <a:spcAft>
                <a:spcPts val="0"/>
              </a:spcAft>
              <a:buClr>
                <a:srgbClr val="AF242B"/>
              </a:buClr>
              <a:buFont typeface="Noto Sans Symbols"/>
              <a:buNone/>
            </a:pPr>
            <a:r>
              <a:t/>
            </a:r>
            <a:endParaRPr b="0" baseline="0" i="0" sz="1800" u="none" cap="none" strike="noStrike">
              <a:solidFill>
                <a:srgbClr val="000000"/>
              </a:solidFill>
              <a:latin typeface="Arial"/>
              <a:ea typeface="Arial"/>
              <a:cs typeface="Arial"/>
              <a:sym typeface="Arial"/>
            </a:endParaRPr>
          </a:p>
          <a:p>
            <a:pPr indent="0" lvl="0" marL="0" marR="0" rtl="0" algn="l">
              <a:spcBef>
                <a:spcPts val="480"/>
              </a:spcBef>
              <a:spcAft>
                <a:spcPts val="0"/>
              </a:spcAft>
              <a:buClr>
                <a:srgbClr val="AF242B"/>
              </a:buClr>
              <a:buFont typeface="Noto Sans Symbols"/>
              <a:buNone/>
            </a:pPr>
            <a:r>
              <a:t/>
            </a:r>
            <a:endParaRPr b="0" baseline="0" i="0" sz="2400" u="none" cap="none" strike="noStrike">
              <a:solidFill>
                <a:srgbClr val="000000"/>
              </a:solidFill>
              <a:latin typeface="Arial"/>
              <a:ea typeface="Arial"/>
              <a:cs typeface="Arial"/>
              <a:sym typeface="Arial"/>
            </a:endParaRPr>
          </a:p>
          <a:p>
            <a:pPr indent="0" lvl="0" marL="0" marR="0" rtl="0" algn="l">
              <a:spcBef>
                <a:spcPts val="400"/>
              </a:spcBef>
              <a:spcAft>
                <a:spcPts val="0"/>
              </a:spcAft>
              <a:buClr>
                <a:srgbClr val="AF242B"/>
              </a:buClr>
              <a:buFont typeface="Noto Sans Symbols"/>
              <a:buNone/>
            </a:pPr>
            <a:r>
              <a:t/>
            </a:r>
            <a:endParaRPr b="0" baseline="0" i="0" sz="2000" u="none" cap="none" strike="noStrike">
              <a:solidFill>
                <a:srgbClr val="000000"/>
              </a:solidFill>
              <a:latin typeface="Arial"/>
              <a:ea typeface="Arial"/>
              <a:cs typeface="Arial"/>
              <a:sym typeface="Arial"/>
            </a:endParaRPr>
          </a:p>
        </p:txBody>
      </p:sp>
      <p:graphicFrame>
        <p:nvGraphicFramePr>
          <p:cNvPr id="682" name="Shape 682"/>
          <p:cNvGraphicFramePr/>
          <p:nvPr/>
        </p:nvGraphicFramePr>
        <p:xfrm>
          <a:off x="689112" y="2097410"/>
          <a:ext cx="3000000" cy="3000000"/>
        </p:xfrm>
        <a:graphic>
          <a:graphicData uri="http://schemas.openxmlformats.org/drawingml/2006/table">
            <a:tbl>
              <a:tblPr bandRow="1" firstRow="1">
                <a:noFill/>
                <a:tableStyleId>{A3AFE42D-15CE-4F7E-977B-1243F7607163}</a:tableStyleId>
              </a:tblPr>
              <a:tblGrid>
                <a:gridCol w="4926575"/>
                <a:gridCol w="3097750"/>
              </a:tblGrid>
              <a:tr h="404000">
                <a:tc>
                  <a:txBody>
                    <a:bodyPr>
                      <a:noAutofit/>
                    </a:bodyPr>
                    <a:lstStyle/>
                    <a:p>
                      <a:pPr indent="0" lvl="0" marL="0" marR="0" rtl="0" algn="l">
                        <a:spcBef>
                          <a:spcPts val="0"/>
                        </a:spcBef>
                        <a:buSzPct val="25000"/>
                        <a:buNone/>
                      </a:pPr>
                      <a:r>
                        <a:rPr baseline="0" lang="en-US" sz="1600" u="none" cap="none" strike="noStrike">
                          <a:solidFill>
                            <a:schemeClr val="dk1"/>
                          </a:solidFill>
                        </a:rPr>
                        <a:t>Business Line Name</a:t>
                      </a:r>
                    </a:p>
                  </a:txBody>
                  <a:tcPr marT="45725" marB="45725" marR="91450" marL="91450"/>
                </a:tc>
                <a:tc>
                  <a:txBody>
                    <a:bodyPr>
                      <a:noAutofit/>
                    </a:bodyPr>
                    <a:lstStyle/>
                    <a:p>
                      <a:pPr indent="0" lvl="0" marL="0" marR="0" rtl="0" algn="l">
                        <a:spcBef>
                          <a:spcPts val="0"/>
                        </a:spcBef>
                        <a:buSzPct val="25000"/>
                        <a:buNone/>
                      </a:pPr>
                      <a:r>
                        <a:rPr baseline="0" lang="en-US" sz="1600" u="none" cap="none" strike="noStrike">
                          <a:solidFill>
                            <a:schemeClr val="dk1"/>
                          </a:solidFill>
                        </a:rPr>
                        <a:t>Pegasys Business Line Value</a:t>
                      </a:r>
                    </a:p>
                  </a:txBody>
                  <a:tcPr marT="45725" marB="45725" marR="91450" marL="91450"/>
                </a:tc>
              </a:tr>
              <a:tr h="404000">
                <a:tc gridSpan="2">
                  <a:txBody>
                    <a:bodyPr>
                      <a:noAutofit/>
                    </a:bodyPr>
                    <a:lstStyle/>
                    <a:p>
                      <a:pPr indent="0" lvl="0" marL="0" marR="0" rtl="0" algn="l">
                        <a:spcBef>
                          <a:spcPts val="0"/>
                        </a:spcBef>
                        <a:buSzPct val="25000"/>
                        <a:buNone/>
                      </a:pPr>
                      <a:r>
                        <a:rPr baseline="0" lang="en-US" sz="1600" u="none" cap="none" strike="noStrike">
                          <a:solidFill>
                            <a:schemeClr val="dk1"/>
                          </a:solidFill>
                        </a:rPr>
                        <a:t>Region 6:</a:t>
                      </a:r>
                    </a:p>
                  </a:txBody>
                  <a:tcPr marT="45725" marB="45725" marR="91450" marL="91450"/>
                </a:tc>
                <a:tc hMerge="1"/>
              </a:tr>
              <a:tr h="404000">
                <a:tc>
                  <a:txBody>
                    <a:bodyPr>
                      <a:noAutofit/>
                    </a:bodyPr>
                    <a:lstStyle/>
                    <a:p>
                      <a:pPr indent="0" lvl="1" marL="457200" marR="0" rtl="0" algn="l">
                        <a:spcBef>
                          <a:spcPts val="0"/>
                        </a:spcBef>
                        <a:buSzPct val="25000"/>
                        <a:buNone/>
                      </a:pPr>
                      <a:r>
                        <a:rPr baseline="0" lang="en-US" sz="1600" u="none" cap="none" strike="noStrike"/>
                        <a:t>National Assisted Acquisition Services</a:t>
                      </a:r>
                    </a:p>
                  </a:txBody>
                  <a:tcPr marT="45725" marB="45725" marR="91450" marL="91450"/>
                </a:tc>
                <a:tc>
                  <a:txBody>
                    <a:bodyPr>
                      <a:noAutofit/>
                    </a:bodyPr>
                    <a:lstStyle/>
                    <a:p>
                      <a:pPr indent="0" lvl="1" marL="457200" marR="0" rtl="0" algn="l">
                        <a:spcBef>
                          <a:spcPts val="0"/>
                        </a:spcBef>
                        <a:buSzPct val="25000"/>
                        <a:buNone/>
                      </a:pPr>
                      <a:r>
                        <a:rPr baseline="0" lang="en-US" sz="1600" u="none" cap="none" strike="noStrike"/>
                        <a:t>AASFedSim</a:t>
                      </a:r>
                    </a:p>
                  </a:txBody>
                  <a:tcPr marT="45725" marB="45725" marR="91450" marL="91450"/>
                </a:tc>
              </a:tr>
              <a:tr h="404000">
                <a:tc>
                  <a:txBody>
                    <a:bodyPr>
                      <a:noAutofit/>
                    </a:bodyPr>
                    <a:lstStyle/>
                    <a:p>
                      <a:pPr indent="0" lvl="1" marL="457200" marR="0" rtl="0" algn="l">
                        <a:spcBef>
                          <a:spcPts val="0"/>
                        </a:spcBef>
                        <a:buSzPct val="25000"/>
                        <a:buNone/>
                      </a:pPr>
                      <a:r>
                        <a:rPr baseline="0" lang="en-US" sz="1600" u="none" cap="none" strike="noStrike"/>
                        <a:t>Regional Assisted Acquisition Services</a:t>
                      </a:r>
                    </a:p>
                  </a:txBody>
                  <a:tcPr marT="45725" marB="45725" marR="91450" marL="91450"/>
                </a:tc>
                <a:tc>
                  <a:txBody>
                    <a:bodyPr>
                      <a:noAutofit/>
                    </a:bodyPr>
                    <a:lstStyle/>
                    <a:p>
                      <a:pPr indent="0" lvl="1" marL="457200" marR="0" rtl="0" algn="l">
                        <a:spcBef>
                          <a:spcPts val="0"/>
                        </a:spcBef>
                        <a:buSzPct val="25000"/>
                        <a:buNone/>
                      </a:pPr>
                      <a:r>
                        <a:rPr baseline="0" lang="en-US" sz="1600" u="none" cap="none" strike="noStrike"/>
                        <a:t>AASREGIT</a:t>
                      </a:r>
                    </a:p>
                  </a:txBody>
                  <a:tcPr marT="45725" marB="45725" marR="91450" marL="91450"/>
                </a:tc>
              </a:tr>
              <a:tr h="404000">
                <a:tc>
                  <a:txBody>
                    <a:bodyPr>
                      <a:noAutofit/>
                    </a:bodyPr>
                    <a:lstStyle/>
                    <a:p>
                      <a:pPr indent="0" lvl="1" marL="457200" marR="0" rtl="0" algn="l">
                        <a:spcBef>
                          <a:spcPts val="0"/>
                        </a:spcBef>
                        <a:buSzPct val="25000"/>
                        <a:buNone/>
                      </a:pPr>
                      <a:r>
                        <a:rPr baseline="0" lang="en-US" sz="1600" u="none" cap="none" strike="noStrike"/>
                        <a:t>Integrated Workplace Acquisition Center</a:t>
                      </a:r>
                    </a:p>
                  </a:txBody>
                  <a:tcPr marT="45725" marB="45725" marR="91450" marL="91450"/>
                </a:tc>
                <a:tc>
                  <a:txBody>
                    <a:bodyPr>
                      <a:noAutofit/>
                    </a:bodyPr>
                    <a:lstStyle/>
                    <a:p>
                      <a:pPr indent="0" lvl="1" marL="457200" marR="0" rtl="0" algn="l">
                        <a:spcBef>
                          <a:spcPts val="0"/>
                        </a:spcBef>
                        <a:buSzPct val="25000"/>
                        <a:buNone/>
                      </a:pPr>
                      <a:r>
                        <a:rPr baseline="0" lang="en-US" sz="1600" u="none" cap="none" strike="noStrike"/>
                        <a:t>IWAC</a:t>
                      </a:r>
                    </a:p>
                  </a:txBody>
                  <a:tcPr marT="45725" marB="45725" marR="91450" marL="91450"/>
                </a:tc>
              </a:tr>
              <a:tr h="404000">
                <a:tc>
                  <a:txBody>
                    <a:bodyPr>
                      <a:noAutofit/>
                    </a:bodyPr>
                    <a:lstStyle/>
                    <a:p>
                      <a:pPr indent="0" lvl="1" marL="457200" marR="0" rtl="0" algn="l">
                        <a:spcBef>
                          <a:spcPts val="0"/>
                        </a:spcBef>
                        <a:buSzPct val="25000"/>
                        <a:buNone/>
                      </a:pPr>
                      <a:r>
                        <a:rPr baseline="0" lang="en-US" sz="1600" u="none" cap="none" strike="noStrike"/>
                        <a:t>Regional Network Services-Expanded Services</a:t>
                      </a:r>
                    </a:p>
                  </a:txBody>
                  <a:tcPr marT="45725" marB="45725" marR="91450" marL="91450"/>
                </a:tc>
                <a:tc>
                  <a:txBody>
                    <a:bodyPr>
                      <a:noAutofit/>
                    </a:bodyPr>
                    <a:lstStyle/>
                    <a:p>
                      <a:pPr indent="0" lvl="1" marL="457200" marR="0" rtl="0" algn="l">
                        <a:spcBef>
                          <a:spcPts val="0"/>
                        </a:spcBef>
                        <a:buSzPct val="25000"/>
                        <a:buNone/>
                      </a:pPr>
                      <a:r>
                        <a:rPr baseline="0" lang="en-US" sz="1600" u="none" cap="none" strike="noStrike"/>
                        <a:t>ITSEXPSER</a:t>
                      </a:r>
                    </a:p>
                  </a:txBody>
                  <a:tcPr marT="45725" marB="45725" marR="91450" marL="91450"/>
                </a:tc>
              </a:tr>
              <a:tr h="404000">
                <a:tc>
                  <a:txBody>
                    <a:bodyPr>
                      <a:noAutofit/>
                    </a:bodyPr>
                    <a:lstStyle/>
                    <a:p>
                      <a:pPr indent="0" lvl="1" marL="457200" marR="0" rtl="0" algn="l">
                        <a:spcBef>
                          <a:spcPts val="0"/>
                        </a:spcBef>
                        <a:buSzPct val="25000"/>
                        <a:buNone/>
                      </a:pPr>
                      <a:r>
                        <a:rPr baseline="0" lang="en-US" sz="1600" u="none" cap="none" strike="noStrike"/>
                        <a:t>National IT Commodity Program</a:t>
                      </a:r>
                    </a:p>
                  </a:txBody>
                  <a:tcPr marT="45725" marB="45725" marR="91450" marL="91450"/>
                </a:tc>
                <a:tc>
                  <a:txBody>
                    <a:bodyPr>
                      <a:noAutofit/>
                    </a:bodyPr>
                    <a:lstStyle/>
                    <a:p>
                      <a:pPr indent="0" lvl="1" marL="457200" marR="0" rtl="0" algn="l">
                        <a:spcBef>
                          <a:spcPts val="0"/>
                        </a:spcBef>
                        <a:buSzPct val="25000"/>
                        <a:buNone/>
                      </a:pPr>
                      <a:r>
                        <a:rPr baseline="0" lang="en-US" sz="1600" u="none" cap="none" strike="noStrike"/>
                        <a:t>ITSNATITCM</a:t>
                      </a:r>
                    </a:p>
                  </a:txBody>
                  <a:tcPr marT="45725" marB="45725" marR="91450" marL="91450"/>
                </a:tc>
              </a:tr>
              <a:tr h="404000">
                <a:tc>
                  <a:txBody>
                    <a:bodyPr>
                      <a:noAutofit/>
                    </a:bodyPr>
                    <a:lstStyle/>
                    <a:p>
                      <a:pPr indent="0" lvl="1" marL="457200" marR="0" rtl="0" algn="l">
                        <a:spcBef>
                          <a:spcPts val="0"/>
                        </a:spcBef>
                        <a:buSzPct val="25000"/>
                        <a:buNone/>
                      </a:pPr>
                      <a:r>
                        <a:rPr baseline="0" lang="en-US" sz="1600" u="none" cap="none" strike="noStrike"/>
                        <a:t>HSPD-12</a:t>
                      </a:r>
                    </a:p>
                  </a:txBody>
                  <a:tcPr marT="45725" marB="45725" marR="91450" marL="91450"/>
                </a:tc>
                <a:tc>
                  <a:txBody>
                    <a:bodyPr>
                      <a:noAutofit/>
                    </a:bodyPr>
                    <a:lstStyle/>
                    <a:p>
                      <a:pPr indent="0" lvl="1" marL="457200" marR="0" rtl="0" algn="l">
                        <a:spcBef>
                          <a:spcPts val="0"/>
                        </a:spcBef>
                        <a:buSzPct val="25000"/>
                        <a:buNone/>
                      </a:pPr>
                      <a:r>
                        <a:rPr baseline="0" lang="en-US" sz="1600" u="none" cap="none" strike="noStrike"/>
                        <a:t>ITSHSPD12</a:t>
                      </a:r>
                    </a:p>
                  </a:txBody>
                  <a:tcPr marT="45725" marB="45725" marR="91450" marL="91450"/>
                </a:tc>
              </a:tr>
              <a:tr h="404000">
                <a:tc gridSpan="2">
                  <a:txBody>
                    <a:bodyPr>
                      <a:noAutofit/>
                    </a:bodyPr>
                    <a:lstStyle/>
                    <a:p>
                      <a:pPr indent="0" lvl="0" marL="0" marR="0" rtl="0" algn="l">
                        <a:spcBef>
                          <a:spcPts val="0"/>
                        </a:spcBef>
                        <a:buSzPct val="25000"/>
                        <a:buNone/>
                      </a:pPr>
                      <a:r>
                        <a:rPr baseline="0" lang="en-US" sz="1600" u="none" cap="none" strike="noStrike"/>
                        <a:t>Region 7: N/A</a:t>
                      </a:r>
                    </a:p>
                  </a:txBody>
                  <a:tcPr marT="45725" marB="45725" marR="91450" marL="91450"/>
                </a:tc>
                <a:tc hMerge="1"/>
              </a:tr>
            </a:tbl>
          </a:graphicData>
        </a:graphic>
      </p:graphicFrame>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7" name="Shape 687"/>
        <p:cNvGrpSpPr/>
        <p:nvPr/>
      </p:nvGrpSpPr>
      <p:grpSpPr>
        <a:xfrm>
          <a:off x="0" y="0"/>
          <a:ext cx="0" cy="0"/>
          <a:chOff x="0" y="0"/>
          <a:chExt cx="0" cy="0"/>
        </a:xfrm>
      </p:grpSpPr>
      <p:sp>
        <p:nvSpPr>
          <p:cNvPr id="688" name="Shape 688"/>
          <p:cNvSpPr txBox="1"/>
          <p:nvPr>
            <p:ph type="title"/>
          </p:nvPr>
        </p:nvSpPr>
        <p:spPr>
          <a:xfrm>
            <a:off x="455612" y="331787"/>
            <a:ext cx="84867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PCAS/DBR Hybrid </a:t>
            </a:r>
            <a:r>
              <a:rPr b="1" baseline="0" i="0" lang="en-US" sz="2600" u="none" cap="none" strike="noStrike">
                <a:solidFill>
                  <a:schemeClr val="lt1"/>
                </a:solidFill>
                <a:latin typeface="Arial"/>
                <a:ea typeface="Arial"/>
                <a:cs typeface="Arial"/>
                <a:sym typeface="Arial"/>
              </a:rPr>
              <a:t>Lifecycle</a:t>
            </a:r>
          </a:p>
        </p:txBody>
      </p:sp>
      <p:sp>
        <p:nvSpPr>
          <p:cNvPr id="689" name="Shape 689"/>
          <p:cNvSpPr/>
          <p:nvPr/>
        </p:nvSpPr>
        <p:spPr>
          <a:xfrm>
            <a:off x="1335317" y="1089982"/>
            <a:ext cx="1597645" cy="958586"/>
          </a:xfrm>
          <a:prstGeom prst="roundRect">
            <a:avLst>
              <a:gd fmla="val 16667" name="adj"/>
            </a:avLst>
          </a:prstGeom>
          <a:solidFill>
            <a:srgbClr val="C00000"/>
          </a:solidFill>
          <a:ln>
            <a:noFill/>
          </a:ln>
        </p:spPr>
        <p:txBody>
          <a:bodyPr anchorCtr="0" anchor="ctr" bIns="45700" lIns="91425" rIns="91425" tIns="45700">
            <a:noAutofit/>
          </a:bodyPr>
          <a:lstStyle/>
          <a:p>
            <a:pPr indent="0" lvl="0" marL="0" marR="0" rtl="0" algn="ctr">
              <a:lnSpc>
                <a:spcPct val="85000"/>
              </a:lnSpc>
              <a:spcBef>
                <a:spcPts val="0"/>
              </a:spcBef>
              <a:spcAft>
                <a:spcPts val="260"/>
              </a:spcAft>
              <a:buSzPct val="25000"/>
              <a:buNone/>
            </a:pPr>
            <a:r>
              <a:rPr b="1" baseline="0" i="0" lang="en-US" sz="1300" u="none" cap="none" strike="noStrike">
                <a:solidFill>
                  <a:schemeClr val="lt1"/>
                </a:solidFill>
                <a:latin typeface="Arial"/>
                <a:ea typeface="Arial"/>
                <a:cs typeface="Arial"/>
                <a:sym typeface="Arial"/>
              </a:rPr>
              <a:t>Establish Agreement</a:t>
            </a:r>
          </a:p>
        </p:txBody>
      </p:sp>
      <p:sp>
        <p:nvSpPr>
          <p:cNvPr id="690" name="Shape 690"/>
          <p:cNvSpPr/>
          <p:nvPr/>
        </p:nvSpPr>
        <p:spPr>
          <a:xfrm>
            <a:off x="3092727" y="1089982"/>
            <a:ext cx="1597645" cy="958586"/>
          </a:xfrm>
          <a:prstGeom prst="rightArrow">
            <a:avLst>
              <a:gd fmla="val 50000" name="adj1"/>
              <a:gd fmla="val 50000" name="adj2"/>
            </a:avLst>
          </a:prstGeom>
          <a:solidFill>
            <a:srgbClr val="D9EDEF"/>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0" baseline="0" i="0" sz="1800" u="none" cap="none" strike="noStrike">
              <a:solidFill>
                <a:schemeClr val="lt1"/>
              </a:solidFill>
              <a:latin typeface="Arial"/>
              <a:ea typeface="Arial"/>
              <a:cs typeface="Arial"/>
              <a:sym typeface="Arial"/>
            </a:endParaRPr>
          </a:p>
        </p:txBody>
      </p:sp>
      <p:sp>
        <p:nvSpPr>
          <p:cNvPr id="691" name="Shape 691"/>
          <p:cNvSpPr/>
          <p:nvPr/>
        </p:nvSpPr>
        <p:spPr>
          <a:xfrm>
            <a:off x="4850137" y="1089982"/>
            <a:ext cx="1597645" cy="958586"/>
          </a:xfrm>
          <a:prstGeom prst="roundRect">
            <a:avLst>
              <a:gd fmla="val 16667" name="adj"/>
            </a:avLst>
          </a:prstGeom>
          <a:solidFill>
            <a:srgbClr val="C00000"/>
          </a:solidFill>
          <a:ln>
            <a:noFill/>
          </a:ln>
        </p:spPr>
        <p:txBody>
          <a:bodyPr anchorCtr="0" anchor="ctr" bIns="45700" lIns="91425" rIns="91425" tIns="45700">
            <a:noAutofit/>
          </a:bodyPr>
          <a:lstStyle/>
          <a:p>
            <a:pPr indent="0" lvl="0" marL="0" marR="0" rtl="0" algn="ctr">
              <a:lnSpc>
                <a:spcPct val="85000"/>
              </a:lnSpc>
              <a:spcBef>
                <a:spcPts val="0"/>
              </a:spcBef>
              <a:spcAft>
                <a:spcPts val="260"/>
              </a:spcAft>
              <a:buSzPct val="25000"/>
              <a:buNone/>
            </a:pPr>
            <a:r>
              <a:rPr b="1" baseline="0" i="0" lang="en-US" sz="1300" u="none" cap="none" strike="noStrike">
                <a:solidFill>
                  <a:schemeClr val="lt1"/>
                </a:solidFill>
                <a:latin typeface="Arial"/>
                <a:ea typeface="Arial"/>
                <a:cs typeface="Arial"/>
                <a:sym typeface="Arial"/>
              </a:rPr>
              <a:t>Initiate Billing Records at Feeder System</a:t>
            </a:r>
          </a:p>
        </p:txBody>
      </p:sp>
      <p:sp>
        <p:nvSpPr>
          <p:cNvPr id="692" name="Shape 692"/>
          <p:cNvSpPr/>
          <p:nvPr/>
        </p:nvSpPr>
        <p:spPr>
          <a:xfrm>
            <a:off x="6607547" y="1089982"/>
            <a:ext cx="1597645" cy="958586"/>
          </a:xfrm>
          <a:prstGeom prst="rightArrow">
            <a:avLst>
              <a:gd fmla="val 50000" name="adj1"/>
              <a:gd fmla="val 50000" name="adj2"/>
            </a:avLst>
          </a:prstGeom>
          <a:solidFill>
            <a:srgbClr val="D9EDEF"/>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0" baseline="0" i="0" sz="1800" u="none" cap="none" strike="noStrike">
              <a:solidFill>
                <a:schemeClr val="lt1"/>
              </a:solidFill>
              <a:latin typeface="Arial"/>
              <a:ea typeface="Arial"/>
              <a:cs typeface="Arial"/>
              <a:sym typeface="Arial"/>
            </a:endParaRPr>
          </a:p>
        </p:txBody>
      </p:sp>
      <p:sp>
        <p:nvSpPr>
          <p:cNvPr id="693" name="Shape 693"/>
          <p:cNvSpPr/>
          <p:nvPr/>
        </p:nvSpPr>
        <p:spPr>
          <a:xfrm>
            <a:off x="5009903" y="2192357"/>
            <a:ext cx="1597645" cy="958586"/>
          </a:xfrm>
          <a:prstGeom prst="roundRect">
            <a:avLst>
              <a:gd fmla="val 16667" name="adj"/>
            </a:avLst>
          </a:prstGeom>
          <a:solidFill>
            <a:srgbClr val="C00000"/>
          </a:solidFill>
          <a:ln>
            <a:noFill/>
          </a:ln>
        </p:spPr>
        <p:txBody>
          <a:bodyPr anchorCtr="0" anchor="ctr" bIns="45700" lIns="91425" rIns="91425" tIns="45700">
            <a:noAutofit/>
          </a:bodyPr>
          <a:lstStyle/>
          <a:p>
            <a:pPr indent="0" lvl="0" marL="0" marR="0" rtl="0" algn="ctr">
              <a:lnSpc>
                <a:spcPct val="85000"/>
              </a:lnSpc>
              <a:spcBef>
                <a:spcPts val="0"/>
              </a:spcBef>
              <a:spcAft>
                <a:spcPts val="260"/>
              </a:spcAft>
              <a:buSzPct val="25000"/>
              <a:buNone/>
            </a:pPr>
            <a:r>
              <a:rPr b="1" baseline="0" i="0" lang="en-US" sz="1300" u="none" cap="none" strike="noStrike">
                <a:solidFill>
                  <a:schemeClr val="lt1"/>
                </a:solidFill>
                <a:latin typeface="Arial"/>
                <a:ea typeface="Arial"/>
                <a:cs typeface="Arial"/>
                <a:sym typeface="Arial"/>
              </a:rPr>
              <a:t>Establish Detail Billing Records in Pegasys</a:t>
            </a:r>
          </a:p>
        </p:txBody>
      </p:sp>
      <p:sp>
        <p:nvSpPr>
          <p:cNvPr id="694" name="Shape 694"/>
          <p:cNvSpPr/>
          <p:nvPr/>
        </p:nvSpPr>
        <p:spPr>
          <a:xfrm>
            <a:off x="3252492" y="2192357"/>
            <a:ext cx="1597645" cy="958586"/>
          </a:xfrm>
          <a:prstGeom prst="rightArrow">
            <a:avLst>
              <a:gd fmla="val 50000" name="adj1"/>
              <a:gd fmla="val 50000" name="adj2"/>
            </a:avLst>
          </a:prstGeom>
          <a:solidFill>
            <a:srgbClr val="D9EDEF"/>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0" baseline="0" i="0" sz="1800" u="none" cap="none" strike="noStrike">
              <a:solidFill>
                <a:schemeClr val="lt1"/>
              </a:solidFill>
              <a:latin typeface="Arial"/>
              <a:ea typeface="Arial"/>
              <a:cs typeface="Arial"/>
              <a:sym typeface="Arial"/>
            </a:endParaRPr>
          </a:p>
        </p:txBody>
      </p:sp>
      <p:sp>
        <p:nvSpPr>
          <p:cNvPr id="695" name="Shape 695"/>
          <p:cNvSpPr/>
          <p:nvPr/>
        </p:nvSpPr>
        <p:spPr>
          <a:xfrm>
            <a:off x="1495083" y="2192357"/>
            <a:ext cx="1597645" cy="958586"/>
          </a:xfrm>
          <a:prstGeom prst="roundRect">
            <a:avLst>
              <a:gd fmla="val 16667" name="adj"/>
            </a:avLst>
          </a:prstGeom>
          <a:solidFill>
            <a:srgbClr val="C00000"/>
          </a:solidFill>
          <a:ln>
            <a:noFill/>
          </a:ln>
        </p:spPr>
        <p:txBody>
          <a:bodyPr anchorCtr="0" anchor="ctr" bIns="45700" lIns="91425" rIns="91425" tIns="45700">
            <a:noAutofit/>
          </a:bodyPr>
          <a:lstStyle/>
          <a:p>
            <a:pPr indent="0" lvl="0" marL="0" marR="0" rtl="0" algn="ctr">
              <a:lnSpc>
                <a:spcPct val="85000"/>
              </a:lnSpc>
              <a:spcBef>
                <a:spcPts val="0"/>
              </a:spcBef>
              <a:spcAft>
                <a:spcPts val="260"/>
              </a:spcAft>
              <a:buSzPct val="25000"/>
              <a:buNone/>
            </a:pPr>
            <a:r>
              <a:rPr b="1" baseline="0" i="0" lang="en-US" sz="1300" u="none" cap="none" strike="noStrike">
                <a:solidFill>
                  <a:schemeClr val="lt1"/>
                </a:solidFill>
                <a:latin typeface="Arial"/>
                <a:ea typeface="Arial"/>
                <a:cs typeface="Arial"/>
                <a:sym typeface="Arial"/>
              </a:rPr>
              <a:t>Generate Receivable and /or Advance Offset</a:t>
            </a:r>
          </a:p>
        </p:txBody>
      </p:sp>
      <p:sp>
        <p:nvSpPr>
          <p:cNvPr id="696" name="Shape 696"/>
          <p:cNvSpPr/>
          <p:nvPr/>
        </p:nvSpPr>
        <p:spPr>
          <a:xfrm>
            <a:off x="-262327" y="2192357"/>
            <a:ext cx="1597645" cy="958586"/>
          </a:xfrm>
          <a:prstGeom prst="rightArrow">
            <a:avLst>
              <a:gd fmla="val 50000" name="adj1"/>
              <a:gd fmla="val 50000" name="adj2"/>
            </a:avLst>
          </a:prstGeom>
          <a:solidFill>
            <a:srgbClr val="D9EDEF"/>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0" baseline="0" i="0" sz="1800" u="none" cap="none" strike="noStrike">
              <a:solidFill>
                <a:schemeClr val="lt1"/>
              </a:solidFill>
              <a:latin typeface="Arial"/>
              <a:ea typeface="Arial"/>
              <a:cs typeface="Arial"/>
              <a:sym typeface="Arial"/>
            </a:endParaRPr>
          </a:p>
        </p:txBody>
      </p:sp>
      <p:sp>
        <p:nvSpPr>
          <p:cNvPr id="697" name="Shape 697"/>
          <p:cNvSpPr/>
          <p:nvPr/>
        </p:nvSpPr>
        <p:spPr>
          <a:xfrm>
            <a:off x="1335317" y="3294732"/>
            <a:ext cx="1597645" cy="958586"/>
          </a:xfrm>
          <a:prstGeom prst="roundRect">
            <a:avLst>
              <a:gd fmla="val 16667" name="adj"/>
            </a:avLst>
          </a:prstGeom>
          <a:solidFill>
            <a:srgbClr val="C00000"/>
          </a:solidFill>
          <a:ln>
            <a:noFill/>
          </a:ln>
        </p:spPr>
        <p:txBody>
          <a:bodyPr anchorCtr="0" anchor="ctr" bIns="45700" lIns="91425" rIns="91425" tIns="45700">
            <a:noAutofit/>
          </a:bodyPr>
          <a:lstStyle/>
          <a:p>
            <a:pPr indent="0" lvl="0" marL="0" marR="0" rtl="0" algn="ctr">
              <a:lnSpc>
                <a:spcPct val="85000"/>
              </a:lnSpc>
              <a:spcBef>
                <a:spcPts val="0"/>
              </a:spcBef>
              <a:spcAft>
                <a:spcPts val="260"/>
              </a:spcAft>
              <a:buSzPct val="25000"/>
              <a:buNone/>
            </a:pPr>
            <a:r>
              <a:rPr b="1" baseline="0" i="0" lang="en-US" sz="1300" u="none" cap="none" strike="noStrike">
                <a:solidFill>
                  <a:schemeClr val="lt1"/>
                </a:solidFill>
                <a:latin typeface="Arial"/>
                <a:ea typeface="Arial"/>
                <a:cs typeface="Arial"/>
                <a:sym typeface="Arial"/>
              </a:rPr>
              <a:t>Bill Customer</a:t>
            </a:r>
          </a:p>
        </p:txBody>
      </p:sp>
      <p:sp>
        <p:nvSpPr>
          <p:cNvPr id="698" name="Shape 698"/>
          <p:cNvSpPr/>
          <p:nvPr/>
        </p:nvSpPr>
        <p:spPr>
          <a:xfrm>
            <a:off x="3092727" y="3294732"/>
            <a:ext cx="1597645" cy="958586"/>
          </a:xfrm>
          <a:prstGeom prst="rightArrow">
            <a:avLst>
              <a:gd fmla="val 50000" name="adj1"/>
              <a:gd fmla="val 50000" name="adj2"/>
            </a:avLst>
          </a:prstGeom>
          <a:solidFill>
            <a:srgbClr val="D9EDEF"/>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0" baseline="0" i="0" sz="1800" u="none" cap="none" strike="noStrike">
              <a:solidFill>
                <a:schemeClr val="lt1"/>
              </a:solidFill>
              <a:latin typeface="Arial"/>
              <a:ea typeface="Arial"/>
              <a:cs typeface="Arial"/>
              <a:sym typeface="Arial"/>
            </a:endParaRPr>
          </a:p>
        </p:txBody>
      </p:sp>
      <p:sp>
        <p:nvSpPr>
          <p:cNvPr id="699" name="Shape 699"/>
          <p:cNvSpPr/>
          <p:nvPr/>
        </p:nvSpPr>
        <p:spPr>
          <a:xfrm>
            <a:off x="4850137" y="3294732"/>
            <a:ext cx="1597645" cy="958586"/>
          </a:xfrm>
          <a:prstGeom prst="roundRect">
            <a:avLst>
              <a:gd fmla="val 16667" name="adj"/>
            </a:avLst>
          </a:prstGeom>
          <a:solidFill>
            <a:srgbClr val="C00000"/>
          </a:solidFill>
          <a:ln>
            <a:noFill/>
          </a:ln>
        </p:spPr>
        <p:txBody>
          <a:bodyPr anchorCtr="0" anchor="ctr" bIns="45700" lIns="91425" rIns="91425" tIns="45700">
            <a:noAutofit/>
          </a:bodyPr>
          <a:lstStyle/>
          <a:p>
            <a:pPr indent="0" lvl="0" marL="0" marR="0" rtl="0" algn="ctr">
              <a:lnSpc>
                <a:spcPct val="85000"/>
              </a:lnSpc>
              <a:spcBef>
                <a:spcPts val="0"/>
              </a:spcBef>
              <a:spcAft>
                <a:spcPts val="260"/>
              </a:spcAft>
              <a:buSzPct val="25000"/>
              <a:buNone/>
            </a:pPr>
            <a:r>
              <a:rPr b="1" baseline="0" i="0" lang="en-US" sz="1300" u="none" cap="none" strike="noStrike">
                <a:solidFill>
                  <a:schemeClr val="lt1"/>
                </a:solidFill>
                <a:latin typeface="Arial"/>
                <a:ea typeface="Arial"/>
                <a:cs typeface="Arial"/>
                <a:sym typeface="Arial"/>
              </a:rPr>
              <a:t>Record Accrual</a:t>
            </a:r>
          </a:p>
        </p:txBody>
      </p:sp>
      <p:sp>
        <p:nvSpPr>
          <p:cNvPr id="700" name="Shape 700"/>
          <p:cNvSpPr/>
          <p:nvPr/>
        </p:nvSpPr>
        <p:spPr>
          <a:xfrm>
            <a:off x="6607547" y="3294732"/>
            <a:ext cx="1597645" cy="958586"/>
          </a:xfrm>
          <a:prstGeom prst="rightArrow">
            <a:avLst>
              <a:gd fmla="val 50000" name="adj1"/>
              <a:gd fmla="val 50000" name="adj2"/>
            </a:avLst>
          </a:prstGeom>
          <a:solidFill>
            <a:srgbClr val="D9EDEF"/>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0" baseline="0" i="0" sz="1800" u="none" cap="none" strike="noStrike">
              <a:solidFill>
                <a:schemeClr val="lt1"/>
              </a:solidFill>
              <a:latin typeface="Arial"/>
              <a:ea typeface="Arial"/>
              <a:cs typeface="Arial"/>
              <a:sym typeface="Arial"/>
            </a:endParaRPr>
          </a:p>
        </p:txBody>
      </p:sp>
      <p:sp>
        <p:nvSpPr>
          <p:cNvPr id="701" name="Shape 701"/>
          <p:cNvSpPr/>
          <p:nvPr/>
        </p:nvSpPr>
        <p:spPr>
          <a:xfrm>
            <a:off x="5009903" y="4397107"/>
            <a:ext cx="1597645" cy="958586"/>
          </a:xfrm>
          <a:prstGeom prst="roundRect">
            <a:avLst>
              <a:gd fmla="val 16667" name="adj"/>
            </a:avLst>
          </a:prstGeom>
          <a:solidFill>
            <a:srgbClr val="C00000"/>
          </a:solidFill>
          <a:ln>
            <a:noFill/>
          </a:ln>
        </p:spPr>
        <p:txBody>
          <a:bodyPr anchorCtr="0" anchor="ctr" bIns="45700" lIns="91425" rIns="91425" tIns="45700">
            <a:noAutofit/>
          </a:bodyPr>
          <a:lstStyle/>
          <a:p>
            <a:pPr indent="0" lvl="0" marL="0" marR="0" rtl="0" algn="ctr">
              <a:lnSpc>
                <a:spcPct val="85000"/>
              </a:lnSpc>
              <a:spcBef>
                <a:spcPts val="0"/>
              </a:spcBef>
              <a:spcAft>
                <a:spcPts val="260"/>
              </a:spcAft>
              <a:buSzPct val="25000"/>
              <a:buNone/>
            </a:pPr>
            <a:r>
              <a:rPr b="1" baseline="0" i="0" lang="en-US" sz="1300" u="none" cap="none" strike="noStrike">
                <a:solidFill>
                  <a:schemeClr val="lt1"/>
                </a:solidFill>
                <a:latin typeface="Arial"/>
                <a:ea typeface="Arial"/>
                <a:cs typeface="Arial"/>
                <a:sym typeface="Arial"/>
              </a:rPr>
              <a:t>Track Receivable &amp; Record Overdue Charges</a:t>
            </a:r>
          </a:p>
        </p:txBody>
      </p:sp>
      <p:sp>
        <p:nvSpPr>
          <p:cNvPr id="702" name="Shape 702"/>
          <p:cNvSpPr/>
          <p:nvPr/>
        </p:nvSpPr>
        <p:spPr>
          <a:xfrm>
            <a:off x="3252492" y="4397107"/>
            <a:ext cx="1597645" cy="958586"/>
          </a:xfrm>
          <a:prstGeom prst="rightArrow">
            <a:avLst>
              <a:gd fmla="val 50000" name="adj1"/>
              <a:gd fmla="val 50000" name="adj2"/>
            </a:avLst>
          </a:prstGeom>
          <a:solidFill>
            <a:schemeClr val="accent2"/>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0" baseline="0" i="0" sz="1800" u="none" cap="none" strike="noStrike">
              <a:solidFill>
                <a:schemeClr val="lt1"/>
              </a:solidFill>
              <a:latin typeface="Arial"/>
              <a:ea typeface="Arial"/>
              <a:cs typeface="Arial"/>
              <a:sym typeface="Arial"/>
            </a:endParaRPr>
          </a:p>
        </p:txBody>
      </p:sp>
      <p:sp>
        <p:nvSpPr>
          <p:cNvPr id="703" name="Shape 703"/>
          <p:cNvSpPr/>
          <p:nvPr/>
        </p:nvSpPr>
        <p:spPr>
          <a:xfrm>
            <a:off x="1495083" y="4397107"/>
            <a:ext cx="1597645" cy="958586"/>
          </a:xfrm>
          <a:prstGeom prst="roundRect">
            <a:avLst>
              <a:gd fmla="val 16667" name="adj"/>
            </a:avLst>
          </a:prstGeom>
          <a:solidFill>
            <a:srgbClr val="C00000"/>
          </a:solidFill>
          <a:ln>
            <a:noFill/>
          </a:ln>
        </p:spPr>
        <p:txBody>
          <a:bodyPr anchorCtr="0" anchor="ctr" bIns="45700" lIns="91425" rIns="91425" tIns="45700">
            <a:noAutofit/>
          </a:bodyPr>
          <a:lstStyle/>
          <a:p>
            <a:pPr indent="0" lvl="0" marL="0" marR="0" rtl="0" algn="ctr">
              <a:lnSpc>
                <a:spcPct val="85000"/>
              </a:lnSpc>
              <a:spcBef>
                <a:spcPts val="0"/>
              </a:spcBef>
              <a:spcAft>
                <a:spcPts val="260"/>
              </a:spcAft>
              <a:buSzPct val="25000"/>
              <a:buNone/>
            </a:pPr>
            <a:r>
              <a:rPr b="1" baseline="0" i="0" lang="en-US" sz="1300" u="none" cap="none" strike="noStrike">
                <a:solidFill>
                  <a:schemeClr val="lt1"/>
                </a:solidFill>
                <a:latin typeface="Arial"/>
                <a:ea typeface="Arial"/>
                <a:cs typeface="Arial"/>
                <a:sym typeface="Arial"/>
              </a:rPr>
              <a:t>Record Collection</a:t>
            </a:r>
          </a:p>
        </p:txBody>
      </p:sp>
      <p:sp>
        <p:nvSpPr>
          <p:cNvPr id="704" name="Shape 704"/>
          <p:cNvSpPr/>
          <p:nvPr/>
        </p:nvSpPr>
        <p:spPr>
          <a:xfrm>
            <a:off x="-262327" y="4397107"/>
            <a:ext cx="1597645" cy="958586"/>
          </a:xfrm>
          <a:prstGeom prst="rightArrow">
            <a:avLst>
              <a:gd fmla="val 50000" name="adj1"/>
              <a:gd fmla="val 50000" name="adj2"/>
            </a:avLst>
          </a:prstGeom>
          <a:solidFill>
            <a:srgbClr val="D9EDEF"/>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0" baseline="0" i="0" sz="1800" u="none" cap="none" strike="noStrike">
              <a:solidFill>
                <a:schemeClr val="lt1"/>
              </a:solidFill>
              <a:latin typeface="Arial"/>
              <a:ea typeface="Arial"/>
              <a:cs typeface="Arial"/>
              <a:sym typeface="Arial"/>
            </a:endParaRPr>
          </a:p>
        </p:txBody>
      </p:sp>
      <p:sp>
        <p:nvSpPr>
          <p:cNvPr id="705" name="Shape 705"/>
          <p:cNvSpPr/>
          <p:nvPr/>
        </p:nvSpPr>
        <p:spPr>
          <a:xfrm>
            <a:off x="2214023" y="5499482"/>
            <a:ext cx="1597645" cy="958586"/>
          </a:xfrm>
          <a:prstGeom prst="roundRect">
            <a:avLst>
              <a:gd fmla="val 16667" name="adj"/>
            </a:avLst>
          </a:prstGeom>
          <a:solidFill>
            <a:srgbClr val="C00000"/>
          </a:solidFill>
          <a:ln>
            <a:noFill/>
          </a:ln>
        </p:spPr>
        <p:txBody>
          <a:bodyPr anchorCtr="0" anchor="ctr" bIns="45700" lIns="91425" rIns="91425" tIns="45700">
            <a:noAutofit/>
          </a:bodyPr>
          <a:lstStyle/>
          <a:p>
            <a:pPr indent="0" lvl="0" marL="0" marR="0" rtl="0" algn="ctr">
              <a:lnSpc>
                <a:spcPct val="85000"/>
              </a:lnSpc>
              <a:spcBef>
                <a:spcPts val="0"/>
              </a:spcBef>
              <a:spcAft>
                <a:spcPts val="0"/>
              </a:spcAft>
              <a:buSzPct val="25000"/>
              <a:buNone/>
            </a:pPr>
            <a:r>
              <a:rPr b="1" baseline="0" i="0" lang="en-US" sz="1300" u="none" cap="none" strike="noStrike">
                <a:solidFill>
                  <a:schemeClr val="lt1"/>
                </a:solidFill>
                <a:latin typeface="Arial"/>
                <a:ea typeface="Arial"/>
                <a:cs typeface="Arial"/>
                <a:sym typeface="Arial"/>
              </a:rPr>
              <a:t>Disputes/</a:t>
            </a:r>
          </a:p>
          <a:p>
            <a:pPr indent="0" lvl="0" marL="0" marR="0" rtl="0" algn="ctr">
              <a:lnSpc>
                <a:spcPct val="85000"/>
              </a:lnSpc>
              <a:spcBef>
                <a:spcPts val="260"/>
              </a:spcBef>
              <a:spcAft>
                <a:spcPts val="260"/>
              </a:spcAft>
              <a:buSzPct val="25000"/>
              <a:buNone/>
            </a:pPr>
            <a:r>
              <a:rPr b="1" baseline="0" i="0" lang="en-US" sz="1300" u="none" cap="none" strike="noStrike">
                <a:solidFill>
                  <a:schemeClr val="lt1"/>
                </a:solidFill>
                <a:latin typeface="Arial"/>
                <a:ea typeface="Arial"/>
                <a:cs typeface="Arial"/>
                <a:sym typeface="Arial"/>
              </a:rPr>
              <a:t>Chargebacks</a:t>
            </a:r>
          </a:p>
        </p:txBody>
      </p:sp>
      <p:sp>
        <p:nvSpPr>
          <p:cNvPr id="706" name="Shape 706"/>
          <p:cNvSpPr/>
          <p:nvPr/>
        </p:nvSpPr>
        <p:spPr>
          <a:xfrm>
            <a:off x="3971432" y="5499482"/>
            <a:ext cx="1597645" cy="958586"/>
          </a:xfrm>
          <a:prstGeom prst="rightArrow">
            <a:avLst>
              <a:gd fmla="val 50000" name="adj1"/>
              <a:gd fmla="val 50000" name="adj2"/>
            </a:avLst>
          </a:prstGeom>
          <a:solidFill>
            <a:srgbClr val="D9EDEF"/>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0" baseline="0" i="0" sz="1800" u="none" cap="none" strike="noStrike">
              <a:solidFill>
                <a:schemeClr val="lt1"/>
              </a:solidFill>
              <a:latin typeface="Arial"/>
              <a:ea typeface="Arial"/>
              <a:cs typeface="Arial"/>
              <a:sym typeface="Arial"/>
            </a:endParaRPr>
          </a:p>
        </p:txBody>
      </p:sp>
      <p:sp>
        <p:nvSpPr>
          <p:cNvPr id="707" name="Shape 707"/>
          <p:cNvSpPr/>
          <p:nvPr/>
        </p:nvSpPr>
        <p:spPr>
          <a:xfrm>
            <a:off x="5728842" y="5499482"/>
            <a:ext cx="1597645" cy="958586"/>
          </a:xfrm>
          <a:prstGeom prst="roundRect">
            <a:avLst>
              <a:gd fmla="val 16667" name="adj"/>
            </a:avLst>
          </a:prstGeom>
          <a:solidFill>
            <a:srgbClr val="C00000"/>
          </a:solidFill>
          <a:ln>
            <a:noFill/>
          </a:ln>
        </p:spPr>
        <p:txBody>
          <a:bodyPr anchorCtr="0" anchor="ctr" bIns="45700" lIns="91425" rIns="91425" tIns="45700">
            <a:noAutofit/>
          </a:bodyPr>
          <a:lstStyle/>
          <a:p>
            <a:pPr indent="0" lvl="0" marL="0" marR="0" rtl="0" algn="ctr">
              <a:lnSpc>
                <a:spcPct val="85000"/>
              </a:lnSpc>
              <a:spcBef>
                <a:spcPts val="0"/>
              </a:spcBef>
              <a:spcAft>
                <a:spcPts val="260"/>
              </a:spcAft>
              <a:buSzPct val="25000"/>
              <a:buNone/>
            </a:pPr>
            <a:r>
              <a:rPr b="1" baseline="0" i="0" lang="en-US" sz="1300" u="none" cap="none" strike="noStrike">
                <a:solidFill>
                  <a:schemeClr val="lt1"/>
                </a:solidFill>
                <a:latin typeface="Arial"/>
                <a:ea typeface="Arial"/>
                <a:cs typeface="Arial"/>
                <a:sym typeface="Arial"/>
              </a:rPr>
              <a:t>Process Write off/ Adjustment/ Treasury Referral</a:t>
            </a:r>
          </a:p>
        </p:txBody>
      </p:sp>
      <p:sp>
        <p:nvSpPr>
          <p:cNvPr id="708" name="Shape 708"/>
          <p:cNvSpPr/>
          <p:nvPr/>
        </p:nvSpPr>
        <p:spPr>
          <a:xfrm>
            <a:off x="5202360" y="2107314"/>
            <a:ext cx="1360713" cy="737741"/>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ctr">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DBR Import</a:t>
            </a:r>
          </a:p>
          <a:p>
            <a:pPr indent="-57150" lvl="0" marL="57150" marR="0" rtl="0" algn="ctr">
              <a:spcBef>
                <a:spcPts val="30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DBR Crosswalk</a:t>
            </a:r>
          </a:p>
        </p:txBody>
      </p:sp>
      <p:sp>
        <p:nvSpPr>
          <p:cNvPr id="709" name="Shape 709"/>
          <p:cNvSpPr/>
          <p:nvPr/>
        </p:nvSpPr>
        <p:spPr>
          <a:xfrm>
            <a:off x="2931683" y="2102199"/>
            <a:ext cx="1549131" cy="742855"/>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ctr">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FMESB</a:t>
            </a:r>
          </a:p>
          <a:p>
            <a:pPr indent="-57150" lvl="0" marL="57150" marR="0" rtl="0" algn="ctr">
              <a:spcBef>
                <a:spcPts val="30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ASSIST</a:t>
            </a:r>
          </a:p>
        </p:txBody>
      </p:sp>
      <p:sp>
        <p:nvSpPr>
          <p:cNvPr id="710" name="Shape 710"/>
          <p:cNvSpPr/>
          <p:nvPr/>
        </p:nvSpPr>
        <p:spPr>
          <a:xfrm>
            <a:off x="7473156" y="2102200"/>
            <a:ext cx="1360713" cy="476877"/>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ctr">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DBR Summarization</a:t>
            </a:r>
          </a:p>
        </p:txBody>
      </p:sp>
      <p:sp>
        <p:nvSpPr>
          <p:cNvPr id="711" name="Shape 711"/>
          <p:cNvSpPr/>
          <p:nvPr/>
        </p:nvSpPr>
        <p:spPr>
          <a:xfrm>
            <a:off x="7467599" y="4021860"/>
            <a:ext cx="1467394" cy="785811"/>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ctr">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Credit Application</a:t>
            </a:r>
          </a:p>
          <a:p>
            <a:pPr indent="-57150" lvl="0" marL="57150" marR="0" rtl="0" algn="ctr">
              <a:spcBef>
                <a:spcPts val="30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IPACOUT</a:t>
            </a:r>
          </a:p>
          <a:p>
            <a:pPr indent="-57150" lvl="0" marL="57150" marR="0" rtl="0" algn="ctr">
              <a:spcBef>
                <a:spcPts val="30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ARBILLGEN</a:t>
            </a:r>
          </a:p>
        </p:txBody>
      </p:sp>
      <p:sp>
        <p:nvSpPr>
          <p:cNvPr id="712" name="Shape 712"/>
          <p:cNvSpPr/>
          <p:nvPr/>
        </p:nvSpPr>
        <p:spPr>
          <a:xfrm>
            <a:off x="645825" y="4021266"/>
            <a:ext cx="1443091" cy="972172"/>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l">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IPACIN</a:t>
            </a:r>
          </a:p>
          <a:p>
            <a:pPr indent="-57150" lvl="0" marL="57150" marR="0" rtl="0" algn="l">
              <a:spcBef>
                <a:spcPts val="30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LOCKBOX</a:t>
            </a:r>
          </a:p>
          <a:p>
            <a:pPr indent="-57150" lvl="0" marL="57150" marR="0" rtl="0" algn="l">
              <a:spcBef>
                <a:spcPts val="30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Pay.Gov via CIR</a:t>
            </a:r>
          </a:p>
          <a:p>
            <a:pPr indent="-57150" lvl="0" marL="57150" marR="0" rtl="0" algn="l">
              <a:spcBef>
                <a:spcPts val="30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Manual </a:t>
            </a:r>
          </a:p>
          <a:p>
            <a:pPr indent="19050" lvl="0" marL="57150" marR="0" rtl="0" algn="ctr">
              <a:spcBef>
                <a:spcPts val="300"/>
              </a:spcBef>
              <a:spcAft>
                <a:spcPts val="600"/>
              </a:spcAft>
              <a:buClr>
                <a:schemeClr val="dk1"/>
              </a:buClr>
              <a:buFont typeface="Arial"/>
              <a:buNone/>
            </a:pPr>
            <a:r>
              <a:t/>
            </a:r>
            <a:endParaRPr b="1" baseline="0" i="0" sz="1200" u="none" cap="none" strike="noStrike">
              <a:solidFill>
                <a:srgbClr val="000000"/>
              </a:solidFill>
              <a:latin typeface="Calibri"/>
              <a:ea typeface="Calibri"/>
              <a:cs typeface="Calibri"/>
              <a:sym typeface="Calibri"/>
            </a:endParaRPr>
          </a:p>
        </p:txBody>
      </p:sp>
      <p:sp>
        <p:nvSpPr>
          <p:cNvPr id="713" name="Shape 713"/>
          <p:cNvSpPr/>
          <p:nvPr/>
        </p:nvSpPr>
        <p:spPr>
          <a:xfrm>
            <a:off x="732045" y="6374912"/>
            <a:ext cx="1318818" cy="483088"/>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ctr">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IPACIN</a:t>
            </a:r>
          </a:p>
          <a:p>
            <a:pPr indent="-57150" lvl="0" marL="57150" marR="0" rtl="0" algn="ctr">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Pay.gov via CIR</a:t>
            </a:r>
          </a:p>
        </p:txBody>
      </p:sp>
      <p:sp>
        <p:nvSpPr>
          <p:cNvPr id="714" name="Shape 714"/>
          <p:cNvSpPr txBox="1"/>
          <p:nvPr>
            <p:ph idx="12" type="sldNum"/>
          </p:nvPr>
        </p:nvSpPr>
        <p:spPr>
          <a:xfrm>
            <a:off x="1" y="6568731"/>
            <a:ext cx="371473" cy="33054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715" name="Shape 715"/>
          <p:cNvSpPr txBox="1"/>
          <p:nvPr/>
        </p:nvSpPr>
        <p:spPr>
          <a:xfrm>
            <a:off x="2600324" y="6553200"/>
            <a:ext cx="4867274"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716" name="Shape 716"/>
          <p:cNvSpPr txBox="1"/>
          <p:nvPr/>
        </p:nvSpPr>
        <p:spPr>
          <a:xfrm>
            <a:off x="2804901" y="4828280"/>
            <a:ext cx="4223657" cy="738664"/>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US" sz="1200" u="none" cap="none" strike="noStrike">
                <a:solidFill>
                  <a:srgbClr val="000000"/>
                </a:solidFill>
                <a:latin typeface="Arial"/>
                <a:ea typeface="Arial"/>
                <a:cs typeface="Arial"/>
                <a:sym typeface="Arial"/>
              </a:rPr>
              <a:t>Not all steps will apply to every Receivable. These are potential events in the Accounts Receivable (AR) Life Cycle.</a:t>
            </a:r>
          </a:p>
          <a:p>
            <a:pPr indent="0" lvl="0" marL="0" marR="0" rtl="0" algn="l">
              <a:spcBef>
                <a:spcPts val="0"/>
              </a:spcBef>
              <a:spcAft>
                <a:spcPts val="0"/>
              </a:spcAft>
              <a:buNone/>
            </a:pPr>
            <a:r>
              <a:t/>
            </a:r>
            <a:endParaRPr b="0" baseline="0" i="0" sz="1800" u="none" cap="none" strike="noStrike">
              <a:solidFill>
                <a:srgbClr val="000000"/>
              </a:solidFill>
              <a:latin typeface="Arial"/>
              <a:ea typeface="Arial"/>
              <a:cs typeface="Arial"/>
              <a:sym typeface="Arial"/>
            </a:endParaRPr>
          </a:p>
        </p:txBody>
      </p:sp>
      <p:sp>
        <p:nvSpPr>
          <p:cNvPr id="717" name="Shape 717"/>
          <p:cNvSpPr/>
          <p:nvPr/>
        </p:nvSpPr>
        <p:spPr>
          <a:xfrm>
            <a:off x="4480814" y="5467960"/>
            <a:ext cx="1443091" cy="863122"/>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l">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ARREFERSEL</a:t>
            </a:r>
          </a:p>
          <a:p>
            <a:pPr indent="-57150" lvl="0" marL="57150" marR="0" rtl="0" algn="l">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ARTREOEX</a:t>
            </a:r>
          </a:p>
          <a:p>
            <a:pPr indent="-57150" lvl="0" marL="57150" marR="0" rtl="0" algn="l">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IPACIN</a:t>
            </a:r>
          </a:p>
          <a:p>
            <a:pPr indent="-57150" lvl="0" marL="57150" marR="0" rtl="0" algn="l">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AREOCOLL</a:t>
            </a:r>
          </a:p>
          <a:p>
            <a:pPr indent="19050" lvl="0" marL="57150" marR="0" rtl="0" algn="ctr">
              <a:spcBef>
                <a:spcPts val="0"/>
              </a:spcBef>
              <a:spcAft>
                <a:spcPts val="600"/>
              </a:spcAft>
              <a:buClr>
                <a:schemeClr val="dk1"/>
              </a:buClr>
              <a:buFont typeface="Arial"/>
              <a:buNone/>
            </a:pPr>
            <a:r>
              <a:t/>
            </a:r>
            <a:endParaRPr b="1" baseline="0" i="0" sz="1200" u="none" cap="none" strike="noStrike">
              <a:solidFill>
                <a:srgbClr val="000000"/>
              </a:solidFill>
              <a:latin typeface="Calibri"/>
              <a:ea typeface="Calibri"/>
              <a:cs typeface="Calibri"/>
              <a:sym typeface="Calibri"/>
            </a:endParaRPr>
          </a:p>
        </p:txBody>
      </p:sp>
      <p:sp>
        <p:nvSpPr>
          <p:cNvPr id="718" name="Shape 718"/>
          <p:cNvSpPr/>
          <p:nvPr/>
        </p:nvSpPr>
        <p:spPr>
          <a:xfrm>
            <a:off x="578487" y="2111371"/>
            <a:ext cx="1651517" cy="364812"/>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ctr">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Agreement Interface</a:t>
            </a:r>
          </a:p>
        </p:txBody>
      </p:sp>
      <p:sp>
        <p:nvSpPr>
          <p:cNvPr id="719" name="Shape 719"/>
          <p:cNvSpPr/>
          <p:nvPr/>
        </p:nvSpPr>
        <p:spPr>
          <a:xfrm>
            <a:off x="2931683" y="4143330"/>
            <a:ext cx="1360713" cy="542871"/>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ctr">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AROVERDUE</a:t>
            </a:r>
          </a:p>
          <a:p>
            <a:pPr indent="-57150" lvl="0" marL="57150" marR="0" rtl="0" algn="ctr">
              <a:spcBef>
                <a:spcPts val="30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ARDUNNING</a:t>
            </a:r>
          </a:p>
        </p:txBody>
      </p:sp>
      <p:sp>
        <p:nvSpPr>
          <p:cNvPr id="720" name="Shape 720"/>
          <p:cNvSpPr/>
          <p:nvPr/>
        </p:nvSpPr>
        <p:spPr>
          <a:xfrm>
            <a:off x="5153105" y="4147189"/>
            <a:ext cx="1651517" cy="660483"/>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ctr">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Accrual Interface</a:t>
            </a:r>
          </a:p>
          <a:p>
            <a:pPr indent="-57150" lvl="0" marL="57150" marR="0" rtl="0" algn="ctr">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Mass Import</a:t>
            </a:r>
          </a:p>
          <a:p>
            <a:pPr indent="-57150" lvl="0" marL="57150" marR="0" rtl="0" algn="ctr">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Manual Creation</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5" name="Shape 725"/>
        <p:cNvGrpSpPr/>
        <p:nvPr/>
      </p:nvGrpSpPr>
      <p:grpSpPr>
        <a:xfrm>
          <a:off x="0" y="0"/>
          <a:ext cx="0" cy="0"/>
          <a:chOff x="0" y="0"/>
          <a:chExt cx="0" cy="0"/>
        </a:xfrm>
      </p:grpSpPr>
      <p:sp>
        <p:nvSpPr>
          <p:cNvPr id="726" name="Shape 726"/>
          <p:cNvSpPr txBox="1"/>
          <p:nvPr>
            <p:ph idx="1" type="body"/>
          </p:nvPr>
        </p:nvSpPr>
        <p:spPr>
          <a:xfrm>
            <a:off x="712787" y="1608137"/>
            <a:ext cx="8229600" cy="4525961"/>
          </a:xfrm>
          <a:prstGeom prst="rect">
            <a:avLst/>
          </a:prstGeom>
          <a:noFill/>
          <a:ln>
            <a:noFill/>
          </a:ln>
        </p:spPr>
        <p:txBody>
          <a:bodyPr anchorCtr="0" anchor="ctr" bIns="45700" lIns="91425" rIns="91425" tIns="45700">
            <a:noAutofit/>
          </a:bodyPr>
          <a:lstStyle/>
          <a:p>
            <a:pPr indent="-231775" lvl="0" marL="231775" marR="0" rtl="0" algn="ctr">
              <a:spcBef>
                <a:spcPts val="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Non-PCAS/Non-DBR Billing</a:t>
            </a:r>
          </a:p>
          <a:p>
            <a:pPr indent="-231775" lvl="0" marL="231775" marR="0" rtl="0" algn="ctr">
              <a:spcBef>
                <a:spcPts val="72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Lifecycle</a:t>
            </a:r>
          </a:p>
        </p:txBody>
      </p:sp>
      <p:sp>
        <p:nvSpPr>
          <p:cNvPr id="727" name="Shape 727"/>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728" name="Shape 728"/>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3" name="Shape 733"/>
        <p:cNvGrpSpPr/>
        <p:nvPr/>
      </p:nvGrpSpPr>
      <p:grpSpPr>
        <a:xfrm>
          <a:off x="0" y="0"/>
          <a:ext cx="0" cy="0"/>
          <a:chOff x="0" y="0"/>
          <a:chExt cx="0" cy="0"/>
        </a:xfrm>
      </p:grpSpPr>
      <p:sp>
        <p:nvSpPr>
          <p:cNvPr id="734" name="Shape 734"/>
          <p:cNvSpPr txBox="1"/>
          <p:nvPr>
            <p:ph type="title"/>
          </p:nvPr>
        </p:nvSpPr>
        <p:spPr>
          <a:xfrm>
            <a:off x="455612" y="331787"/>
            <a:ext cx="8486774" cy="563562"/>
          </a:xfrm>
          <a:prstGeom prst="rect">
            <a:avLst/>
          </a:prstGeom>
          <a:noFill/>
          <a:ln>
            <a:noFill/>
          </a:ln>
        </p:spPr>
        <p:txBody>
          <a:bodyPr anchorCtr="0" anchor="b" bIns="45700" lIns="91425" rIns="91425" tIns="45700">
            <a:noAutofit/>
          </a:bodyPr>
          <a:lstStyle/>
          <a:p>
            <a:pPr indent="0" lvl="1" marL="0" marR="0" rtl="0" algn="l">
              <a:spcBef>
                <a:spcPts val="0"/>
              </a:spcBef>
              <a:spcAft>
                <a:spcPts val="600"/>
              </a:spcAft>
              <a:buSzPct val="25000"/>
              <a:buNone/>
            </a:pPr>
            <a:r>
              <a:rPr b="1" baseline="0" i="0" lang="en-US" sz="2800" u="none" cap="none" strike="noStrike">
                <a:solidFill>
                  <a:schemeClr val="lt1"/>
                </a:solidFill>
                <a:latin typeface="Arial"/>
                <a:ea typeface="Arial"/>
                <a:cs typeface="Arial"/>
                <a:sym typeface="Arial"/>
              </a:rPr>
              <a:t>Non-PCAS/Non-DBR Billing Overview</a:t>
            </a:r>
          </a:p>
        </p:txBody>
      </p:sp>
      <p:sp>
        <p:nvSpPr>
          <p:cNvPr id="735" name="Shape 735"/>
          <p:cNvSpPr txBox="1"/>
          <p:nvPr>
            <p:ph idx="12" type="sldNum"/>
          </p:nvPr>
        </p:nvSpPr>
        <p:spPr>
          <a:xfrm>
            <a:off x="0" y="6553200"/>
            <a:ext cx="457199" cy="29368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736" name="Shape 736"/>
          <p:cNvSpPr txBox="1"/>
          <p:nvPr>
            <p:ph idx="1" type="body"/>
          </p:nvPr>
        </p:nvSpPr>
        <p:spPr>
          <a:xfrm>
            <a:off x="584200" y="1461294"/>
            <a:ext cx="8229600" cy="452596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200" u="none" cap="none" strike="noStrike">
                <a:solidFill>
                  <a:schemeClr val="dk1"/>
                </a:solidFill>
                <a:latin typeface="Arial"/>
                <a:ea typeface="Arial"/>
                <a:cs typeface="Arial"/>
                <a:sym typeface="Arial"/>
              </a:rPr>
              <a:t>Non-PCAS/Non-DBR Billing Method – creation of billing transactions </a:t>
            </a:r>
            <a:r>
              <a:rPr b="0" baseline="0" i="0" lang="en-US" sz="2200" u="sng" cap="none" strike="noStrike">
                <a:solidFill>
                  <a:schemeClr val="dk1"/>
                </a:solidFill>
                <a:latin typeface="Arial"/>
                <a:ea typeface="Arial"/>
                <a:cs typeface="Arial"/>
                <a:sym typeface="Arial"/>
              </a:rPr>
              <a:t>without an Agreement or Detail Billing Records</a:t>
            </a:r>
          </a:p>
          <a:p>
            <a:pPr indent="-127000" lvl="0" marL="231775" marR="0" rtl="0" algn="l">
              <a:spcBef>
                <a:spcPts val="1200"/>
              </a:spcBef>
              <a:spcAft>
                <a:spcPts val="0"/>
              </a:spcAft>
              <a:buClr>
                <a:srgbClr val="AF242B"/>
              </a:buClr>
              <a:buFont typeface="Noto Sans Symbols"/>
              <a:buNone/>
            </a:pPr>
            <a:r>
              <a:t/>
            </a:r>
            <a:endParaRPr b="0" baseline="0" i="0" sz="2200" u="none" cap="none" strike="noStrike">
              <a:solidFill>
                <a:schemeClr val="dk1"/>
              </a:solidFill>
              <a:latin typeface="Arial"/>
              <a:ea typeface="Arial"/>
              <a:cs typeface="Arial"/>
              <a:sym typeface="Arial"/>
            </a:endParaRPr>
          </a:p>
          <a:p>
            <a:pPr indent="-231775" lvl="0" marL="231775" marR="0" rtl="0" algn="l">
              <a:spcBef>
                <a:spcPts val="1200"/>
              </a:spcBef>
              <a:spcAft>
                <a:spcPts val="0"/>
              </a:spcAft>
              <a:buClr>
                <a:srgbClr val="AF242B"/>
              </a:buClr>
              <a:buSzPct val="75000"/>
              <a:buFont typeface="Noto Sans Symbols"/>
              <a:buChar char="•"/>
            </a:pPr>
            <a:r>
              <a:rPr b="0" baseline="0" i="0" lang="en-US" sz="2200" u="none" cap="none" strike="noStrike">
                <a:solidFill>
                  <a:schemeClr val="dk1"/>
                </a:solidFill>
                <a:latin typeface="Arial"/>
                <a:ea typeface="Arial"/>
                <a:cs typeface="Arial"/>
                <a:sym typeface="Arial"/>
              </a:rPr>
              <a:t>Non-PCAS/Non-DBR transactions </a:t>
            </a:r>
            <a:r>
              <a:rPr b="0" baseline="0" i="0" lang="en-US" sz="2200" u="sng" cap="none" strike="noStrike">
                <a:solidFill>
                  <a:schemeClr val="dk1"/>
                </a:solidFill>
                <a:latin typeface="Arial"/>
                <a:ea typeface="Arial"/>
                <a:cs typeface="Arial"/>
                <a:sym typeface="Arial"/>
              </a:rPr>
              <a:t>manually</a:t>
            </a:r>
            <a:r>
              <a:rPr b="0" baseline="0" i="0" lang="en-US" sz="2200" u="none" cap="none" strike="noStrike">
                <a:solidFill>
                  <a:schemeClr val="dk1"/>
                </a:solidFill>
                <a:latin typeface="Arial"/>
                <a:ea typeface="Arial"/>
                <a:cs typeface="Arial"/>
                <a:sym typeface="Arial"/>
              </a:rPr>
              <a:t> created in Pegasys:</a:t>
            </a:r>
          </a:p>
          <a:p>
            <a:pPr indent="-241300" lvl="2" marL="914400" marR="0" rtl="0" algn="l">
              <a:spcBef>
                <a:spcPts val="1200"/>
              </a:spcBef>
              <a:spcAft>
                <a:spcPts val="0"/>
              </a:spcAft>
              <a:buClr>
                <a:srgbClr val="AF242B"/>
              </a:buClr>
              <a:buSzPct val="75000"/>
              <a:buFont typeface="Noto Sans Symbols"/>
              <a:buChar char="•"/>
            </a:pPr>
            <a:r>
              <a:rPr b="0" baseline="0" i="0" lang="en-US" sz="2200" u="none" cap="none" strike="noStrike">
                <a:solidFill>
                  <a:schemeClr val="dk1"/>
                </a:solidFill>
                <a:latin typeface="Arial"/>
                <a:ea typeface="Arial"/>
                <a:cs typeface="Arial"/>
                <a:sym typeface="Arial"/>
              </a:rPr>
              <a:t>Billing Documents</a:t>
            </a:r>
          </a:p>
          <a:p>
            <a:pPr indent="-241300" lvl="2" marL="914400" marR="0" rtl="0" algn="l">
              <a:spcBef>
                <a:spcPts val="1200"/>
              </a:spcBef>
              <a:spcAft>
                <a:spcPts val="0"/>
              </a:spcAft>
              <a:buClr>
                <a:srgbClr val="AF242B"/>
              </a:buClr>
              <a:buSzPct val="75000"/>
              <a:buFont typeface="Noto Sans Symbols"/>
              <a:buChar char="•"/>
            </a:pPr>
            <a:r>
              <a:rPr b="0" baseline="0" i="0" lang="en-US" sz="2200" u="none" cap="none" strike="noStrike">
                <a:solidFill>
                  <a:schemeClr val="dk1"/>
                </a:solidFill>
                <a:latin typeface="Arial"/>
                <a:ea typeface="Arial"/>
                <a:cs typeface="Arial"/>
                <a:sym typeface="Arial"/>
              </a:rPr>
              <a:t>Internal Vouchers</a:t>
            </a:r>
          </a:p>
          <a:p>
            <a:pPr indent="-241300" lvl="2" marL="914400" marR="0" rtl="0" algn="l">
              <a:spcBef>
                <a:spcPts val="1200"/>
              </a:spcBef>
              <a:spcAft>
                <a:spcPts val="0"/>
              </a:spcAft>
              <a:buClr>
                <a:srgbClr val="AF242B"/>
              </a:buClr>
              <a:buSzPct val="75000"/>
              <a:buFont typeface="Noto Sans Symbols"/>
              <a:buChar char="•"/>
            </a:pPr>
            <a:r>
              <a:rPr b="0" baseline="0" i="0" lang="en-US" sz="2200" u="none" cap="none" strike="noStrike">
                <a:solidFill>
                  <a:schemeClr val="dk1"/>
                </a:solidFill>
                <a:latin typeface="Arial"/>
                <a:ea typeface="Arial"/>
                <a:cs typeface="Arial"/>
                <a:sym typeface="Arial"/>
              </a:rPr>
              <a:t>Cash Receipts (for “collections-only” business lines)</a:t>
            </a:r>
          </a:p>
          <a:p>
            <a:pPr indent="-146050" lvl="0" marL="231775" marR="0" rtl="0" algn="l">
              <a:spcBef>
                <a:spcPts val="96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155575" lvl="2" marL="914400" marR="0" rtl="0" algn="l">
              <a:spcBef>
                <a:spcPts val="36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139700" lvl="1" marL="568325" marR="0" rtl="0" algn="l">
              <a:spcBef>
                <a:spcPts val="36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p:txBody>
      </p:sp>
      <p:sp>
        <p:nvSpPr>
          <p:cNvPr id="737" name="Shape 737"/>
          <p:cNvSpPr txBox="1"/>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2" name="Shape 742"/>
        <p:cNvGrpSpPr/>
        <p:nvPr/>
      </p:nvGrpSpPr>
      <p:grpSpPr>
        <a:xfrm>
          <a:off x="0" y="0"/>
          <a:ext cx="0" cy="0"/>
          <a:chOff x="0" y="0"/>
          <a:chExt cx="0" cy="0"/>
        </a:xfrm>
      </p:grpSpPr>
      <p:sp>
        <p:nvSpPr>
          <p:cNvPr id="743" name="Shape 743"/>
          <p:cNvSpPr txBox="1"/>
          <p:nvPr>
            <p:ph type="title"/>
          </p:nvPr>
        </p:nvSpPr>
        <p:spPr>
          <a:xfrm>
            <a:off x="455612" y="434429"/>
            <a:ext cx="8463099"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Phase 3 (Wave 3.3/3.4) Non-PCAS/Non-DBR Business Lines</a:t>
            </a:r>
          </a:p>
        </p:txBody>
      </p:sp>
      <p:sp>
        <p:nvSpPr>
          <p:cNvPr id="744" name="Shape 744"/>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745" name="Shape 745"/>
          <p:cNvSpPr txBox="1"/>
          <p:nvPr>
            <p:ph idx="12" type="sldNum"/>
          </p:nvPr>
        </p:nvSpPr>
        <p:spPr>
          <a:xfrm>
            <a:off x="0" y="6553200"/>
            <a:ext cx="435697" cy="30479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746" name="Shape 746"/>
          <p:cNvSpPr txBox="1"/>
          <p:nvPr>
            <p:ph idx="1" type="body"/>
          </p:nvPr>
        </p:nvSpPr>
        <p:spPr>
          <a:xfrm>
            <a:off x="689112" y="1309963"/>
            <a:ext cx="8229600" cy="4525961"/>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p:txBody>
      </p:sp>
      <p:sp>
        <p:nvSpPr>
          <p:cNvPr id="747" name="Shape 747"/>
          <p:cNvSpPr txBox="1"/>
          <p:nvPr/>
        </p:nvSpPr>
        <p:spPr>
          <a:xfrm>
            <a:off x="534658" y="1216251"/>
            <a:ext cx="8229600" cy="452596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1800" u="sng" cap="none" strike="noStrike">
                <a:solidFill>
                  <a:srgbClr val="000000"/>
                </a:solidFill>
                <a:latin typeface="Arial"/>
                <a:ea typeface="Arial"/>
                <a:cs typeface="Arial"/>
                <a:sym typeface="Arial"/>
              </a:rPr>
              <a:t>Automated</a:t>
            </a:r>
            <a:r>
              <a:rPr b="0" baseline="0" i="0" lang="en-US" sz="1800" u="none" cap="none" strike="noStrike">
                <a:solidFill>
                  <a:srgbClr val="000000"/>
                </a:solidFill>
                <a:latin typeface="Arial"/>
                <a:ea typeface="Arial"/>
                <a:cs typeface="Arial"/>
                <a:sym typeface="Arial"/>
              </a:rPr>
              <a:t> – N/A</a:t>
            </a:r>
          </a:p>
          <a:p>
            <a:pPr indent="-231775" lvl="0" marL="231775" marR="0" rtl="0" algn="l">
              <a:spcBef>
                <a:spcPts val="360"/>
              </a:spcBef>
              <a:spcAft>
                <a:spcPts val="0"/>
              </a:spcAft>
              <a:buClr>
                <a:srgbClr val="AF242B"/>
              </a:buClr>
              <a:buSzPct val="75000"/>
              <a:buFont typeface="Noto Sans Symbols"/>
              <a:buChar char="•"/>
            </a:pPr>
            <a:r>
              <a:rPr b="1" baseline="0" i="0" lang="en-US" sz="1800" u="sng" cap="none" strike="noStrike">
                <a:solidFill>
                  <a:srgbClr val="000000"/>
                </a:solidFill>
                <a:latin typeface="Arial"/>
                <a:ea typeface="Arial"/>
                <a:cs typeface="Arial"/>
                <a:sym typeface="Arial"/>
              </a:rPr>
              <a:t>Manual</a:t>
            </a:r>
            <a:r>
              <a:rPr b="0" baseline="0" i="0" lang="en-US" sz="1800" u="none" cap="none" strike="noStrike">
                <a:solidFill>
                  <a:srgbClr val="000000"/>
                </a:solidFill>
                <a:latin typeface="Arial"/>
                <a:ea typeface="Arial"/>
                <a:cs typeface="Arial"/>
                <a:sym typeface="Arial"/>
              </a:rPr>
              <a:t> – Billing transaction generated in Pegasys via </a:t>
            </a:r>
            <a:r>
              <a:rPr b="0" baseline="0" i="0" lang="en-US" sz="1800" u="sng" cap="none" strike="noStrike">
                <a:solidFill>
                  <a:srgbClr val="000000"/>
                </a:solidFill>
                <a:latin typeface="Arial"/>
                <a:ea typeface="Arial"/>
                <a:cs typeface="Arial"/>
                <a:sym typeface="Arial"/>
              </a:rPr>
              <a:t>manual entry</a:t>
            </a:r>
            <a:r>
              <a:rPr b="0" baseline="0" i="0" lang="en-US" sz="1800" u="none" cap="none" strike="noStrike">
                <a:solidFill>
                  <a:srgbClr val="000000"/>
                </a:solidFill>
                <a:latin typeface="Arial"/>
                <a:ea typeface="Arial"/>
                <a:cs typeface="Arial"/>
                <a:sym typeface="Arial"/>
              </a:rPr>
              <a:t>:</a:t>
            </a:r>
          </a:p>
          <a:p>
            <a:pPr indent="0" lvl="0" marL="0" marR="0" rtl="0" algn="l">
              <a:spcBef>
                <a:spcPts val="320"/>
              </a:spcBef>
              <a:spcAft>
                <a:spcPts val="0"/>
              </a:spcAft>
              <a:buClr>
                <a:srgbClr val="AF242B"/>
              </a:buClr>
              <a:buFont typeface="Noto Sans Symbols"/>
              <a:buNone/>
            </a:pPr>
            <a:r>
              <a:t/>
            </a:r>
            <a:endParaRPr b="0" baseline="0" i="0" sz="1600" u="none" cap="none" strike="noStrike">
              <a:solidFill>
                <a:srgbClr val="000000"/>
              </a:solidFill>
              <a:latin typeface="Arial"/>
              <a:ea typeface="Arial"/>
              <a:cs typeface="Arial"/>
              <a:sym typeface="Arial"/>
            </a:endParaRPr>
          </a:p>
          <a:p>
            <a:pPr indent="0" lvl="0" marL="0" marR="0" rtl="0" algn="l">
              <a:spcBef>
                <a:spcPts val="400"/>
              </a:spcBef>
              <a:spcAft>
                <a:spcPts val="0"/>
              </a:spcAft>
              <a:buClr>
                <a:srgbClr val="AF242B"/>
              </a:buClr>
              <a:buFont typeface="Noto Sans Symbols"/>
              <a:buNone/>
            </a:pPr>
            <a:r>
              <a:t/>
            </a:r>
            <a:endParaRPr b="0" baseline="0" i="0" sz="2000" u="none" cap="none" strike="noStrike">
              <a:solidFill>
                <a:srgbClr val="000000"/>
              </a:solidFill>
              <a:latin typeface="Arial"/>
              <a:ea typeface="Arial"/>
              <a:cs typeface="Arial"/>
              <a:sym typeface="Arial"/>
            </a:endParaRPr>
          </a:p>
        </p:txBody>
      </p:sp>
      <p:graphicFrame>
        <p:nvGraphicFramePr>
          <p:cNvPr id="748" name="Shape 748"/>
          <p:cNvGraphicFramePr/>
          <p:nvPr/>
        </p:nvGraphicFramePr>
        <p:xfrm>
          <a:off x="689112" y="2012742"/>
          <a:ext cx="3000000" cy="3000000"/>
        </p:xfrm>
        <a:graphic>
          <a:graphicData uri="http://schemas.openxmlformats.org/drawingml/2006/table">
            <a:tbl>
              <a:tblPr bandRow="1" firstRow="1">
                <a:noFill/>
                <a:tableStyleId>{77843F07-E1BD-46EC-84D0-2D7CB6BCF978}</a:tableStyleId>
              </a:tblPr>
              <a:tblGrid>
                <a:gridCol w="4755525"/>
                <a:gridCol w="3268800"/>
              </a:tblGrid>
              <a:tr h="367400">
                <a:tc>
                  <a:txBody>
                    <a:bodyPr>
                      <a:noAutofit/>
                    </a:bodyPr>
                    <a:lstStyle/>
                    <a:p>
                      <a:pPr indent="0" lvl="0" marL="0" marR="0" rtl="0" algn="l">
                        <a:spcBef>
                          <a:spcPts val="0"/>
                        </a:spcBef>
                        <a:buSzPct val="25000"/>
                        <a:buNone/>
                      </a:pPr>
                      <a:r>
                        <a:rPr baseline="0" lang="en-US" sz="1600" u="none" cap="none" strike="noStrike">
                          <a:solidFill>
                            <a:schemeClr val="dk1"/>
                          </a:solidFill>
                        </a:rPr>
                        <a:t>Business Line Name</a:t>
                      </a:r>
                    </a:p>
                  </a:txBody>
                  <a:tcPr marT="45725" marB="45725" marR="91450" marL="91450"/>
                </a:tc>
                <a:tc>
                  <a:txBody>
                    <a:bodyPr>
                      <a:noAutofit/>
                    </a:bodyPr>
                    <a:lstStyle/>
                    <a:p>
                      <a:pPr indent="0" lvl="0" marL="0" marR="0" rtl="0" algn="l">
                        <a:spcBef>
                          <a:spcPts val="0"/>
                        </a:spcBef>
                        <a:buSzPct val="25000"/>
                        <a:buNone/>
                      </a:pPr>
                      <a:r>
                        <a:rPr baseline="0" lang="en-US" sz="1600" u="none" cap="none" strike="noStrike">
                          <a:solidFill>
                            <a:schemeClr val="dk1"/>
                          </a:solidFill>
                        </a:rPr>
                        <a:t>Pegasys Business Line Value</a:t>
                      </a:r>
                    </a:p>
                  </a:txBody>
                  <a:tcPr marT="45725" marB="45725" marR="91450" marL="91450"/>
                </a:tc>
              </a:tr>
              <a:tr h="367400">
                <a:tc gridSpan="2">
                  <a:txBody>
                    <a:bodyPr>
                      <a:noAutofit/>
                    </a:bodyPr>
                    <a:lstStyle/>
                    <a:p>
                      <a:pPr indent="0" lvl="0" marL="0" marR="0" rtl="0" algn="l">
                        <a:spcBef>
                          <a:spcPts val="0"/>
                        </a:spcBef>
                        <a:buSzPct val="25000"/>
                        <a:buNone/>
                      </a:pPr>
                      <a:r>
                        <a:rPr baseline="0" lang="en-US" sz="1600" u="none" cap="none" strike="noStrike">
                          <a:solidFill>
                            <a:schemeClr val="dk1"/>
                          </a:solidFill>
                        </a:rPr>
                        <a:t>Region 6:</a:t>
                      </a:r>
                    </a:p>
                  </a:txBody>
                  <a:tcPr marT="45725" marB="45725" marR="91450" marL="91450"/>
                </a:tc>
                <a:tc hMerge="1"/>
              </a:tr>
              <a:tr h="367400">
                <a:tc>
                  <a:txBody>
                    <a:bodyPr>
                      <a:noAutofit/>
                    </a:bodyPr>
                    <a:lstStyle/>
                    <a:p>
                      <a:pPr indent="0" lvl="1" marL="457200" marR="0" rtl="0" algn="l">
                        <a:spcBef>
                          <a:spcPts val="0"/>
                        </a:spcBef>
                        <a:buSzPct val="25000"/>
                        <a:buNone/>
                      </a:pPr>
                      <a:r>
                        <a:rPr baseline="0" lang="en-US" sz="1600" u="none" cap="none" strike="noStrike"/>
                        <a:t>External Services</a:t>
                      </a:r>
                    </a:p>
                  </a:txBody>
                  <a:tcPr marT="45725" marB="45725" marR="91450" marL="91450"/>
                </a:tc>
                <a:tc>
                  <a:txBody>
                    <a:bodyPr>
                      <a:noAutofit/>
                    </a:bodyPr>
                    <a:lstStyle/>
                    <a:p>
                      <a:pPr indent="0" lvl="1" marL="457200" marR="0" rtl="0" algn="l">
                        <a:spcBef>
                          <a:spcPts val="0"/>
                        </a:spcBef>
                        <a:buSzPct val="25000"/>
                        <a:buNone/>
                      </a:pPr>
                      <a:r>
                        <a:rPr baseline="0" lang="en-US" sz="1600" u="none" cap="none" strike="noStrike"/>
                        <a:t>EXTSERVICE</a:t>
                      </a:r>
                    </a:p>
                  </a:txBody>
                  <a:tcPr marT="45725" marB="45725" marR="91450" marL="91450"/>
                </a:tc>
              </a:tr>
              <a:tr h="367400">
                <a:tc>
                  <a:txBody>
                    <a:bodyPr>
                      <a:noAutofit/>
                    </a:bodyPr>
                    <a:lstStyle/>
                    <a:p>
                      <a:pPr indent="0" lvl="1" marL="457200" marR="0" rtl="0" algn="l">
                        <a:spcBef>
                          <a:spcPts val="0"/>
                        </a:spcBef>
                        <a:buSzPct val="25000"/>
                        <a:buNone/>
                      </a:pPr>
                      <a:r>
                        <a:rPr baseline="0" lang="en-US" sz="1600" u="none" cap="none" strike="noStrike"/>
                        <a:t>Smart Buy (collections-only)</a:t>
                      </a:r>
                    </a:p>
                  </a:txBody>
                  <a:tcPr marT="45725" marB="45725" marR="91450" marL="91450"/>
                </a:tc>
                <a:tc>
                  <a:txBody>
                    <a:bodyPr>
                      <a:noAutofit/>
                    </a:bodyPr>
                    <a:lstStyle/>
                    <a:p>
                      <a:pPr indent="0" lvl="1" marL="457200" marR="0" rtl="0" algn="l">
                        <a:spcBef>
                          <a:spcPts val="0"/>
                        </a:spcBef>
                        <a:buSzPct val="25000"/>
                        <a:buNone/>
                      </a:pPr>
                      <a:r>
                        <a:rPr baseline="0" lang="en-US" sz="1600" u="none" cap="none" strike="noStrike"/>
                        <a:t>SMARTBUY</a:t>
                      </a:r>
                    </a:p>
                  </a:txBody>
                  <a:tcPr marT="45725" marB="45725" marR="91450" marL="91450"/>
                </a:tc>
              </a:tr>
              <a:tr h="367400">
                <a:tc>
                  <a:txBody>
                    <a:bodyPr>
                      <a:noAutofit/>
                    </a:bodyPr>
                    <a:lstStyle/>
                    <a:p>
                      <a:pPr indent="0" lvl="1" marL="457200" marR="0" rtl="0" algn="l">
                        <a:spcBef>
                          <a:spcPts val="0"/>
                        </a:spcBef>
                        <a:buSzPct val="25000"/>
                        <a:buNone/>
                      </a:pPr>
                      <a:r>
                        <a:rPr baseline="0" lang="en-US" sz="1600" u="none" cap="none" strike="noStrike"/>
                        <a:t>TMVCS/Travel Training</a:t>
                      </a:r>
                    </a:p>
                  </a:txBody>
                  <a:tcPr marT="45725" marB="45725" marR="91450" marL="91450"/>
                </a:tc>
                <a:tc>
                  <a:txBody>
                    <a:bodyPr>
                      <a:noAutofit/>
                    </a:bodyPr>
                    <a:lstStyle/>
                    <a:p>
                      <a:pPr indent="0" lvl="1" marL="457200" marR="0" rtl="0" algn="l">
                        <a:spcBef>
                          <a:spcPts val="0"/>
                        </a:spcBef>
                        <a:buSzPct val="25000"/>
                        <a:buNone/>
                      </a:pPr>
                      <a:r>
                        <a:rPr baseline="0" lang="en-US" sz="1600" u="none" cap="none" strike="noStrike"/>
                        <a:t>R6MANUAL</a:t>
                      </a:r>
                    </a:p>
                  </a:txBody>
                  <a:tcPr marT="45725" marB="45725" marR="91450" marL="91450"/>
                </a:tc>
              </a:tr>
              <a:tr h="367400">
                <a:tc>
                  <a:txBody>
                    <a:bodyPr>
                      <a:noAutofit/>
                    </a:bodyPr>
                    <a:lstStyle/>
                    <a:p>
                      <a:pPr indent="0" lvl="1" marL="457200" marR="0" rtl="0" algn="l">
                        <a:spcBef>
                          <a:spcPts val="0"/>
                        </a:spcBef>
                        <a:buSzPct val="25000"/>
                        <a:buNone/>
                      </a:pPr>
                      <a:r>
                        <a:rPr baseline="0" lang="en-US" sz="1600" u="none" cap="none" strike="noStrike"/>
                        <a:t>Transportation Audit – TARPS</a:t>
                      </a:r>
                    </a:p>
                  </a:txBody>
                  <a:tcPr marT="45725" marB="45725" marR="91450" marL="91450"/>
                </a:tc>
                <a:tc>
                  <a:txBody>
                    <a:bodyPr>
                      <a:noAutofit/>
                    </a:bodyPr>
                    <a:lstStyle/>
                    <a:p>
                      <a:pPr indent="0" lvl="1" marL="457200" marR="0" rtl="0" algn="l">
                        <a:spcBef>
                          <a:spcPts val="0"/>
                        </a:spcBef>
                        <a:buSzPct val="25000"/>
                        <a:buNone/>
                      </a:pPr>
                      <a:r>
                        <a:rPr baseline="0" lang="en-US" sz="1600" u="none" cap="none" strike="noStrike"/>
                        <a:t>R6MANUAL</a:t>
                      </a:r>
                    </a:p>
                  </a:txBody>
                  <a:tcPr marT="45725" marB="45725" marR="91450" marL="91450"/>
                </a:tc>
              </a:tr>
              <a:tr h="367400">
                <a:tc>
                  <a:txBody>
                    <a:bodyPr>
                      <a:noAutofit/>
                    </a:bodyPr>
                    <a:lstStyle/>
                    <a:p>
                      <a:pPr indent="0" lvl="1" marL="457200" marR="0" rtl="0" algn="l">
                        <a:spcBef>
                          <a:spcPts val="0"/>
                        </a:spcBef>
                        <a:buSzPct val="25000"/>
                        <a:buNone/>
                      </a:pPr>
                      <a:r>
                        <a:rPr baseline="0" lang="en-US" sz="1600" u="none" cap="none" strike="noStrike"/>
                        <a:t>Scrap</a:t>
                      </a:r>
                    </a:p>
                  </a:txBody>
                  <a:tcPr marT="45725" marB="45725" marR="91450" marL="91450"/>
                </a:tc>
                <a:tc>
                  <a:txBody>
                    <a:bodyPr>
                      <a:noAutofit/>
                    </a:bodyPr>
                    <a:lstStyle/>
                    <a:p>
                      <a:pPr indent="0" lvl="1" marL="457200" marR="0" rtl="0" algn="l">
                        <a:spcBef>
                          <a:spcPts val="0"/>
                        </a:spcBef>
                        <a:buSzPct val="25000"/>
                        <a:buNone/>
                      </a:pPr>
                      <a:r>
                        <a:rPr baseline="0" lang="en-US" sz="1600" u="none" cap="none" strike="noStrike"/>
                        <a:t>R6MANUAL</a:t>
                      </a:r>
                    </a:p>
                  </a:txBody>
                  <a:tcPr marT="45725" marB="45725" marR="91450" marL="91450"/>
                </a:tc>
              </a:tr>
              <a:tr h="367400">
                <a:tc>
                  <a:txBody>
                    <a:bodyPr>
                      <a:noAutofit/>
                    </a:bodyPr>
                    <a:lstStyle/>
                    <a:p>
                      <a:pPr indent="0" lvl="1" marL="457200" marR="0" rtl="0" algn="l">
                        <a:spcBef>
                          <a:spcPts val="0"/>
                        </a:spcBef>
                        <a:buSzPct val="25000"/>
                        <a:buNone/>
                      </a:pPr>
                      <a:r>
                        <a:rPr baseline="0" lang="en-US" sz="1600" u="none" cap="none" strike="noStrike"/>
                        <a:t>Public Key Infrastructure (PKI)</a:t>
                      </a:r>
                    </a:p>
                  </a:txBody>
                  <a:tcPr marT="45725" marB="45725" marR="91450" marL="91450"/>
                </a:tc>
                <a:tc>
                  <a:txBody>
                    <a:bodyPr>
                      <a:noAutofit/>
                    </a:bodyPr>
                    <a:lstStyle/>
                    <a:p>
                      <a:pPr indent="0" lvl="1" marL="457200" marR="0" rtl="0" algn="l">
                        <a:spcBef>
                          <a:spcPts val="0"/>
                        </a:spcBef>
                        <a:buSzPct val="25000"/>
                        <a:buNone/>
                      </a:pPr>
                      <a:r>
                        <a:rPr baseline="0" lang="en-US" sz="1600" u="none" cap="none" strike="noStrike"/>
                        <a:t>R6MANUAL</a:t>
                      </a:r>
                    </a:p>
                  </a:txBody>
                  <a:tcPr marT="45725" marB="45725" marR="91450" marL="91450"/>
                </a:tc>
              </a:tr>
              <a:tr h="367400">
                <a:tc gridSpan="2">
                  <a:txBody>
                    <a:bodyPr>
                      <a:noAutofit/>
                    </a:bodyPr>
                    <a:lstStyle/>
                    <a:p>
                      <a:pPr indent="0" lvl="0" marL="0" marR="0" rtl="0" algn="l">
                        <a:spcBef>
                          <a:spcPts val="0"/>
                        </a:spcBef>
                        <a:buSzPct val="25000"/>
                        <a:buNone/>
                      </a:pPr>
                      <a:r>
                        <a:rPr baseline="0" lang="en-US" sz="1600" u="none" cap="none" strike="noStrike"/>
                        <a:t>Region 7: </a:t>
                      </a:r>
                    </a:p>
                  </a:txBody>
                  <a:tcPr marT="45725" marB="45725" marR="91450" marL="91450"/>
                </a:tc>
                <a:tc hMerge="1"/>
              </a:tr>
              <a:tr h="367400">
                <a:tc>
                  <a:txBody>
                    <a:bodyPr>
                      <a:noAutofit/>
                    </a:bodyPr>
                    <a:lstStyle/>
                    <a:p>
                      <a:pPr indent="0" lvl="1" marL="457200" marR="0" rtl="0" algn="l">
                        <a:spcBef>
                          <a:spcPts val="0"/>
                        </a:spcBef>
                        <a:buSzPct val="25000"/>
                        <a:buNone/>
                      </a:pPr>
                      <a:r>
                        <a:rPr baseline="0" lang="en-US" sz="1600" u="none" cap="none" strike="noStrike"/>
                        <a:t>International Trade Center (ITC)</a:t>
                      </a:r>
                    </a:p>
                  </a:txBody>
                  <a:tcPr marT="45725" marB="45725" marR="91450" marL="91450"/>
                </a:tc>
                <a:tc>
                  <a:txBody>
                    <a:bodyPr>
                      <a:noAutofit/>
                    </a:bodyPr>
                    <a:lstStyle/>
                    <a:p>
                      <a:pPr indent="0" lvl="1" marL="457200" marR="0" rtl="0" algn="l">
                        <a:spcBef>
                          <a:spcPts val="0"/>
                        </a:spcBef>
                        <a:buSzPct val="25000"/>
                        <a:buNone/>
                      </a:pPr>
                      <a:r>
                        <a:rPr baseline="0" lang="en-US" sz="1600" u="none" cap="none" strike="noStrike"/>
                        <a:t>R7ITC</a:t>
                      </a:r>
                    </a:p>
                  </a:txBody>
                  <a:tcPr marT="45725" marB="45725" marR="91450" marL="91450"/>
                </a:tc>
              </a:tr>
              <a:tr h="367400">
                <a:tc>
                  <a:txBody>
                    <a:bodyPr>
                      <a:noAutofit/>
                    </a:bodyPr>
                    <a:lstStyle/>
                    <a:p>
                      <a:pPr indent="0" lvl="1" marL="457200" marR="0" rtl="0" algn="l">
                        <a:spcBef>
                          <a:spcPts val="0"/>
                        </a:spcBef>
                        <a:buSzPct val="25000"/>
                        <a:buNone/>
                      </a:pPr>
                      <a:r>
                        <a:rPr baseline="0" lang="en-US" sz="1600" u="none" cap="none" strike="noStrike"/>
                        <a:t>Recycling</a:t>
                      </a:r>
                    </a:p>
                  </a:txBody>
                  <a:tcPr marT="45725" marB="45725" marR="91450" marL="91450"/>
                </a:tc>
                <a:tc>
                  <a:txBody>
                    <a:bodyPr>
                      <a:noAutofit/>
                    </a:bodyPr>
                    <a:lstStyle/>
                    <a:p>
                      <a:pPr indent="0" lvl="1" marL="457200" marR="0" rtl="0" algn="l">
                        <a:spcBef>
                          <a:spcPts val="0"/>
                        </a:spcBef>
                        <a:buSzPct val="25000"/>
                        <a:buNone/>
                      </a:pPr>
                      <a:r>
                        <a:rPr baseline="0" lang="en-US" sz="1600" u="none" cap="none" strike="noStrike"/>
                        <a:t>R7RECYCLE</a:t>
                      </a:r>
                    </a:p>
                  </a:txBody>
                  <a:tcPr marT="45725" marB="45725" marR="91450" marL="91450"/>
                </a:tc>
              </a:tr>
            </a:tbl>
          </a:graphicData>
        </a:graphic>
      </p:graphicFrame>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3" name="Shape 753"/>
        <p:cNvGrpSpPr/>
        <p:nvPr/>
      </p:nvGrpSpPr>
      <p:grpSpPr>
        <a:xfrm>
          <a:off x="0" y="0"/>
          <a:ext cx="0" cy="0"/>
          <a:chOff x="0" y="0"/>
          <a:chExt cx="0" cy="0"/>
        </a:xfrm>
      </p:grpSpPr>
      <p:sp>
        <p:nvSpPr>
          <p:cNvPr id="754" name="Shape 754"/>
          <p:cNvSpPr txBox="1"/>
          <p:nvPr>
            <p:ph type="title"/>
          </p:nvPr>
        </p:nvSpPr>
        <p:spPr>
          <a:xfrm>
            <a:off x="455612" y="331787"/>
            <a:ext cx="84867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Non-PCAS/Non-DBR Billing Lifecycle</a:t>
            </a:r>
          </a:p>
        </p:txBody>
      </p:sp>
      <p:sp>
        <p:nvSpPr>
          <p:cNvPr id="755" name="Shape 755"/>
          <p:cNvSpPr txBox="1"/>
          <p:nvPr>
            <p:ph idx="4294967295"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756" name="Shape 756"/>
          <p:cNvSpPr/>
          <p:nvPr/>
        </p:nvSpPr>
        <p:spPr>
          <a:xfrm>
            <a:off x="563879" y="1759683"/>
            <a:ext cx="1924493" cy="1154695"/>
          </a:xfrm>
          <a:prstGeom prst="roundRect">
            <a:avLst>
              <a:gd fmla="val 16667" name="adj"/>
            </a:avLst>
          </a:prstGeom>
          <a:solidFill>
            <a:srgbClr val="C00000"/>
          </a:soli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Generate Receivable and Earned Revenue</a:t>
            </a:r>
          </a:p>
        </p:txBody>
      </p:sp>
      <p:sp>
        <p:nvSpPr>
          <p:cNvPr id="757" name="Shape 757"/>
          <p:cNvSpPr/>
          <p:nvPr/>
        </p:nvSpPr>
        <p:spPr>
          <a:xfrm>
            <a:off x="2680822" y="1759683"/>
            <a:ext cx="1924493" cy="1154695"/>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1" baseline="0" i="0" sz="1800" u="none" cap="none" strike="noStrike">
              <a:solidFill>
                <a:schemeClr val="lt1"/>
              </a:solidFill>
              <a:latin typeface="Arial"/>
              <a:ea typeface="Arial"/>
              <a:cs typeface="Arial"/>
              <a:sym typeface="Arial"/>
            </a:endParaRPr>
          </a:p>
        </p:txBody>
      </p:sp>
      <p:sp>
        <p:nvSpPr>
          <p:cNvPr id="758" name="Shape 758"/>
          <p:cNvSpPr/>
          <p:nvPr/>
        </p:nvSpPr>
        <p:spPr>
          <a:xfrm>
            <a:off x="4797764" y="1759683"/>
            <a:ext cx="1924493" cy="1154695"/>
          </a:xfrm>
          <a:prstGeom prst="roundRect">
            <a:avLst>
              <a:gd fmla="val 16667" name="adj"/>
            </a:avLst>
          </a:prstGeom>
          <a:solidFill>
            <a:srgbClr val="C00000"/>
          </a:soli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Bill Customer</a:t>
            </a:r>
          </a:p>
        </p:txBody>
      </p:sp>
      <p:sp>
        <p:nvSpPr>
          <p:cNvPr id="759" name="Shape 759"/>
          <p:cNvSpPr/>
          <p:nvPr/>
        </p:nvSpPr>
        <p:spPr>
          <a:xfrm>
            <a:off x="6914706" y="1759683"/>
            <a:ext cx="1924493" cy="1154695"/>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1" baseline="0" i="0" sz="1800" u="none" cap="none" strike="noStrike">
              <a:solidFill>
                <a:schemeClr val="lt1"/>
              </a:solidFill>
              <a:latin typeface="Arial"/>
              <a:ea typeface="Arial"/>
              <a:cs typeface="Arial"/>
              <a:sym typeface="Arial"/>
            </a:endParaRPr>
          </a:p>
        </p:txBody>
      </p:sp>
      <p:sp>
        <p:nvSpPr>
          <p:cNvPr id="760" name="Shape 760"/>
          <p:cNvSpPr/>
          <p:nvPr/>
        </p:nvSpPr>
        <p:spPr>
          <a:xfrm>
            <a:off x="4990214" y="3087583"/>
            <a:ext cx="1924493" cy="1154695"/>
          </a:xfrm>
          <a:prstGeom prst="roundRect">
            <a:avLst>
              <a:gd fmla="val 16667" name="adj"/>
            </a:avLst>
          </a:prstGeom>
          <a:solidFill>
            <a:srgbClr val="C00000"/>
          </a:soli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Track Receivable &amp; Record Overdue Charges</a:t>
            </a:r>
          </a:p>
        </p:txBody>
      </p:sp>
      <p:sp>
        <p:nvSpPr>
          <p:cNvPr id="761" name="Shape 761"/>
          <p:cNvSpPr/>
          <p:nvPr/>
        </p:nvSpPr>
        <p:spPr>
          <a:xfrm>
            <a:off x="2873272" y="3087583"/>
            <a:ext cx="1924493" cy="1154695"/>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1" baseline="0" i="0" sz="1800" u="none" cap="none" strike="noStrike">
              <a:solidFill>
                <a:schemeClr val="lt1"/>
              </a:solidFill>
              <a:latin typeface="Arial"/>
              <a:ea typeface="Arial"/>
              <a:cs typeface="Arial"/>
              <a:sym typeface="Arial"/>
            </a:endParaRPr>
          </a:p>
        </p:txBody>
      </p:sp>
      <p:sp>
        <p:nvSpPr>
          <p:cNvPr id="762" name="Shape 762"/>
          <p:cNvSpPr/>
          <p:nvPr/>
        </p:nvSpPr>
        <p:spPr>
          <a:xfrm>
            <a:off x="756329" y="3087583"/>
            <a:ext cx="1924493" cy="1154695"/>
          </a:xfrm>
          <a:prstGeom prst="roundRect">
            <a:avLst>
              <a:gd fmla="val 16667" name="adj"/>
            </a:avLst>
          </a:prstGeom>
          <a:solidFill>
            <a:srgbClr val="C00000"/>
          </a:soli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Record Collection</a:t>
            </a:r>
          </a:p>
        </p:txBody>
      </p:sp>
      <p:sp>
        <p:nvSpPr>
          <p:cNvPr id="763" name="Shape 763"/>
          <p:cNvSpPr/>
          <p:nvPr/>
        </p:nvSpPr>
        <p:spPr>
          <a:xfrm>
            <a:off x="-1360612" y="3087583"/>
            <a:ext cx="1924493" cy="1154695"/>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1" baseline="0" i="0" sz="1800" u="none" cap="none" strike="noStrike">
              <a:solidFill>
                <a:schemeClr val="lt1"/>
              </a:solidFill>
              <a:latin typeface="Arial"/>
              <a:ea typeface="Arial"/>
              <a:cs typeface="Arial"/>
              <a:sym typeface="Arial"/>
            </a:endParaRPr>
          </a:p>
        </p:txBody>
      </p:sp>
      <p:sp>
        <p:nvSpPr>
          <p:cNvPr id="764" name="Shape 764"/>
          <p:cNvSpPr/>
          <p:nvPr/>
        </p:nvSpPr>
        <p:spPr>
          <a:xfrm>
            <a:off x="1622350" y="4415482"/>
            <a:ext cx="1924493" cy="1154695"/>
          </a:xfrm>
          <a:prstGeom prst="roundRect">
            <a:avLst>
              <a:gd fmla="val 16667" name="adj"/>
            </a:avLst>
          </a:prstGeom>
          <a:solidFill>
            <a:srgbClr val="C00000"/>
          </a:soli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0"/>
              </a:spcAft>
              <a:buSzPct val="25000"/>
              <a:buNone/>
            </a:pPr>
            <a:r>
              <a:rPr b="1" baseline="0" i="0" lang="en-US" sz="1500" u="none" cap="none" strike="noStrike">
                <a:solidFill>
                  <a:schemeClr val="lt1"/>
                </a:solidFill>
                <a:latin typeface="Arial"/>
                <a:ea typeface="Arial"/>
                <a:cs typeface="Arial"/>
                <a:sym typeface="Arial"/>
              </a:rPr>
              <a:t>Disputes/</a:t>
            </a:r>
          </a:p>
          <a:p>
            <a:pPr indent="0" lvl="0" marL="0" marR="0" rtl="0" algn="ctr">
              <a:lnSpc>
                <a:spcPct val="85000"/>
              </a:lnSpc>
              <a:spcBef>
                <a:spcPts val="300"/>
              </a:spcBef>
              <a:spcAft>
                <a:spcPts val="300"/>
              </a:spcAft>
              <a:buSzPct val="25000"/>
              <a:buNone/>
            </a:pPr>
            <a:r>
              <a:rPr b="1" baseline="0" i="0" lang="en-US" sz="1500" u="none" cap="none" strike="noStrike">
                <a:solidFill>
                  <a:schemeClr val="lt1"/>
                </a:solidFill>
                <a:latin typeface="Arial"/>
                <a:ea typeface="Arial"/>
                <a:cs typeface="Arial"/>
                <a:sym typeface="Arial"/>
              </a:rPr>
              <a:t>Chargebacks</a:t>
            </a:r>
          </a:p>
        </p:txBody>
      </p:sp>
      <p:sp>
        <p:nvSpPr>
          <p:cNvPr id="765" name="Shape 765"/>
          <p:cNvSpPr/>
          <p:nvPr/>
        </p:nvSpPr>
        <p:spPr>
          <a:xfrm>
            <a:off x="3739292" y="4415482"/>
            <a:ext cx="1924493" cy="1154695"/>
          </a:xfrm>
          <a:prstGeom prst="rightArrow">
            <a:avLst>
              <a:gd fmla="val 50000" name="adj1"/>
              <a:gd fmla="val 50000" name="adj2"/>
            </a:avLst>
          </a:prstGeom>
          <a:solidFill>
            <a:srgbClr val="ABABC9"/>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1" baseline="0" i="0" sz="1800" u="none" cap="none" strike="noStrike">
              <a:solidFill>
                <a:schemeClr val="lt1"/>
              </a:solidFill>
              <a:latin typeface="Arial"/>
              <a:ea typeface="Arial"/>
              <a:cs typeface="Arial"/>
              <a:sym typeface="Arial"/>
            </a:endParaRPr>
          </a:p>
        </p:txBody>
      </p:sp>
      <p:sp>
        <p:nvSpPr>
          <p:cNvPr id="766" name="Shape 766"/>
          <p:cNvSpPr/>
          <p:nvPr/>
        </p:nvSpPr>
        <p:spPr>
          <a:xfrm>
            <a:off x="5856235" y="4415482"/>
            <a:ext cx="1924493" cy="1154695"/>
          </a:xfrm>
          <a:prstGeom prst="roundRect">
            <a:avLst>
              <a:gd fmla="val 16667" name="adj"/>
            </a:avLst>
          </a:prstGeom>
          <a:solidFill>
            <a:srgbClr val="C00000"/>
          </a:solidFill>
          <a:ln cap="flat" cmpd="sng" w="25400">
            <a:solidFill>
              <a:srgbClr val="C0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00"/>
              </a:spcAft>
              <a:buSzPct val="25000"/>
              <a:buNone/>
            </a:pPr>
            <a:r>
              <a:rPr b="1" baseline="0" i="0" lang="en-US" sz="1500" u="none" cap="none" strike="noStrike">
                <a:solidFill>
                  <a:schemeClr val="lt1"/>
                </a:solidFill>
                <a:latin typeface="Arial"/>
                <a:ea typeface="Arial"/>
                <a:cs typeface="Arial"/>
                <a:sym typeface="Arial"/>
              </a:rPr>
              <a:t>Process Write-off/Adjustment</a:t>
            </a:r>
          </a:p>
        </p:txBody>
      </p:sp>
      <p:sp>
        <p:nvSpPr>
          <p:cNvPr id="767" name="Shape 767"/>
          <p:cNvSpPr/>
          <p:nvPr/>
        </p:nvSpPr>
        <p:spPr>
          <a:xfrm>
            <a:off x="4037501" y="2440834"/>
            <a:ext cx="1318816" cy="992830"/>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l">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Credit Application</a:t>
            </a:r>
          </a:p>
          <a:p>
            <a:pPr indent="-57150" lvl="0" marL="57150" marR="0" rtl="0" algn="l">
              <a:spcBef>
                <a:spcPts val="30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IPACOUT</a:t>
            </a:r>
          </a:p>
          <a:p>
            <a:pPr indent="-57150" lvl="0" marL="57150" marR="0" rtl="0" algn="l">
              <a:spcBef>
                <a:spcPts val="30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ARBILLGEN</a:t>
            </a:r>
          </a:p>
        </p:txBody>
      </p:sp>
      <p:sp>
        <p:nvSpPr>
          <p:cNvPr id="768" name="Shape 768"/>
          <p:cNvSpPr/>
          <p:nvPr/>
        </p:nvSpPr>
        <p:spPr>
          <a:xfrm>
            <a:off x="7055006" y="5010271"/>
            <a:ext cx="1443091" cy="972172"/>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l">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IPACIN</a:t>
            </a:r>
          </a:p>
          <a:p>
            <a:pPr indent="-57150" lvl="0" marL="57150" marR="0" rtl="0" algn="l">
              <a:spcBef>
                <a:spcPts val="30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LOCKBOX</a:t>
            </a:r>
          </a:p>
          <a:p>
            <a:pPr indent="-57150" lvl="0" marL="57150" marR="0" rtl="0" algn="l">
              <a:spcBef>
                <a:spcPts val="30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Pay.Gov via CIR</a:t>
            </a:r>
          </a:p>
          <a:p>
            <a:pPr indent="-57150" lvl="0" marL="57150" marR="0" rtl="0" algn="l">
              <a:spcBef>
                <a:spcPts val="30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Manual </a:t>
            </a:r>
          </a:p>
          <a:p>
            <a:pPr indent="19050" lvl="0" marL="57150" marR="0" rtl="0" algn="ctr">
              <a:spcBef>
                <a:spcPts val="300"/>
              </a:spcBef>
              <a:spcAft>
                <a:spcPts val="600"/>
              </a:spcAft>
              <a:buClr>
                <a:schemeClr val="dk1"/>
              </a:buClr>
              <a:buFont typeface="Arial"/>
              <a:buNone/>
            </a:pPr>
            <a:r>
              <a:t/>
            </a:r>
            <a:endParaRPr b="1" baseline="0" i="0" sz="1200" u="none" cap="none" strike="noStrike">
              <a:solidFill>
                <a:srgbClr val="000000"/>
              </a:solidFill>
              <a:latin typeface="Calibri"/>
              <a:ea typeface="Calibri"/>
              <a:cs typeface="Calibri"/>
              <a:sym typeface="Calibri"/>
            </a:endParaRPr>
          </a:p>
        </p:txBody>
      </p:sp>
      <p:sp>
        <p:nvSpPr>
          <p:cNvPr id="769" name="Shape 769"/>
          <p:cNvSpPr/>
          <p:nvPr/>
        </p:nvSpPr>
        <p:spPr>
          <a:xfrm>
            <a:off x="7055006" y="2446052"/>
            <a:ext cx="1364537" cy="579176"/>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ctr">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ARDUNNING</a:t>
            </a:r>
          </a:p>
          <a:p>
            <a:pPr indent="-57150" lvl="0" marL="57150" marR="0" rtl="0" algn="ctr">
              <a:spcBef>
                <a:spcPts val="60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AROVERDUE</a:t>
            </a:r>
          </a:p>
          <a:p>
            <a:pPr indent="19050" lvl="0" marL="57150" marR="0" rtl="0" algn="ctr">
              <a:spcBef>
                <a:spcPts val="600"/>
              </a:spcBef>
              <a:spcAft>
                <a:spcPts val="600"/>
              </a:spcAft>
              <a:buClr>
                <a:schemeClr val="dk1"/>
              </a:buClr>
              <a:buFont typeface="Arial"/>
              <a:buNone/>
            </a:pPr>
            <a:r>
              <a:t/>
            </a:r>
            <a:endParaRPr b="1" baseline="0" i="0" sz="1200" u="none" cap="none" strike="noStrike">
              <a:solidFill>
                <a:srgbClr val="000000"/>
              </a:solidFill>
              <a:latin typeface="Calibri"/>
              <a:ea typeface="Calibri"/>
              <a:cs typeface="Calibri"/>
              <a:sym typeface="Calibri"/>
            </a:endParaRPr>
          </a:p>
        </p:txBody>
      </p:sp>
      <p:sp>
        <p:nvSpPr>
          <p:cNvPr id="770" name="Shape 770"/>
          <p:cNvSpPr/>
          <p:nvPr/>
        </p:nvSpPr>
        <p:spPr>
          <a:xfrm>
            <a:off x="4037501" y="5010273"/>
            <a:ext cx="1318818" cy="588093"/>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ctr">
              <a:spcBef>
                <a:spcPts val="0"/>
              </a:spcBef>
              <a:spcAft>
                <a:spcPts val="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IPACIN</a:t>
            </a:r>
          </a:p>
          <a:p>
            <a:pPr indent="-57150" lvl="0" marL="57150" marR="0" rtl="0" algn="ctr">
              <a:spcBef>
                <a:spcPts val="600"/>
              </a:spcBef>
              <a:spcAft>
                <a:spcPts val="6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Pay.gov via CIR</a:t>
            </a:r>
          </a:p>
        </p:txBody>
      </p:sp>
      <p:sp>
        <p:nvSpPr>
          <p:cNvPr id="771" name="Shape 771"/>
          <p:cNvSpPr/>
          <p:nvPr/>
        </p:nvSpPr>
        <p:spPr>
          <a:xfrm>
            <a:off x="978711" y="2446052"/>
            <a:ext cx="1523377" cy="579176"/>
          </a:xfrm>
          <a:prstGeom prst="roundRect">
            <a:avLst>
              <a:gd fmla="val 16667" name="adj"/>
            </a:avLst>
          </a:prstGeom>
          <a:solidFill>
            <a:srgbClr val="FFFFFF"/>
          </a:solidFill>
          <a:ln cap="flat" cmpd="sng" w="25400">
            <a:solidFill>
              <a:srgbClr val="395E89"/>
            </a:solidFill>
            <a:prstDash val="solid"/>
            <a:round/>
            <a:headEnd len="med" w="med" type="none"/>
            <a:tailEnd len="med" w="med" type="none"/>
          </a:ln>
        </p:spPr>
        <p:txBody>
          <a:bodyPr anchorCtr="0" anchor="t" bIns="45700" lIns="91425" rIns="91425" tIns="45700">
            <a:noAutofit/>
          </a:bodyPr>
          <a:lstStyle/>
          <a:p>
            <a:pPr indent="-57150" lvl="0" marL="57150" marR="0" rtl="0" algn="l">
              <a:spcBef>
                <a:spcPts val="0"/>
              </a:spcBef>
              <a:spcAft>
                <a:spcPts val="300"/>
              </a:spcAft>
              <a:buClr>
                <a:srgbClr val="000000"/>
              </a:buClr>
              <a:buSzPct val="100000"/>
              <a:buFont typeface="Arial"/>
              <a:buChar char="•"/>
            </a:pPr>
            <a:r>
              <a:rPr b="1" baseline="0" i="0" lang="en-US" sz="1200" u="none" cap="none" strike="noStrike">
                <a:solidFill>
                  <a:srgbClr val="000000"/>
                </a:solidFill>
                <a:latin typeface="Calibri"/>
                <a:ea typeface="Calibri"/>
                <a:cs typeface="Calibri"/>
                <a:sym typeface="Calibri"/>
              </a:rPr>
              <a:t>Manually create Billing Document</a:t>
            </a:r>
          </a:p>
        </p:txBody>
      </p:sp>
      <p:sp>
        <p:nvSpPr>
          <p:cNvPr id="772" name="Shape 772"/>
          <p:cNvSpPr txBox="1"/>
          <p:nvPr>
            <p:ph idx="12" type="sldNum"/>
          </p:nvPr>
        </p:nvSpPr>
        <p:spPr>
          <a:xfrm>
            <a:off x="0" y="6559200"/>
            <a:ext cx="471487" cy="315023"/>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773" name="Shape 773"/>
          <p:cNvSpPr txBox="1"/>
          <p:nvPr/>
        </p:nvSpPr>
        <p:spPr>
          <a:xfrm>
            <a:off x="2831349" y="5814535"/>
            <a:ext cx="4223657" cy="738664"/>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US" sz="1200" u="none" cap="none" strike="noStrike">
                <a:solidFill>
                  <a:srgbClr val="000000"/>
                </a:solidFill>
                <a:latin typeface="Arial"/>
                <a:ea typeface="Arial"/>
                <a:cs typeface="Arial"/>
                <a:sym typeface="Arial"/>
              </a:rPr>
              <a:t>Not all steps will apply to every Receivable. These are potential events in the Accounts Receivable Life Cycle.</a:t>
            </a:r>
          </a:p>
          <a:p>
            <a:pPr indent="0" lvl="0" marL="0" marR="0" rtl="0" algn="l">
              <a:spcBef>
                <a:spcPts val="0"/>
              </a:spcBef>
              <a:spcAft>
                <a:spcPts val="0"/>
              </a:spcAft>
              <a:buNone/>
            </a:pPr>
            <a:r>
              <a:t/>
            </a:r>
            <a:endParaRPr b="0" baseline="0" i="0" sz="18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8" name="Shape 778"/>
        <p:cNvGrpSpPr/>
        <p:nvPr/>
      </p:nvGrpSpPr>
      <p:grpSpPr>
        <a:xfrm>
          <a:off x="0" y="0"/>
          <a:ext cx="0" cy="0"/>
          <a:chOff x="0" y="0"/>
          <a:chExt cx="0" cy="0"/>
        </a:xfrm>
      </p:grpSpPr>
      <p:sp>
        <p:nvSpPr>
          <p:cNvPr id="779" name="Shape 779"/>
          <p:cNvSpPr txBox="1"/>
          <p:nvPr>
            <p:ph idx="1" type="body"/>
          </p:nvPr>
        </p:nvSpPr>
        <p:spPr>
          <a:xfrm>
            <a:off x="712787" y="1608137"/>
            <a:ext cx="8229600" cy="4525961"/>
          </a:xfrm>
          <a:prstGeom prst="rect">
            <a:avLst/>
          </a:prstGeom>
          <a:noFill/>
          <a:ln>
            <a:noFill/>
          </a:ln>
        </p:spPr>
        <p:txBody>
          <a:bodyPr anchorCtr="0" anchor="ctr" bIns="45700" lIns="91425" rIns="91425" tIns="45700">
            <a:noAutofit/>
          </a:bodyPr>
          <a:lstStyle/>
          <a:p>
            <a:pPr indent="-231775" lvl="0" marL="231775" marR="0" rtl="0" algn="ctr">
              <a:spcBef>
                <a:spcPts val="0"/>
              </a:spcBef>
              <a:spcAft>
                <a:spcPts val="0"/>
              </a:spcAft>
              <a:buClr>
                <a:srgbClr val="AF242B"/>
              </a:buClr>
              <a:buSzPct val="25000"/>
              <a:buFont typeface="Noto Sans Symbols"/>
              <a:buNone/>
            </a:pPr>
            <a:r>
              <a:rPr b="1" baseline="0" i="0" lang="en-US" sz="3600" u="none" cap="none" strike="noStrike">
                <a:solidFill>
                  <a:schemeClr val="dk1"/>
                </a:solidFill>
                <a:latin typeface="Arial"/>
                <a:ea typeface="Arial"/>
                <a:cs typeface="Arial"/>
                <a:sym typeface="Arial"/>
              </a:rPr>
              <a:t>Segment 4: </a:t>
            </a:r>
          </a:p>
          <a:p>
            <a:pPr indent="-231775" lvl="0" marL="231775" marR="0" rtl="0" algn="ctr">
              <a:spcBef>
                <a:spcPts val="72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Pegasys Phase 3 Billing Functionality Overview</a:t>
            </a:r>
          </a:p>
        </p:txBody>
      </p:sp>
      <p:sp>
        <p:nvSpPr>
          <p:cNvPr id="780" name="Shape 780"/>
          <p:cNvSpPr txBox="1"/>
          <p:nvPr>
            <p:ph idx="12" type="sldNum"/>
          </p:nvPr>
        </p:nvSpPr>
        <p:spPr>
          <a:xfrm>
            <a:off x="0" y="6531428"/>
            <a:ext cx="391884" cy="31545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781" name="Shape 781"/>
          <p:cNvSpPr txBox="1"/>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6" name="Shape 786"/>
        <p:cNvGrpSpPr/>
        <p:nvPr/>
      </p:nvGrpSpPr>
      <p:grpSpPr>
        <a:xfrm>
          <a:off x="0" y="0"/>
          <a:ext cx="0" cy="0"/>
          <a:chOff x="0" y="0"/>
          <a:chExt cx="0" cy="0"/>
        </a:xfrm>
      </p:grpSpPr>
      <p:sp>
        <p:nvSpPr>
          <p:cNvPr id="787" name="Shape 787"/>
          <p:cNvSpPr txBox="1"/>
          <p:nvPr>
            <p:ph type="title"/>
          </p:nvPr>
        </p:nvSpPr>
        <p:spPr>
          <a:xfrm>
            <a:off x="455612" y="331787"/>
            <a:ext cx="84867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Vendors</a:t>
            </a:r>
          </a:p>
        </p:txBody>
      </p:sp>
      <p:sp>
        <p:nvSpPr>
          <p:cNvPr id="788" name="Shape 788"/>
          <p:cNvSpPr txBox="1"/>
          <p:nvPr>
            <p:ph idx="1" type="body"/>
          </p:nvPr>
        </p:nvSpPr>
        <p:spPr>
          <a:xfrm>
            <a:off x="333829" y="1035549"/>
            <a:ext cx="8810171" cy="5031015"/>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Pegasys Vendor table – documents/records GSA customers</a:t>
            </a:r>
          </a:p>
          <a:p>
            <a:pPr indent="-225425" lvl="1" marL="568325" marR="0" rtl="0" algn="l">
              <a:spcBef>
                <a:spcPts val="10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Accounts Receivable Transactions (Billing Documents, Cash Receipts, Internal Vouchers, Standard Vouchers) use vendor codes to determine the customer</a:t>
            </a:r>
          </a:p>
          <a:p>
            <a:pPr indent="-225425" lvl="1" marL="568325" marR="0" rtl="0" algn="l">
              <a:spcBef>
                <a:spcPts val="10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Includes both </a:t>
            </a:r>
            <a:r>
              <a:rPr b="0" baseline="0" i="0" lang="en-US" sz="1800" u="sng" cap="none" strike="noStrike">
                <a:solidFill>
                  <a:schemeClr val="dk1"/>
                </a:solidFill>
                <a:latin typeface="Arial"/>
                <a:ea typeface="Arial"/>
                <a:cs typeface="Arial"/>
                <a:sym typeface="Arial"/>
              </a:rPr>
              <a:t>existing Payables vendors</a:t>
            </a:r>
            <a:r>
              <a:rPr b="0" baseline="0" i="0" lang="en-US" sz="1800" u="none" cap="none" strike="noStrike">
                <a:solidFill>
                  <a:schemeClr val="dk1"/>
                </a:solidFill>
                <a:latin typeface="Arial"/>
                <a:ea typeface="Arial"/>
                <a:cs typeface="Arial"/>
                <a:sym typeface="Arial"/>
              </a:rPr>
              <a:t> and the </a:t>
            </a:r>
            <a:r>
              <a:rPr b="0" baseline="0" i="0" lang="en-US" sz="1800" u="sng" cap="none" strike="noStrike">
                <a:solidFill>
                  <a:schemeClr val="dk1"/>
                </a:solidFill>
                <a:latin typeface="Arial"/>
                <a:ea typeface="Arial"/>
                <a:cs typeface="Arial"/>
                <a:sym typeface="Arial"/>
              </a:rPr>
              <a:t>new Account Receivable (AR) customer vendors</a:t>
            </a:r>
          </a:p>
          <a:p>
            <a:pPr indent="-225425" lvl="1" marL="568325" marR="0" rtl="0" algn="l">
              <a:spcBef>
                <a:spcPts val="10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Vendor Codes are converted as part of the BAAR conversion efforts with each phase.</a:t>
            </a:r>
          </a:p>
          <a:p>
            <a:pPr indent="-225425" lvl="1" marL="568325" marR="0" rtl="0" algn="l">
              <a:spcBef>
                <a:spcPts val="10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BAAR Vendor Sources Include the following: NABAS (All Phases), CAF (P2), Telecom Address File (P3) </a:t>
            </a:r>
          </a:p>
          <a:p>
            <a:pPr indent="-225425" lvl="1" marL="568325" marR="0" rtl="0" algn="l">
              <a:spcBef>
                <a:spcPts val="10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In some instances, </a:t>
            </a:r>
            <a:r>
              <a:rPr b="0" baseline="0" i="0" lang="en-US" sz="1800" u="sng" cap="none" strike="noStrike">
                <a:solidFill>
                  <a:schemeClr val="dk1"/>
                </a:solidFill>
                <a:latin typeface="Arial"/>
                <a:ea typeface="Arial"/>
                <a:cs typeface="Arial"/>
                <a:sym typeface="Arial"/>
              </a:rPr>
              <a:t>a vendor may exist more than once</a:t>
            </a:r>
            <a:r>
              <a:rPr b="0" baseline="0" i="0" lang="en-US" sz="1800" u="none" cap="none" strike="noStrike">
                <a:solidFill>
                  <a:schemeClr val="dk1"/>
                </a:solidFill>
                <a:latin typeface="Arial"/>
                <a:ea typeface="Arial"/>
                <a:cs typeface="Arial"/>
                <a:sym typeface="Arial"/>
              </a:rPr>
              <a:t> on the Vendor Maintenance Table (e.g., multiple instances of the same vendor due to different requirements for vendor code format such as length for different business lines) </a:t>
            </a:r>
          </a:p>
          <a:p>
            <a:pPr indent="-225425" lvl="1" marL="568325" marR="0" rtl="0" algn="l">
              <a:spcBef>
                <a:spcPts val="10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Until the implementation of BAAR Phase 3, new Vendor Codes need to be entered directly into National Billing Address System (NABAS), since data will be passed from NABAS to Pegasys</a:t>
            </a:r>
          </a:p>
          <a:p>
            <a:pPr indent="-241300" lvl="2" marL="914400" marR="0" rtl="0" algn="l">
              <a:spcBef>
                <a:spcPts val="10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All NABAS vendors have been converted</a:t>
            </a:r>
          </a:p>
          <a:p>
            <a:pPr indent="-241300" lvl="2" marL="914400" marR="0" rtl="0" algn="l">
              <a:spcBef>
                <a:spcPts val="1000"/>
              </a:spcBef>
              <a:spcAft>
                <a:spcPts val="50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NABAS will be decommissioned with the Phase 3 implementation</a:t>
            </a:r>
          </a:p>
        </p:txBody>
      </p:sp>
      <p:sp>
        <p:nvSpPr>
          <p:cNvPr id="789" name="Shape 789"/>
          <p:cNvSpPr txBox="1"/>
          <p:nvPr>
            <p:ph idx="12" type="sldNum"/>
          </p:nvPr>
        </p:nvSpPr>
        <p:spPr>
          <a:xfrm>
            <a:off x="0" y="6462300"/>
            <a:ext cx="486887" cy="37025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p:nvPr/>
        </p:nvSpPr>
        <p:spPr>
          <a:xfrm>
            <a:off x="7802088" y="5842660"/>
            <a:ext cx="1235033" cy="902523"/>
          </a:xfrm>
          <a:prstGeom prst="rect">
            <a:avLst/>
          </a:prstGeom>
          <a:solidFill>
            <a:schemeClr val="lt1"/>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123" name="Shape 123"/>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Introduction – BAAR Project Overview</a:t>
            </a:r>
          </a:p>
        </p:txBody>
      </p:sp>
      <p:sp>
        <p:nvSpPr>
          <p:cNvPr id="124" name="Shape 124"/>
          <p:cNvSpPr txBox="1"/>
          <p:nvPr>
            <p:ph idx="1" type="body"/>
          </p:nvPr>
        </p:nvSpPr>
        <p:spPr>
          <a:xfrm>
            <a:off x="475012" y="1128157"/>
            <a:ext cx="8562108" cy="4934692"/>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25000"/>
              <a:buFont typeface="Noto Sans Symbols"/>
              <a:buNone/>
            </a:pPr>
            <a:r>
              <a:rPr b="1" baseline="0" i="0" lang="en-US" sz="2000" u="sng" cap="none" strike="noStrike">
                <a:solidFill>
                  <a:schemeClr val="dk1"/>
                </a:solidFill>
                <a:latin typeface="Arial"/>
                <a:ea typeface="Arial"/>
                <a:cs typeface="Arial"/>
                <a:sym typeface="Arial"/>
              </a:rPr>
              <a:t>Billing and Accounts Receivable Project (BAAR)</a:t>
            </a:r>
            <a:r>
              <a:rPr b="0" baseline="0" i="0" lang="en-US" sz="2000" u="none" cap="none" strike="noStrike">
                <a:solidFill>
                  <a:schemeClr val="dk1"/>
                </a:solidFill>
                <a:latin typeface="Arial"/>
                <a:ea typeface="Arial"/>
                <a:cs typeface="Arial"/>
                <a:sym typeface="Arial"/>
              </a:rPr>
              <a:t>:</a:t>
            </a:r>
          </a:p>
          <a:p>
            <a:pPr indent="-231775" lvl="0" marL="23177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Leverages: </a:t>
            </a:r>
          </a:p>
          <a:p>
            <a:pPr indent="-463550" lvl="1" marL="793750" marR="0" rtl="0" algn="l">
              <a:spcBef>
                <a:spcPts val="1200"/>
              </a:spcBef>
              <a:spcAft>
                <a:spcPts val="0"/>
              </a:spcAft>
              <a:buClr>
                <a:srgbClr val="AF242B"/>
              </a:buClr>
              <a:buSzPct val="75000"/>
              <a:buFont typeface="Arial"/>
              <a:buAutoNum type="arabicPeriod"/>
            </a:pPr>
            <a:r>
              <a:rPr b="0" baseline="0" i="0" lang="en-US" sz="1800" u="sng" cap="none" strike="noStrike">
                <a:solidFill>
                  <a:schemeClr val="dk1"/>
                </a:solidFill>
                <a:latin typeface="Arial"/>
                <a:ea typeface="Arial"/>
                <a:cs typeface="Arial"/>
                <a:sym typeface="Arial"/>
              </a:rPr>
              <a:t>Existing Pegasys software currently in use to support GSA Financial Service needs</a:t>
            </a:r>
          </a:p>
          <a:p>
            <a:pPr indent="-466725" lvl="2" marL="113982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i.e. Accounts Receivable (AR), Accounts Payable (AP) modules</a:t>
            </a:r>
          </a:p>
          <a:p>
            <a:pPr indent="-463550" lvl="1" marL="793750" marR="0" rtl="0" algn="l">
              <a:spcBef>
                <a:spcPts val="1200"/>
              </a:spcBef>
              <a:spcAft>
                <a:spcPts val="0"/>
              </a:spcAft>
              <a:buClr>
                <a:srgbClr val="AF242B"/>
              </a:buClr>
              <a:buSzPct val="75000"/>
              <a:buFont typeface="Arial"/>
              <a:buAutoNum type="arabicPeriod"/>
            </a:pPr>
            <a:r>
              <a:rPr b="0" baseline="0" i="0" lang="en-US" sz="1800" u="sng" cap="none" strike="noStrike">
                <a:solidFill>
                  <a:schemeClr val="dk1"/>
                </a:solidFill>
                <a:latin typeface="Arial"/>
                <a:ea typeface="Arial"/>
                <a:cs typeface="Arial"/>
                <a:sym typeface="Arial"/>
              </a:rPr>
              <a:t>Existing Pegasys software not yet in wide use to support GSA Financial Service needs</a:t>
            </a:r>
          </a:p>
          <a:p>
            <a:pPr indent="-466725" lvl="2" marL="113982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i.e. Debt Accounts, Treasury Referral Processing</a:t>
            </a:r>
          </a:p>
          <a:p>
            <a:pPr indent="-463550" lvl="1" marL="793750" marR="0" rtl="0" algn="l">
              <a:spcBef>
                <a:spcPts val="1200"/>
              </a:spcBef>
              <a:spcAft>
                <a:spcPts val="0"/>
              </a:spcAft>
              <a:buClr>
                <a:srgbClr val="AF242B"/>
              </a:buClr>
              <a:buSzPct val="75000"/>
              <a:buFont typeface="Arial"/>
              <a:buAutoNum type="arabicPeriod"/>
            </a:pPr>
            <a:r>
              <a:rPr b="0" baseline="0" i="0" lang="en-US" sz="1800" u="sng" cap="none" strike="noStrike">
                <a:solidFill>
                  <a:schemeClr val="dk1"/>
                </a:solidFill>
                <a:latin typeface="Arial"/>
                <a:ea typeface="Arial"/>
                <a:cs typeface="Arial"/>
                <a:sym typeface="Arial"/>
              </a:rPr>
              <a:t>New Pegasys functionality to handle GSA’s Billing and Receivable needs</a:t>
            </a:r>
          </a:p>
          <a:p>
            <a:pPr indent="-466725" lvl="2" marL="113982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i.e. Additional Allowance for Loss Enhancements</a:t>
            </a:r>
          </a:p>
          <a:p>
            <a:pPr indent="-344488" lvl="2" marL="344488"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During the BAAR project, the </a:t>
            </a:r>
            <a:r>
              <a:rPr b="0" baseline="0" i="0" lang="en-US" sz="1800" u="sng" cap="none" strike="noStrike">
                <a:solidFill>
                  <a:schemeClr val="dk1"/>
                </a:solidFill>
                <a:latin typeface="Arial"/>
                <a:ea typeface="Arial"/>
                <a:cs typeface="Arial"/>
                <a:sym typeface="Arial"/>
              </a:rPr>
              <a:t>Accounts Receivable (AR) module</a:t>
            </a:r>
            <a:r>
              <a:rPr b="0" baseline="0" i="0" lang="en-US" sz="1800" u="none" cap="none" strike="noStrike">
                <a:solidFill>
                  <a:schemeClr val="dk1"/>
                </a:solidFill>
                <a:latin typeface="Arial"/>
                <a:ea typeface="Arial"/>
                <a:cs typeface="Arial"/>
                <a:sym typeface="Arial"/>
              </a:rPr>
              <a:t> of Pegasys was turned on (Phase 1) and </a:t>
            </a:r>
            <a:r>
              <a:rPr b="0" baseline="0" i="0" lang="en-US" sz="1800" u="sng" cap="none" strike="noStrike">
                <a:solidFill>
                  <a:schemeClr val="dk1"/>
                </a:solidFill>
                <a:latin typeface="Arial"/>
                <a:ea typeface="Arial"/>
                <a:cs typeface="Arial"/>
                <a:sym typeface="Arial"/>
              </a:rPr>
              <a:t>additional features were implemented in Phase 2 </a:t>
            </a:r>
            <a:r>
              <a:rPr b="0" baseline="0" i="0" lang="en-US" sz="1800" u="none" cap="none" strike="noStrike">
                <a:solidFill>
                  <a:schemeClr val="dk1"/>
                </a:solidFill>
                <a:latin typeface="Arial"/>
                <a:ea typeface="Arial"/>
                <a:cs typeface="Arial"/>
                <a:sym typeface="Arial"/>
              </a:rPr>
              <a:t>and </a:t>
            </a:r>
            <a:r>
              <a:rPr b="0" baseline="0" i="0" lang="en-US" sz="1800" u="sng" cap="none" strike="noStrike">
                <a:solidFill>
                  <a:schemeClr val="dk1"/>
                </a:solidFill>
                <a:latin typeface="Arial"/>
                <a:ea typeface="Arial"/>
                <a:cs typeface="Arial"/>
                <a:sym typeface="Arial"/>
              </a:rPr>
              <a:t>will be implemented in Phase 3</a:t>
            </a:r>
          </a:p>
          <a:p>
            <a:pPr indent="-344488" lvl="3" marL="801688" marR="0" rtl="0" algn="l">
              <a:spcBef>
                <a:spcPts val="1200"/>
              </a:spcBef>
              <a:spcAft>
                <a:spcPts val="0"/>
              </a:spcAft>
              <a:buClr>
                <a:srgbClr val="AF242B"/>
              </a:buClr>
              <a:buSzPct val="75000"/>
              <a:buFont typeface="Courier New"/>
              <a:buChar char="o"/>
            </a:pPr>
            <a:r>
              <a:rPr b="0" baseline="0" i="0" lang="en-US" sz="1800" u="none" cap="none" strike="noStrike">
                <a:solidFill>
                  <a:schemeClr val="dk1"/>
                </a:solidFill>
                <a:latin typeface="Arial"/>
                <a:ea typeface="Arial"/>
                <a:cs typeface="Arial"/>
                <a:sym typeface="Arial"/>
              </a:rPr>
              <a:t>Additional options will be available in the existing Pegasys menus for the new AR Document Types, Queries, and Reference tables</a:t>
            </a:r>
          </a:p>
          <a:p>
            <a:pPr indent="-107950" lvl="0" marL="231775" marR="0" rtl="0" algn="l">
              <a:spcBef>
                <a:spcPts val="11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p:txBody>
      </p:sp>
      <p:sp>
        <p:nvSpPr>
          <p:cNvPr id="125" name="Shape 125"/>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4" name="Shape 794"/>
        <p:cNvGrpSpPr/>
        <p:nvPr/>
      </p:nvGrpSpPr>
      <p:grpSpPr>
        <a:xfrm>
          <a:off x="0" y="0"/>
          <a:ext cx="0" cy="0"/>
          <a:chOff x="0" y="0"/>
          <a:chExt cx="0" cy="0"/>
        </a:xfrm>
      </p:grpSpPr>
      <p:sp>
        <p:nvSpPr>
          <p:cNvPr id="795" name="Shape 795"/>
          <p:cNvSpPr txBox="1"/>
          <p:nvPr>
            <p:ph type="title"/>
          </p:nvPr>
        </p:nvSpPr>
        <p:spPr>
          <a:xfrm>
            <a:off x="455612" y="331787"/>
            <a:ext cx="84867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Vendors</a:t>
            </a:r>
          </a:p>
        </p:txBody>
      </p:sp>
      <p:sp>
        <p:nvSpPr>
          <p:cNvPr id="796" name="Shape 796"/>
          <p:cNvSpPr txBox="1"/>
          <p:nvPr>
            <p:ph idx="1" type="body"/>
          </p:nvPr>
        </p:nvSpPr>
        <p:spPr>
          <a:xfrm>
            <a:off x="382771" y="1097279"/>
            <a:ext cx="8761228" cy="4893127"/>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1800" u="sng" cap="none" strike="noStrike">
                <a:solidFill>
                  <a:schemeClr val="dk1"/>
                </a:solidFill>
                <a:latin typeface="Arial"/>
                <a:ea typeface="Arial"/>
                <a:cs typeface="Arial"/>
                <a:sym typeface="Arial"/>
              </a:rPr>
              <a:t>Four Types of vendor codes:</a:t>
            </a:r>
          </a:p>
          <a:p>
            <a:pPr indent="-346075" lvl="1" marL="688975" marR="0" rtl="0" algn="l">
              <a:spcBef>
                <a:spcPts val="800"/>
              </a:spcBef>
              <a:spcAft>
                <a:spcPts val="0"/>
              </a:spcAft>
              <a:buClr>
                <a:srgbClr val="AF242B"/>
              </a:buClr>
              <a:buSzPct val="75000"/>
              <a:buFont typeface="Arial"/>
              <a:buAutoNum type="arabicPeriod"/>
            </a:pPr>
            <a:r>
              <a:rPr b="0" baseline="0" i="0" lang="en-US" sz="1600" u="none" cap="none" strike="noStrike">
                <a:solidFill>
                  <a:schemeClr val="dk1"/>
                </a:solidFill>
                <a:latin typeface="Arial"/>
                <a:ea typeface="Arial"/>
                <a:cs typeface="Arial"/>
                <a:sym typeface="Arial"/>
              </a:rPr>
              <a:t>Vendor codes that can be used for </a:t>
            </a:r>
            <a:r>
              <a:rPr b="0" baseline="0" i="0" lang="en-US" sz="1600" u="sng" cap="none" strike="noStrike">
                <a:solidFill>
                  <a:schemeClr val="dk1"/>
                </a:solidFill>
                <a:latin typeface="Arial"/>
                <a:ea typeface="Arial"/>
                <a:cs typeface="Arial"/>
                <a:sym typeface="Arial"/>
              </a:rPr>
              <a:t>Accounts Receivable transactions only</a:t>
            </a:r>
          </a:p>
          <a:p>
            <a:pPr indent="-346075" lvl="1" marL="688975" marR="0" rtl="0" algn="l">
              <a:spcBef>
                <a:spcPts val="800"/>
              </a:spcBef>
              <a:spcAft>
                <a:spcPts val="0"/>
              </a:spcAft>
              <a:buClr>
                <a:srgbClr val="AF242B"/>
              </a:buClr>
              <a:buSzPct val="75000"/>
              <a:buFont typeface="Arial"/>
              <a:buAutoNum type="arabicPeriod"/>
            </a:pPr>
            <a:r>
              <a:rPr b="0" baseline="0" i="0" lang="en-US" sz="1600" u="none" cap="none" strike="noStrike">
                <a:solidFill>
                  <a:schemeClr val="dk1"/>
                </a:solidFill>
                <a:latin typeface="Arial"/>
                <a:ea typeface="Arial"/>
                <a:cs typeface="Arial"/>
                <a:sym typeface="Arial"/>
              </a:rPr>
              <a:t>Vendor codes that can be used for </a:t>
            </a:r>
            <a:r>
              <a:rPr b="0" baseline="0" i="0" lang="en-US" sz="1600" u="sng" cap="none" strike="noStrike">
                <a:solidFill>
                  <a:schemeClr val="dk1"/>
                </a:solidFill>
                <a:latin typeface="Arial"/>
                <a:ea typeface="Arial"/>
                <a:cs typeface="Arial"/>
                <a:sym typeface="Arial"/>
              </a:rPr>
              <a:t>Accounts Payable transactions only</a:t>
            </a:r>
          </a:p>
          <a:p>
            <a:pPr indent="-346075" lvl="1" marL="688975" marR="0" rtl="0" algn="l">
              <a:spcBef>
                <a:spcPts val="800"/>
              </a:spcBef>
              <a:spcAft>
                <a:spcPts val="0"/>
              </a:spcAft>
              <a:buClr>
                <a:srgbClr val="AF242B"/>
              </a:buClr>
              <a:buSzPct val="75000"/>
              <a:buFont typeface="Arial"/>
              <a:buAutoNum type="arabicPeriod"/>
            </a:pPr>
            <a:r>
              <a:rPr b="0" baseline="0" i="0" lang="en-US" sz="1600" u="none" cap="none" strike="noStrike">
                <a:solidFill>
                  <a:schemeClr val="dk1"/>
                </a:solidFill>
                <a:latin typeface="Arial"/>
                <a:ea typeface="Arial"/>
                <a:cs typeface="Arial"/>
                <a:sym typeface="Arial"/>
              </a:rPr>
              <a:t>Vendor codes that can be used for </a:t>
            </a:r>
            <a:r>
              <a:rPr b="0" baseline="0" i="0" lang="en-US" sz="1600" u="sng" cap="none" strike="noStrike">
                <a:solidFill>
                  <a:schemeClr val="dk1"/>
                </a:solidFill>
                <a:latin typeface="Arial"/>
                <a:ea typeface="Arial"/>
                <a:cs typeface="Arial"/>
                <a:sym typeface="Arial"/>
              </a:rPr>
              <a:t>both Receivable and Payable transactions</a:t>
            </a:r>
          </a:p>
          <a:p>
            <a:pPr indent="-346075" lvl="1" marL="688975" marR="0" rtl="0" algn="l">
              <a:spcBef>
                <a:spcPts val="800"/>
              </a:spcBef>
              <a:spcAft>
                <a:spcPts val="0"/>
              </a:spcAft>
              <a:buClr>
                <a:srgbClr val="AF242B"/>
              </a:buClr>
              <a:buSzPct val="75000"/>
              <a:buFont typeface="Arial"/>
              <a:buAutoNum type="arabicPeriod"/>
            </a:pPr>
            <a:r>
              <a:rPr b="0" baseline="0" i="0" lang="en-US" sz="1600" u="sng" cap="none" strike="noStrike">
                <a:solidFill>
                  <a:schemeClr val="dk1"/>
                </a:solidFill>
                <a:latin typeface="Arial"/>
                <a:ea typeface="Arial"/>
                <a:cs typeface="Arial"/>
                <a:sym typeface="Arial"/>
              </a:rPr>
              <a:t>Treasury Agency Location Code (ALC) Billing Address vendor codes</a:t>
            </a:r>
            <a:r>
              <a:rPr b="0" baseline="0" i="0" lang="en-US" sz="1600" u="none" cap="none" strike="noStrike">
                <a:solidFill>
                  <a:schemeClr val="dk1"/>
                </a:solidFill>
                <a:latin typeface="Arial"/>
                <a:ea typeface="Arial"/>
                <a:cs typeface="Arial"/>
                <a:sym typeface="Arial"/>
              </a:rPr>
              <a:t>: </a:t>
            </a:r>
          </a:p>
          <a:p>
            <a:pPr indent="-349250" lvl="2" marL="1035050" marR="0" rtl="0" algn="l">
              <a:spcBef>
                <a:spcPts val="8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Used for grouping IPAC bills by ALC (the Treasury ALC Billing Address is billed rather than the Vendor purchasing goods/services from GSA)</a:t>
            </a:r>
          </a:p>
          <a:p>
            <a:pPr indent="-193675" lvl="0" marL="231775" marR="0" rtl="0" algn="l">
              <a:spcBef>
                <a:spcPts val="560"/>
              </a:spcBef>
              <a:spcAft>
                <a:spcPts val="0"/>
              </a:spcAft>
              <a:buClr>
                <a:srgbClr val="AF242B"/>
              </a:buClr>
              <a:buFont typeface="Noto Sans Symbols"/>
              <a:buNone/>
            </a:pPr>
            <a:r>
              <a:t/>
            </a:r>
            <a:endParaRPr b="0" baseline="0" i="0" sz="800" u="none" cap="none" strike="noStrike">
              <a:solidFill>
                <a:schemeClr val="dk1"/>
              </a:solidFill>
              <a:latin typeface="Arial"/>
              <a:ea typeface="Arial"/>
              <a:cs typeface="Arial"/>
              <a:sym typeface="Arial"/>
            </a:endParaRPr>
          </a:p>
          <a:p>
            <a:pPr indent="-231775" lvl="0" marL="231775" marR="0" rtl="0" algn="l">
              <a:spcBef>
                <a:spcPts val="6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If a customer is associated with an ALC on the Pegasys Vendor Maintenance Table (i.e. the customer’s Designated Agent field is populated with the Treasury ALC Billing Address vendor code):</a:t>
            </a:r>
          </a:p>
          <a:p>
            <a:pPr indent="-225425" lvl="1" marL="568325" marR="0" rtl="0" algn="l">
              <a:spcBef>
                <a:spcPts val="8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Billing Document (BD) Vendor Code field is populated with </a:t>
            </a:r>
            <a:r>
              <a:rPr b="0" baseline="0" i="0" lang="en-US" sz="1600" u="sng" cap="none" strike="noStrike">
                <a:solidFill>
                  <a:schemeClr val="dk1"/>
                </a:solidFill>
                <a:latin typeface="Arial"/>
                <a:ea typeface="Arial"/>
                <a:cs typeface="Arial"/>
                <a:sym typeface="Arial"/>
              </a:rPr>
              <a:t>customer vendor code</a:t>
            </a:r>
            <a:r>
              <a:rPr b="0" baseline="0" i="0" lang="en-US" sz="1600" u="none" cap="none" strike="noStrike">
                <a:solidFill>
                  <a:schemeClr val="dk1"/>
                </a:solidFill>
                <a:latin typeface="Arial"/>
                <a:ea typeface="Arial"/>
                <a:cs typeface="Arial"/>
                <a:sym typeface="Arial"/>
              </a:rPr>
              <a:t> </a:t>
            </a:r>
          </a:p>
          <a:p>
            <a:pPr indent="-225425" lvl="1" marL="568325" marR="0" rtl="0" algn="l">
              <a:spcBef>
                <a:spcPts val="8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BD Designated Agent field is populated with </a:t>
            </a:r>
            <a:r>
              <a:rPr b="0" baseline="0" i="0" lang="en-US" sz="1600" u="sng" cap="none" strike="noStrike">
                <a:solidFill>
                  <a:schemeClr val="dk1"/>
                </a:solidFill>
                <a:latin typeface="Arial"/>
                <a:ea typeface="Arial"/>
                <a:cs typeface="Arial"/>
                <a:sym typeface="Arial"/>
              </a:rPr>
              <a:t>Treasury ALC Billing Address vendor code</a:t>
            </a:r>
          </a:p>
          <a:p>
            <a:pPr indent="-225425" lvl="1" marL="568325" marR="0" rtl="0" algn="l">
              <a:spcBef>
                <a:spcPts val="8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Allows for tracking of:</a:t>
            </a:r>
          </a:p>
          <a:p>
            <a:pPr indent="-352425" lvl="2" marL="1025525" marR="0" rtl="0" algn="l">
              <a:spcBef>
                <a:spcPts val="800"/>
              </a:spcBef>
              <a:spcAft>
                <a:spcPts val="0"/>
              </a:spcAft>
              <a:buClr>
                <a:srgbClr val="AF242B"/>
              </a:buClr>
              <a:buSzPct val="75000"/>
              <a:buFont typeface="Arial"/>
              <a:buAutoNum type="arabicPeriod"/>
            </a:pPr>
            <a:r>
              <a:rPr b="0" baseline="0" i="0" lang="en-US" sz="1600" u="none" cap="none" strike="noStrike">
                <a:solidFill>
                  <a:schemeClr val="dk1"/>
                </a:solidFill>
                <a:latin typeface="Arial"/>
                <a:ea typeface="Arial"/>
                <a:cs typeface="Arial"/>
                <a:sym typeface="Arial"/>
              </a:rPr>
              <a:t>The agency that made the purchase from GSA (the customer) </a:t>
            </a:r>
          </a:p>
          <a:p>
            <a:pPr indent="-352425" lvl="2" marL="1025525" marR="0" rtl="0" algn="l">
              <a:spcBef>
                <a:spcPts val="800"/>
              </a:spcBef>
              <a:spcAft>
                <a:spcPts val="0"/>
              </a:spcAft>
              <a:buClr>
                <a:srgbClr val="AF242B"/>
              </a:buClr>
              <a:buSzPct val="75000"/>
              <a:buFont typeface="Arial"/>
              <a:buAutoNum type="arabicPeriod"/>
            </a:pPr>
            <a:r>
              <a:rPr b="0" baseline="0" i="0" lang="en-US" sz="1600" u="none" cap="none" strike="noStrike">
                <a:solidFill>
                  <a:schemeClr val="dk1"/>
                </a:solidFill>
                <a:latin typeface="Arial"/>
                <a:ea typeface="Arial"/>
                <a:cs typeface="Arial"/>
                <a:sym typeface="Arial"/>
              </a:rPr>
              <a:t>The entity being billed for the purchase (the ALC)</a:t>
            </a:r>
          </a:p>
          <a:p>
            <a:pPr indent="-231775" lvl="0" marL="231775" marR="0" rtl="0" algn="l">
              <a:spcBef>
                <a:spcPts val="9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p:txBody>
      </p:sp>
      <p:sp>
        <p:nvSpPr>
          <p:cNvPr id="797" name="Shape 797"/>
          <p:cNvSpPr txBox="1"/>
          <p:nvPr>
            <p:ph idx="12" type="sldNum"/>
          </p:nvPr>
        </p:nvSpPr>
        <p:spPr>
          <a:xfrm>
            <a:off x="4291" y="6504498"/>
            <a:ext cx="429158" cy="30797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798" name="Shape 798"/>
          <p:cNvSpPr txBox="1"/>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3" name="Shape 803"/>
        <p:cNvGrpSpPr/>
        <p:nvPr/>
      </p:nvGrpSpPr>
      <p:grpSpPr>
        <a:xfrm>
          <a:off x="0" y="0"/>
          <a:ext cx="0" cy="0"/>
          <a:chOff x="0" y="0"/>
          <a:chExt cx="0" cy="0"/>
        </a:xfrm>
      </p:grpSpPr>
      <p:sp>
        <p:nvSpPr>
          <p:cNvPr id="804" name="Shape 804"/>
          <p:cNvSpPr txBox="1"/>
          <p:nvPr>
            <p:ph type="title"/>
          </p:nvPr>
        </p:nvSpPr>
        <p:spPr>
          <a:xfrm>
            <a:off x="455612" y="331787"/>
            <a:ext cx="84867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Vendors</a:t>
            </a:r>
          </a:p>
        </p:txBody>
      </p:sp>
      <p:sp>
        <p:nvSpPr>
          <p:cNvPr id="805" name="Shape 805"/>
          <p:cNvSpPr txBox="1"/>
          <p:nvPr>
            <p:ph idx="1" type="body"/>
          </p:nvPr>
        </p:nvSpPr>
        <p:spPr>
          <a:xfrm>
            <a:off x="382771" y="1097279"/>
            <a:ext cx="8761228" cy="4893127"/>
          </a:xfrm>
          <a:prstGeom prst="rect">
            <a:avLst/>
          </a:prstGeom>
          <a:noFill/>
          <a:ln>
            <a:noFill/>
          </a:ln>
        </p:spPr>
        <p:txBody>
          <a:bodyPr anchorCtr="0" anchor="t" bIns="45700" lIns="91425" rIns="91425" tIns="45700">
            <a:noAutofit/>
          </a:bodyPr>
          <a:lstStyle/>
          <a:p>
            <a:pPr indent="-193675" lvl="0" marL="231775" marR="0" rtl="0" algn="l">
              <a:spcBef>
                <a:spcPts val="0"/>
              </a:spcBef>
              <a:spcAft>
                <a:spcPts val="0"/>
              </a:spcAft>
              <a:buClr>
                <a:srgbClr val="AF242B"/>
              </a:buClr>
              <a:buFont typeface="Noto Sans Symbols"/>
              <a:buNone/>
            </a:pPr>
            <a:r>
              <a:t/>
            </a:r>
            <a:endParaRPr b="0" baseline="0" i="0" sz="800" u="none" cap="none" strike="noStrike">
              <a:solidFill>
                <a:schemeClr val="dk1"/>
              </a:solidFill>
              <a:latin typeface="Arial"/>
              <a:ea typeface="Arial"/>
              <a:cs typeface="Arial"/>
              <a:sym typeface="Arial"/>
            </a:endParaRPr>
          </a:p>
          <a:p>
            <a:pPr indent="-231775" lvl="0" marL="231775" marR="0" rtl="0" algn="l">
              <a:spcBef>
                <a:spcPts val="6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Vendors in Pegasys are assigned a </a:t>
            </a:r>
            <a:r>
              <a:rPr b="1" baseline="0" i="0" lang="en-US" sz="2000" u="none" cap="none" strike="noStrike">
                <a:solidFill>
                  <a:schemeClr val="dk1"/>
                </a:solidFill>
                <a:latin typeface="Arial"/>
                <a:ea typeface="Arial"/>
                <a:cs typeface="Arial"/>
                <a:sym typeface="Arial"/>
              </a:rPr>
              <a:t>Vendor Type </a:t>
            </a:r>
            <a:r>
              <a:rPr b="0" baseline="0" i="0" lang="en-US" sz="2000" u="none" cap="none" strike="noStrike">
                <a:solidFill>
                  <a:schemeClr val="dk1"/>
                </a:solidFill>
                <a:latin typeface="Arial"/>
                <a:ea typeface="Arial"/>
                <a:cs typeface="Arial"/>
                <a:sym typeface="Arial"/>
              </a:rPr>
              <a:t>based on the customer/vendor’s business classification</a:t>
            </a:r>
          </a:p>
          <a:p>
            <a:pPr indent="-231775" lvl="0" marL="231775" marR="0" rtl="0" algn="l">
              <a:spcBef>
                <a:spcPts val="9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p:txBody>
      </p:sp>
      <p:sp>
        <p:nvSpPr>
          <p:cNvPr id="806" name="Shape 806"/>
          <p:cNvSpPr txBox="1"/>
          <p:nvPr>
            <p:ph idx="12" type="sldNum"/>
          </p:nvPr>
        </p:nvSpPr>
        <p:spPr>
          <a:xfrm>
            <a:off x="4291" y="6504498"/>
            <a:ext cx="429158" cy="30797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807" name="Shape 807"/>
          <p:cNvSpPr txBox="1"/>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graphicFrame>
        <p:nvGraphicFramePr>
          <p:cNvPr id="808" name="Shape 808"/>
          <p:cNvGraphicFramePr/>
          <p:nvPr/>
        </p:nvGraphicFramePr>
        <p:xfrm>
          <a:off x="1876300" y="2173188"/>
          <a:ext cx="3000000" cy="3000000"/>
        </p:xfrm>
        <a:graphic>
          <a:graphicData uri="http://schemas.openxmlformats.org/drawingml/2006/table">
            <a:tbl>
              <a:tblPr bandRow="1" firstRow="1">
                <a:noFill/>
                <a:tableStyleId>{2680833F-620E-4BC4-A368-231CFF3B7549}</a:tableStyleId>
              </a:tblPr>
              <a:tblGrid>
                <a:gridCol w="675150"/>
                <a:gridCol w="5191250"/>
              </a:tblGrid>
              <a:tr h="359525">
                <a:tc gridSpan="2">
                  <a:txBody>
                    <a:bodyPr>
                      <a:noAutofit/>
                    </a:bodyPr>
                    <a:lstStyle/>
                    <a:p>
                      <a:pPr indent="0" lvl="0" marL="0" marR="0" rtl="0" algn="l">
                        <a:spcBef>
                          <a:spcPts val="0"/>
                        </a:spcBef>
                        <a:buSzPct val="25000"/>
                        <a:buNone/>
                      </a:pPr>
                      <a:r>
                        <a:rPr b="1" baseline="0" lang="en-US" sz="1800" u="none" cap="none" strike="noStrike">
                          <a:solidFill>
                            <a:schemeClr val="dk1"/>
                          </a:solidFill>
                        </a:rPr>
                        <a:t>Federal Vendor Types</a:t>
                      </a:r>
                    </a:p>
                  </a:txBody>
                  <a:tcPr marT="9525" marB="0" marR="9525" marL="91450" anchor="ctr"/>
                </a:tc>
                <a:tc hMerge="1"/>
              </a:tr>
              <a:tr h="359525">
                <a:tc>
                  <a:txBody>
                    <a:bodyPr>
                      <a:noAutofit/>
                    </a:bodyPr>
                    <a:lstStyle/>
                    <a:p>
                      <a:pPr indent="0" lvl="0" marL="0" marR="0" rtl="0" algn="ctr">
                        <a:spcBef>
                          <a:spcPts val="0"/>
                        </a:spcBef>
                        <a:buSzPct val="25000"/>
                        <a:buNone/>
                      </a:pPr>
                      <a:r>
                        <a:rPr baseline="0" lang="en-US" sz="1800" u="none" cap="none" strike="noStrike"/>
                        <a:t>F</a:t>
                      </a:r>
                    </a:p>
                  </a:txBody>
                  <a:tcPr marT="9525" marB="0" marR="9525" marL="91450" anchor="ctr"/>
                </a:tc>
                <a:tc>
                  <a:txBody>
                    <a:bodyPr>
                      <a:noAutofit/>
                    </a:bodyPr>
                    <a:lstStyle/>
                    <a:p>
                      <a:pPr indent="0" lvl="0" marL="0" marR="0" rtl="0" algn="l">
                        <a:spcBef>
                          <a:spcPts val="0"/>
                        </a:spcBef>
                        <a:buSzPct val="25000"/>
                        <a:buNone/>
                      </a:pPr>
                      <a:r>
                        <a:rPr baseline="0" lang="en-US" sz="1800" u="none" cap="none" strike="noStrike"/>
                        <a:t>Federal</a:t>
                      </a:r>
                    </a:p>
                  </a:txBody>
                  <a:tcPr marT="9525" marB="0" marR="9525" marL="91450" anchor="ctr"/>
                </a:tc>
              </a:tr>
              <a:tr h="359525">
                <a:tc gridSpan="2">
                  <a:txBody>
                    <a:bodyPr>
                      <a:noAutofit/>
                    </a:bodyPr>
                    <a:lstStyle/>
                    <a:p>
                      <a:pPr indent="0" lvl="0" marL="0" marR="0" rtl="0" algn="l">
                        <a:spcBef>
                          <a:spcPts val="0"/>
                        </a:spcBef>
                        <a:buSzPct val="25000"/>
                        <a:buNone/>
                      </a:pPr>
                      <a:r>
                        <a:rPr b="1" baseline="0" lang="en-US" sz="1800" u="none" cap="none" strike="noStrike">
                          <a:solidFill>
                            <a:schemeClr val="dk1"/>
                          </a:solidFill>
                          <a:latin typeface="Arial"/>
                          <a:ea typeface="Arial"/>
                          <a:cs typeface="Arial"/>
                          <a:sym typeface="Arial"/>
                        </a:rPr>
                        <a:t>Non-Federal Vendor Types</a:t>
                      </a:r>
                    </a:p>
                  </a:txBody>
                  <a:tcPr marT="9525" marB="0" marR="9525" marL="91450" anchor="ctr">
                    <a:solidFill>
                      <a:schemeClr val="accent1"/>
                    </a:solidFill>
                  </a:tcPr>
                </a:tc>
                <a:tc hMerge="1"/>
              </a:tr>
              <a:tr h="359525">
                <a:tc>
                  <a:txBody>
                    <a:bodyPr>
                      <a:noAutofit/>
                    </a:bodyPr>
                    <a:lstStyle/>
                    <a:p>
                      <a:pPr indent="0" lvl="0" marL="0" marR="0" rtl="0" algn="ctr">
                        <a:spcBef>
                          <a:spcPts val="0"/>
                        </a:spcBef>
                        <a:buSzPct val="25000"/>
                        <a:buNone/>
                      </a:pPr>
                      <a:r>
                        <a:rPr baseline="0" lang="en-US" sz="1800" u="none" cap="none" strike="noStrike"/>
                        <a:t>C </a:t>
                      </a:r>
                    </a:p>
                  </a:txBody>
                  <a:tcPr marT="9525" marB="0" marR="9525" marL="91450" anchor="ctr"/>
                </a:tc>
                <a:tc>
                  <a:txBody>
                    <a:bodyPr>
                      <a:noAutofit/>
                    </a:bodyPr>
                    <a:lstStyle/>
                    <a:p>
                      <a:pPr indent="0" lvl="0" marL="0" marR="0" rtl="0" algn="l">
                        <a:spcBef>
                          <a:spcPts val="0"/>
                        </a:spcBef>
                        <a:buSzPct val="25000"/>
                        <a:buNone/>
                      </a:pPr>
                      <a:r>
                        <a:rPr baseline="0" lang="en-US" sz="1800" u="none" cap="none" strike="noStrike"/>
                        <a:t>Commercial</a:t>
                      </a:r>
                    </a:p>
                  </a:txBody>
                  <a:tcPr marT="9525" marB="0" marR="9525" marL="91450" anchor="ctr"/>
                </a:tc>
              </a:tr>
              <a:tr h="359525">
                <a:tc>
                  <a:txBody>
                    <a:bodyPr>
                      <a:noAutofit/>
                    </a:bodyPr>
                    <a:lstStyle/>
                    <a:p>
                      <a:pPr indent="0" lvl="0" marL="0" marR="0" rtl="0" algn="ctr">
                        <a:spcBef>
                          <a:spcPts val="0"/>
                        </a:spcBef>
                        <a:buSzPct val="25000"/>
                        <a:buNone/>
                      </a:pPr>
                      <a:r>
                        <a:rPr baseline="0" lang="en-US" sz="1800" u="none" cap="none" strike="noStrike"/>
                        <a:t>D</a:t>
                      </a:r>
                    </a:p>
                  </a:txBody>
                  <a:tcPr marT="9525" marB="0" marR="9525" marL="91450" anchor="ctr"/>
                </a:tc>
                <a:tc>
                  <a:txBody>
                    <a:bodyPr>
                      <a:noAutofit/>
                    </a:bodyPr>
                    <a:lstStyle/>
                    <a:p>
                      <a:pPr indent="0" lvl="0" marL="0" marR="0" rtl="0" algn="l">
                        <a:spcBef>
                          <a:spcPts val="0"/>
                        </a:spcBef>
                        <a:buSzPct val="25000"/>
                        <a:buNone/>
                      </a:pPr>
                      <a:r>
                        <a:rPr baseline="0" lang="en-US" sz="1800" u="none" cap="none" strike="noStrike"/>
                        <a:t>DC Government</a:t>
                      </a:r>
                    </a:p>
                  </a:txBody>
                  <a:tcPr marT="9525" marB="0" marR="9525" marL="91450" anchor="ctr"/>
                </a:tc>
              </a:tr>
              <a:tr h="359525">
                <a:tc>
                  <a:txBody>
                    <a:bodyPr>
                      <a:noAutofit/>
                    </a:bodyPr>
                    <a:lstStyle/>
                    <a:p>
                      <a:pPr indent="0" lvl="0" marL="0" marR="0" rtl="0" algn="ctr">
                        <a:spcBef>
                          <a:spcPts val="0"/>
                        </a:spcBef>
                        <a:buSzPct val="25000"/>
                        <a:buNone/>
                      </a:pPr>
                      <a:r>
                        <a:rPr baseline="0" lang="en-US" sz="1800" u="none" cap="none" strike="noStrike"/>
                        <a:t>E </a:t>
                      </a:r>
                    </a:p>
                  </a:txBody>
                  <a:tcPr marT="9525" marB="0" marR="9525" marL="91450" anchor="ctr"/>
                </a:tc>
                <a:tc>
                  <a:txBody>
                    <a:bodyPr>
                      <a:noAutofit/>
                    </a:bodyPr>
                    <a:lstStyle/>
                    <a:p>
                      <a:pPr indent="0" lvl="0" marL="0" marR="0" rtl="0" algn="l">
                        <a:spcBef>
                          <a:spcPts val="0"/>
                        </a:spcBef>
                        <a:buSzPct val="25000"/>
                        <a:buNone/>
                      </a:pPr>
                      <a:r>
                        <a:rPr baseline="0" lang="en-US" sz="1800" u="none" cap="none" strike="noStrike"/>
                        <a:t>Employee</a:t>
                      </a:r>
                    </a:p>
                  </a:txBody>
                  <a:tcPr marT="9525" marB="0" marR="9525" marL="91450" anchor="ctr"/>
                </a:tc>
              </a:tr>
              <a:tr h="396100">
                <a:tc>
                  <a:txBody>
                    <a:bodyPr>
                      <a:noAutofit/>
                    </a:bodyPr>
                    <a:lstStyle/>
                    <a:p>
                      <a:pPr indent="0" lvl="0" marL="0" marR="0" rtl="0" algn="ctr">
                        <a:spcBef>
                          <a:spcPts val="0"/>
                        </a:spcBef>
                        <a:buSzPct val="25000"/>
                        <a:buNone/>
                      </a:pPr>
                      <a:r>
                        <a:rPr baseline="0" lang="en-US" sz="1800" u="none" cap="none" strike="noStrike"/>
                        <a:t>N</a:t>
                      </a:r>
                    </a:p>
                  </a:txBody>
                  <a:tcPr marT="9525" marB="0" marR="9525" marL="91450" anchor="ctr"/>
                </a:tc>
                <a:tc>
                  <a:txBody>
                    <a:bodyPr>
                      <a:noAutofit/>
                    </a:bodyPr>
                    <a:lstStyle/>
                    <a:p>
                      <a:pPr indent="0" lvl="0" marL="0" marR="0" rtl="0" algn="l">
                        <a:spcBef>
                          <a:spcPts val="0"/>
                        </a:spcBef>
                        <a:buSzPct val="25000"/>
                        <a:buNone/>
                      </a:pPr>
                      <a:r>
                        <a:rPr baseline="0" lang="en-US" sz="1800" u="none" cap="none" strike="noStrike"/>
                        <a:t>Commercial Vendor Not Subject to Prompt Pay</a:t>
                      </a:r>
                    </a:p>
                  </a:txBody>
                  <a:tcPr marT="9525" marB="0" marR="9525" marL="91450" anchor="ctr"/>
                </a:tc>
              </a:tr>
              <a:tr h="359525">
                <a:tc>
                  <a:txBody>
                    <a:bodyPr>
                      <a:noAutofit/>
                    </a:bodyPr>
                    <a:lstStyle/>
                    <a:p>
                      <a:pPr indent="0" lvl="0" marL="0" marR="0" rtl="0" algn="ctr">
                        <a:spcBef>
                          <a:spcPts val="0"/>
                        </a:spcBef>
                        <a:buSzPct val="25000"/>
                        <a:buNone/>
                      </a:pPr>
                      <a:r>
                        <a:rPr baseline="0" lang="en-US" sz="1800" u="none" cap="none" strike="noStrike"/>
                        <a:t>R </a:t>
                      </a:r>
                    </a:p>
                  </a:txBody>
                  <a:tcPr marT="9525" marB="0" marR="9525" marL="91450" anchor="ctr"/>
                </a:tc>
                <a:tc>
                  <a:txBody>
                    <a:bodyPr>
                      <a:noAutofit/>
                    </a:bodyPr>
                    <a:lstStyle/>
                    <a:p>
                      <a:pPr indent="0" lvl="0" marL="0" marR="0" rtl="0" algn="l">
                        <a:spcBef>
                          <a:spcPts val="0"/>
                        </a:spcBef>
                        <a:buSzPct val="25000"/>
                        <a:buNone/>
                      </a:pPr>
                      <a:r>
                        <a:rPr baseline="0" lang="en-US" sz="1800" u="none" cap="none" strike="noStrike"/>
                        <a:t>Refund</a:t>
                      </a:r>
                    </a:p>
                  </a:txBody>
                  <a:tcPr marT="9525" marB="0" marR="9525" marL="91450" anchor="ctr"/>
                </a:tc>
              </a:tr>
              <a:tr h="359525">
                <a:tc>
                  <a:txBody>
                    <a:bodyPr>
                      <a:noAutofit/>
                    </a:bodyPr>
                    <a:lstStyle/>
                    <a:p>
                      <a:pPr indent="0" lvl="0" marL="0" marR="0" rtl="0" algn="ctr">
                        <a:spcBef>
                          <a:spcPts val="0"/>
                        </a:spcBef>
                        <a:buSzPct val="25000"/>
                        <a:buNone/>
                      </a:pPr>
                      <a:r>
                        <a:rPr baseline="0" lang="en-US" sz="1800" u="none" cap="none" strike="noStrike"/>
                        <a:t>S </a:t>
                      </a:r>
                    </a:p>
                  </a:txBody>
                  <a:tcPr marT="9525" marB="0" marR="9525" marL="91450" anchor="ctr"/>
                </a:tc>
                <a:tc>
                  <a:txBody>
                    <a:bodyPr>
                      <a:noAutofit/>
                    </a:bodyPr>
                    <a:lstStyle/>
                    <a:p>
                      <a:pPr indent="0" lvl="0" marL="0" marR="0" rtl="0" algn="l">
                        <a:spcBef>
                          <a:spcPts val="0"/>
                        </a:spcBef>
                        <a:buSzPct val="25000"/>
                        <a:buNone/>
                      </a:pPr>
                      <a:r>
                        <a:rPr baseline="0" lang="en-US" sz="1800" u="none" cap="none" strike="noStrike"/>
                        <a:t>State and Local Government</a:t>
                      </a:r>
                    </a:p>
                  </a:txBody>
                  <a:tcPr marT="9525" marB="0" marR="9525" marL="91450" anchor="ctr"/>
                </a:tc>
              </a:tr>
              <a:tr h="359525">
                <a:tc>
                  <a:txBody>
                    <a:bodyPr>
                      <a:noAutofit/>
                    </a:bodyPr>
                    <a:lstStyle/>
                    <a:p>
                      <a:pPr indent="0" lvl="0" marL="0" marR="0" rtl="0" algn="ctr">
                        <a:spcBef>
                          <a:spcPts val="0"/>
                        </a:spcBef>
                        <a:buSzPct val="25000"/>
                        <a:buNone/>
                      </a:pPr>
                      <a:r>
                        <a:rPr baseline="0" lang="en-US" sz="1800" u="none" cap="none" strike="noStrike"/>
                        <a:t>X</a:t>
                      </a:r>
                    </a:p>
                  </a:txBody>
                  <a:tcPr marT="9525" marB="0" marR="9525" marL="91450" anchor="ctr"/>
                </a:tc>
                <a:tc>
                  <a:txBody>
                    <a:bodyPr>
                      <a:noAutofit/>
                    </a:bodyPr>
                    <a:lstStyle/>
                    <a:p>
                      <a:pPr indent="0" lvl="0" marL="0" marR="0" rtl="0" algn="l">
                        <a:spcBef>
                          <a:spcPts val="0"/>
                        </a:spcBef>
                        <a:buSzPct val="25000"/>
                        <a:buNone/>
                      </a:pPr>
                      <a:r>
                        <a:rPr baseline="0" lang="en-US" sz="1800" u="none" cap="none" strike="noStrike"/>
                        <a:t>Foreign Commercial</a:t>
                      </a:r>
                    </a:p>
                  </a:txBody>
                  <a:tcPr marT="9525" marB="0" marR="9525" marL="91450" anchor="ctr"/>
                </a:tc>
              </a:tr>
            </a:tbl>
          </a:graphicData>
        </a:graphic>
      </p:graphicFrame>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3" name="Shape 813"/>
        <p:cNvGrpSpPr/>
        <p:nvPr/>
      </p:nvGrpSpPr>
      <p:grpSpPr>
        <a:xfrm>
          <a:off x="0" y="0"/>
          <a:ext cx="0" cy="0"/>
          <a:chOff x="0" y="0"/>
          <a:chExt cx="0" cy="0"/>
        </a:xfrm>
      </p:grpSpPr>
      <p:sp>
        <p:nvSpPr>
          <p:cNvPr id="814" name="Shape 814"/>
          <p:cNvSpPr txBox="1"/>
          <p:nvPr>
            <p:ph type="title"/>
          </p:nvPr>
        </p:nvSpPr>
        <p:spPr>
          <a:xfrm>
            <a:off x="455612" y="331787"/>
            <a:ext cx="84867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Statements</a:t>
            </a:r>
          </a:p>
        </p:txBody>
      </p:sp>
      <p:sp>
        <p:nvSpPr>
          <p:cNvPr id="815" name="Shape 815"/>
          <p:cNvSpPr txBox="1"/>
          <p:nvPr>
            <p:ph idx="1" type="body"/>
          </p:nvPr>
        </p:nvSpPr>
        <p:spPr>
          <a:xfrm>
            <a:off x="386775" y="1036966"/>
            <a:ext cx="8757225" cy="4711699"/>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A </a:t>
            </a:r>
            <a:r>
              <a:rPr b="1" baseline="0" i="0" lang="en-US" sz="1800" u="sng" cap="none" strike="noStrike">
                <a:solidFill>
                  <a:schemeClr val="dk1"/>
                </a:solidFill>
                <a:latin typeface="Arial"/>
                <a:ea typeface="Arial"/>
                <a:cs typeface="Arial"/>
                <a:sym typeface="Arial"/>
              </a:rPr>
              <a:t>Statement</a:t>
            </a:r>
            <a:r>
              <a:rPr b="0" baseline="0" i="0" lang="en-US" sz="1800" u="none" cap="none" strike="noStrike">
                <a:solidFill>
                  <a:schemeClr val="dk1"/>
                </a:solidFill>
                <a:latin typeface="Arial"/>
                <a:ea typeface="Arial"/>
                <a:cs typeface="Arial"/>
                <a:sym typeface="Arial"/>
              </a:rPr>
              <a:t> is a high level entity that is generated when Billing Documents are processed</a:t>
            </a:r>
          </a:p>
          <a:p>
            <a:pPr indent="-231775" lvl="0" marL="231775" marR="0" rtl="0" algn="l">
              <a:spcBef>
                <a:spcPts val="10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Statement Numbers can be assigned to NVs, but NVs </a:t>
            </a:r>
            <a:r>
              <a:rPr b="0" baseline="0" i="0" lang="en-US" sz="1800" u="sng" cap="none" strike="noStrike">
                <a:solidFill>
                  <a:schemeClr val="dk1"/>
                </a:solidFill>
                <a:latin typeface="Arial"/>
                <a:ea typeface="Arial"/>
                <a:cs typeface="Arial"/>
                <a:sym typeface="Arial"/>
              </a:rPr>
              <a:t>do not</a:t>
            </a:r>
            <a:r>
              <a:rPr b="0" baseline="0" i="0" lang="en-US" sz="1800" u="none" cap="none" strike="noStrike">
                <a:solidFill>
                  <a:schemeClr val="dk1"/>
                </a:solidFill>
                <a:latin typeface="Arial"/>
                <a:ea typeface="Arial"/>
                <a:cs typeface="Arial"/>
                <a:sym typeface="Arial"/>
              </a:rPr>
              <a:t> generate a Statement Entity</a:t>
            </a:r>
          </a:p>
          <a:p>
            <a:pPr indent="-231775" lvl="0" marL="231775" marR="0" rtl="0" algn="l">
              <a:spcBef>
                <a:spcPts val="10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Statements are used for </a:t>
            </a:r>
            <a:r>
              <a:rPr b="0" baseline="0" i="0" lang="en-US" sz="1800" u="sng" cap="none" strike="noStrike">
                <a:solidFill>
                  <a:schemeClr val="dk1"/>
                </a:solidFill>
                <a:latin typeface="Arial"/>
                <a:ea typeface="Arial"/>
                <a:cs typeface="Arial"/>
                <a:sym typeface="Arial"/>
              </a:rPr>
              <a:t>both</a:t>
            </a:r>
            <a:r>
              <a:rPr b="0" baseline="0" i="0" lang="en-US" sz="1800" u="none" cap="none" strike="noStrike">
                <a:solidFill>
                  <a:schemeClr val="dk1"/>
                </a:solidFill>
                <a:latin typeface="Arial"/>
                <a:ea typeface="Arial"/>
                <a:cs typeface="Arial"/>
                <a:sym typeface="Arial"/>
              </a:rPr>
              <a:t> Non-IPAC and IPAC billing</a:t>
            </a:r>
          </a:p>
          <a:p>
            <a:pPr indent="-225425" lvl="1" marL="568325" marR="0" rtl="0" algn="l">
              <a:spcBef>
                <a:spcPts val="10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IPAC statements provide the ability to group many billing documents together to bill customers using a single consolidated bill at the ALC level</a:t>
            </a:r>
          </a:p>
          <a:p>
            <a:pPr indent="-225425" lvl="1" marL="568325" marR="0" rtl="0" algn="l">
              <a:spcBef>
                <a:spcPts val="10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The Billing Statement Query provides the ability to view Statement-Level Balances, Related BD (Billing Document) Balances, and Vendor Balances</a:t>
            </a:r>
          </a:p>
          <a:p>
            <a:pPr indent="-111125" lvl="1" marL="568325" marR="0" rtl="0" algn="l">
              <a:spcBef>
                <a:spcPts val="980"/>
              </a:spcBef>
              <a:spcAft>
                <a:spcPts val="0"/>
              </a:spcAft>
              <a:buClr>
                <a:srgbClr val="AF242B"/>
              </a:buClr>
              <a:buFont typeface="Noto Sans Symbols"/>
              <a:buNone/>
            </a:pPr>
            <a:r>
              <a:t/>
            </a:r>
            <a:endParaRPr b="0" baseline="0" i="0" sz="2400" u="none" cap="none" strike="noStrike">
              <a:solidFill>
                <a:schemeClr val="dk1"/>
              </a:solidFill>
              <a:latin typeface="Arial"/>
              <a:ea typeface="Arial"/>
              <a:cs typeface="Arial"/>
              <a:sym typeface="Arial"/>
            </a:endParaRPr>
          </a:p>
          <a:p>
            <a:pPr indent="-231775"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p:txBody>
      </p:sp>
      <p:pic>
        <p:nvPicPr>
          <p:cNvPr id="816" name="Shape 816"/>
          <p:cNvPicPr preferRelativeResize="0"/>
          <p:nvPr/>
        </p:nvPicPr>
        <p:blipFill rotWithShape="1">
          <a:blip r:embed="rId3">
            <a:alphaModFix/>
          </a:blip>
          <a:srcRect b="0" l="0" r="0" t="0"/>
          <a:stretch/>
        </p:blipFill>
        <p:spPr>
          <a:xfrm>
            <a:off x="790874" y="4045423"/>
            <a:ext cx="7474351" cy="2567834"/>
          </a:xfrm>
          <a:prstGeom prst="rect">
            <a:avLst/>
          </a:prstGeom>
          <a:noFill/>
          <a:ln>
            <a:noFill/>
          </a:ln>
        </p:spPr>
      </p:pic>
      <p:sp>
        <p:nvSpPr>
          <p:cNvPr id="817" name="Shape 817"/>
          <p:cNvSpPr/>
          <p:nvPr/>
        </p:nvSpPr>
        <p:spPr>
          <a:xfrm>
            <a:off x="6901692" y="4675869"/>
            <a:ext cx="1418126" cy="1896441"/>
          </a:xfrm>
          <a:prstGeom prst="rect">
            <a:avLst/>
          </a:prstGeom>
          <a:noFill/>
          <a:ln cap="flat" cmpd="sng" w="63500">
            <a:solidFill>
              <a:srgbClr val="BD1922"/>
            </a:solidFill>
            <a:prstDash val="solid"/>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818" name="Shape 818"/>
          <p:cNvSpPr txBox="1"/>
          <p:nvPr>
            <p:ph idx="12" type="sldNum"/>
          </p:nvPr>
        </p:nvSpPr>
        <p:spPr>
          <a:xfrm>
            <a:off x="4291" y="6504498"/>
            <a:ext cx="429158" cy="30797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819" name="Shape 819"/>
          <p:cNvSpPr txBox="1"/>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4" name="Shape 824"/>
        <p:cNvGrpSpPr/>
        <p:nvPr/>
      </p:nvGrpSpPr>
      <p:grpSpPr>
        <a:xfrm>
          <a:off x="0" y="0"/>
          <a:ext cx="0" cy="0"/>
          <a:chOff x="0" y="0"/>
          <a:chExt cx="0" cy="0"/>
        </a:xfrm>
      </p:grpSpPr>
      <p:sp>
        <p:nvSpPr>
          <p:cNvPr id="825" name="Shape 825"/>
          <p:cNvSpPr txBox="1"/>
          <p:nvPr>
            <p:ph type="title"/>
          </p:nvPr>
        </p:nvSpPr>
        <p:spPr>
          <a:xfrm>
            <a:off x="455612" y="331787"/>
            <a:ext cx="84867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Credits</a:t>
            </a:r>
          </a:p>
        </p:txBody>
      </p:sp>
      <p:sp>
        <p:nvSpPr>
          <p:cNvPr id="826" name="Shape 826"/>
          <p:cNvSpPr txBox="1"/>
          <p:nvPr>
            <p:ph idx="1" type="body"/>
          </p:nvPr>
        </p:nvSpPr>
        <p:spPr>
          <a:xfrm>
            <a:off x="326570" y="1122966"/>
            <a:ext cx="8817428" cy="5016500"/>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Credits refer to </a:t>
            </a:r>
            <a:r>
              <a:rPr b="1" baseline="0" i="0" lang="en-US" sz="1800" u="sng" cap="none" strike="noStrike">
                <a:solidFill>
                  <a:schemeClr val="dk1"/>
                </a:solidFill>
                <a:latin typeface="Arial"/>
                <a:ea typeface="Arial"/>
                <a:cs typeface="Arial"/>
                <a:sym typeface="Arial"/>
              </a:rPr>
              <a:t>money owed by GSA back to the customer</a:t>
            </a:r>
            <a:r>
              <a:rPr b="0" baseline="0" i="0" lang="en-US" sz="1800" u="none" cap="none" strike="noStrike">
                <a:solidFill>
                  <a:schemeClr val="dk1"/>
                </a:solidFill>
                <a:latin typeface="Arial"/>
                <a:ea typeface="Arial"/>
                <a:cs typeface="Arial"/>
                <a:sym typeface="Arial"/>
              </a:rPr>
              <a:t> and may be generated due to:</a:t>
            </a:r>
          </a:p>
          <a:p>
            <a:pPr indent="-225425" lvl="1" marL="568325" marR="0" rtl="0" algn="l">
              <a:spcBef>
                <a:spcPts val="3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Rate changes</a:t>
            </a:r>
          </a:p>
          <a:p>
            <a:pPr indent="-225425" lvl="1" marL="568325" marR="0" rtl="0" algn="l">
              <a:spcBef>
                <a:spcPts val="6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Exemptions</a:t>
            </a:r>
          </a:p>
          <a:p>
            <a:pPr indent="-225425" lvl="1" marL="568325" marR="0" rtl="0" algn="l">
              <a:spcBef>
                <a:spcPts val="6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Billing Errors - resolution of disputes/chargebacks</a:t>
            </a:r>
          </a:p>
          <a:p>
            <a:pPr indent="-165100" lvl="1" marL="231775" marR="0" rtl="0" algn="l">
              <a:spcBef>
                <a:spcPts val="300"/>
              </a:spcBef>
              <a:spcAft>
                <a:spcPts val="0"/>
              </a:spcAft>
              <a:buClr>
                <a:srgbClr val="AF242B"/>
              </a:buClr>
              <a:buFont typeface="Noto Sans Symbols"/>
              <a:buNone/>
            </a:pPr>
            <a:r>
              <a:t/>
            </a:r>
            <a:endParaRPr b="0" baseline="0" i="0" sz="1400" u="none" cap="none" strike="noStrike">
              <a:solidFill>
                <a:schemeClr val="dk1"/>
              </a:solidFill>
              <a:latin typeface="Arial"/>
              <a:ea typeface="Arial"/>
              <a:cs typeface="Arial"/>
              <a:sym typeface="Arial"/>
            </a:endParaRPr>
          </a:p>
          <a:p>
            <a:pPr indent="-231775" lvl="1" marL="231775" marR="0" rtl="0" algn="l">
              <a:spcBef>
                <a:spcPts val="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Credits are recorded in Pegasys using: </a:t>
            </a:r>
          </a:p>
          <a:p>
            <a:pPr indent="-225425" lvl="1" marL="568325" marR="0" rtl="0" algn="l">
              <a:spcBef>
                <a:spcPts val="3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Billing Document (IPAC and Non-IPAC) </a:t>
            </a:r>
            <a:r>
              <a:rPr b="1" baseline="0" i="0" lang="en-US" sz="1800" u="sng" cap="none" strike="noStrike">
                <a:solidFill>
                  <a:schemeClr val="dk1"/>
                </a:solidFill>
                <a:latin typeface="Arial"/>
                <a:ea typeface="Arial"/>
                <a:cs typeface="Arial"/>
                <a:sym typeface="Arial"/>
              </a:rPr>
              <a:t>“Credit” Line Type</a:t>
            </a:r>
          </a:p>
          <a:p>
            <a:pPr indent="-225425" lvl="1" marL="568325" marR="0" rtl="0" algn="l">
              <a:spcBef>
                <a:spcPts val="6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Pegasys supports negative Internal Voucher (NV) accounting lines to record Interfund/Intrafund credits</a:t>
            </a:r>
          </a:p>
          <a:p>
            <a:pPr indent="-165100" lvl="0" marL="231775" marR="0" rtl="0" algn="l">
              <a:spcBef>
                <a:spcPts val="300"/>
              </a:spcBef>
              <a:spcAft>
                <a:spcPts val="0"/>
              </a:spcAft>
              <a:buClr>
                <a:srgbClr val="AF242B"/>
              </a:buClr>
              <a:buFont typeface="Noto Sans Symbols"/>
              <a:buNone/>
            </a:pPr>
            <a:r>
              <a:t/>
            </a:r>
            <a:endParaRPr b="0" baseline="0" i="0" sz="1400" u="none" cap="none" strike="noStrike">
              <a:solidFill>
                <a:schemeClr val="dk1"/>
              </a:solidFill>
              <a:latin typeface="Arial"/>
              <a:ea typeface="Arial"/>
              <a:cs typeface="Arial"/>
              <a:sym typeface="Arial"/>
            </a:endParaRPr>
          </a:p>
          <a:p>
            <a:pPr indent="-231775" lvl="0" marL="231775" marR="0" rtl="0" algn="l">
              <a:spcBef>
                <a:spcPts val="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Via the </a:t>
            </a:r>
            <a:r>
              <a:rPr b="1" baseline="0" i="0" lang="en-US" sz="1800" u="sng" cap="none" strike="noStrike">
                <a:solidFill>
                  <a:schemeClr val="dk1"/>
                </a:solidFill>
                <a:latin typeface="Arial"/>
                <a:ea typeface="Arial"/>
                <a:cs typeface="Arial"/>
                <a:sym typeface="Arial"/>
              </a:rPr>
              <a:t>Credit Application Worksheet</a:t>
            </a:r>
            <a:r>
              <a:rPr b="0" baseline="0" i="0" lang="en-US" sz="1800" u="none" cap="none" strike="noStrike">
                <a:solidFill>
                  <a:schemeClr val="dk1"/>
                </a:solidFill>
                <a:latin typeface="Arial"/>
                <a:ea typeface="Arial"/>
                <a:cs typeface="Arial"/>
                <a:sym typeface="Arial"/>
              </a:rPr>
              <a:t>, credits can be:</a:t>
            </a:r>
          </a:p>
          <a:p>
            <a:pPr indent="-346075" lvl="1" marL="688975" marR="0" rtl="0" algn="l">
              <a:spcBef>
                <a:spcPts val="300"/>
              </a:spcBef>
              <a:spcAft>
                <a:spcPts val="0"/>
              </a:spcAft>
              <a:buClr>
                <a:srgbClr val="AF242B"/>
              </a:buClr>
              <a:buSzPct val="75000"/>
              <a:buFont typeface="Arial"/>
              <a:buAutoNum type="arabicPeriod"/>
            </a:pPr>
            <a:r>
              <a:rPr b="0" baseline="0" i="0" lang="en-US" sz="1800" u="none" cap="none" strike="noStrike">
                <a:solidFill>
                  <a:schemeClr val="dk1"/>
                </a:solidFill>
                <a:latin typeface="Arial"/>
                <a:ea typeface="Arial"/>
                <a:cs typeface="Arial"/>
                <a:sym typeface="Arial"/>
              </a:rPr>
              <a:t>Applied against another bill</a:t>
            </a:r>
          </a:p>
          <a:p>
            <a:pPr indent="-346075" lvl="1" marL="688975" marR="0" rtl="0" algn="l">
              <a:spcBef>
                <a:spcPts val="600"/>
              </a:spcBef>
              <a:spcAft>
                <a:spcPts val="0"/>
              </a:spcAft>
              <a:buClr>
                <a:srgbClr val="AF242B"/>
              </a:buClr>
              <a:buSzPct val="75000"/>
              <a:buFont typeface="Arial"/>
              <a:buAutoNum type="arabicPeriod"/>
            </a:pPr>
            <a:r>
              <a:rPr b="0" baseline="0" i="0" lang="en-US" sz="1800" u="none" cap="none" strike="noStrike">
                <a:solidFill>
                  <a:schemeClr val="dk1"/>
                </a:solidFill>
                <a:latin typeface="Arial"/>
                <a:ea typeface="Arial"/>
                <a:cs typeface="Arial"/>
                <a:sym typeface="Arial"/>
              </a:rPr>
              <a:t>Refunded to the customer </a:t>
            </a:r>
          </a:p>
          <a:p>
            <a:pPr indent="-346075" lvl="1" marL="688975" marR="0" rtl="0" algn="l">
              <a:spcBef>
                <a:spcPts val="600"/>
              </a:spcBef>
              <a:spcAft>
                <a:spcPts val="0"/>
              </a:spcAft>
              <a:buClr>
                <a:srgbClr val="AF242B"/>
              </a:buClr>
              <a:buSzPct val="75000"/>
              <a:buFont typeface="Arial"/>
              <a:buAutoNum type="arabicPeriod"/>
            </a:pPr>
            <a:r>
              <a:rPr b="0" baseline="0" i="0" lang="en-US" sz="1800" u="none" cap="none" strike="noStrike">
                <a:solidFill>
                  <a:schemeClr val="dk1"/>
                </a:solidFill>
                <a:latin typeface="Arial"/>
                <a:ea typeface="Arial"/>
                <a:cs typeface="Arial"/>
                <a:sym typeface="Arial"/>
              </a:rPr>
              <a:t>Transferred to Treasury</a:t>
            </a:r>
          </a:p>
          <a:p>
            <a:pPr indent="-155575" lvl="0" marL="231775" marR="0" rtl="0" algn="l">
              <a:spcBef>
                <a:spcPts val="600"/>
              </a:spcBef>
              <a:spcAft>
                <a:spcPts val="30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p:txBody>
      </p:sp>
      <p:sp>
        <p:nvSpPr>
          <p:cNvPr id="827" name="Shape 827"/>
          <p:cNvSpPr txBox="1"/>
          <p:nvPr>
            <p:ph idx="12" type="sldNum"/>
          </p:nvPr>
        </p:nvSpPr>
        <p:spPr>
          <a:xfrm>
            <a:off x="4291" y="6504498"/>
            <a:ext cx="429158" cy="30797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828" name="Shape 828"/>
          <p:cNvSpPr txBox="1"/>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3" name="Shape 833"/>
        <p:cNvGrpSpPr/>
        <p:nvPr/>
      </p:nvGrpSpPr>
      <p:grpSpPr>
        <a:xfrm>
          <a:off x="0" y="0"/>
          <a:ext cx="0" cy="0"/>
          <a:chOff x="0" y="0"/>
          <a:chExt cx="0" cy="0"/>
        </a:xfrm>
      </p:grpSpPr>
      <p:sp>
        <p:nvSpPr>
          <p:cNvPr id="834" name="Shape 834"/>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Cash Receipts </a:t>
            </a:r>
          </a:p>
        </p:txBody>
      </p:sp>
      <p:sp>
        <p:nvSpPr>
          <p:cNvPr id="835" name="Shape 835"/>
          <p:cNvSpPr txBox="1"/>
          <p:nvPr>
            <p:ph idx="1" type="body"/>
          </p:nvPr>
        </p:nvSpPr>
        <p:spPr>
          <a:xfrm>
            <a:off x="403762" y="1265274"/>
            <a:ext cx="8559486" cy="4868825"/>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The </a:t>
            </a:r>
            <a:r>
              <a:rPr b="0" baseline="0" i="0" lang="en-US" sz="2000" u="sng" cap="none" strike="noStrike">
                <a:solidFill>
                  <a:schemeClr val="dk1"/>
                </a:solidFill>
                <a:latin typeface="Arial"/>
                <a:ea typeface="Arial"/>
                <a:cs typeface="Arial"/>
                <a:sym typeface="Arial"/>
              </a:rPr>
              <a:t>collection of funds</a:t>
            </a:r>
            <a:r>
              <a:rPr b="0" baseline="0" i="0" lang="en-US" sz="2000" u="none" cap="none" strike="noStrike">
                <a:solidFill>
                  <a:schemeClr val="dk1"/>
                </a:solidFill>
                <a:latin typeface="Arial"/>
                <a:ea typeface="Arial"/>
                <a:cs typeface="Arial"/>
                <a:sym typeface="Arial"/>
              </a:rPr>
              <a:t> in Pegasys is recorded with Cash Receipt (CR) documents</a:t>
            </a:r>
          </a:p>
          <a:p>
            <a:pPr indent="-225425" lvl="1" marL="568325" marR="0" rtl="0" algn="l">
              <a:spcBef>
                <a:spcPts val="3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CRs record all money collected from the public and from other agencies</a:t>
            </a:r>
          </a:p>
          <a:p>
            <a:pPr indent="-225425" lvl="1" marL="568325" marR="0" rtl="0" algn="l">
              <a:spcBef>
                <a:spcPts val="6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CRs typically </a:t>
            </a:r>
            <a:r>
              <a:rPr b="0" baseline="0" i="0" lang="en-US" sz="1800" u="sng" cap="none" strike="noStrike">
                <a:solidFill>
                  <a:schemeClr val="dk1"/>
                </a:solidFill>
                <a:latin typeface="Arial"/>
                <a:ea typeface="Arial"/>
                <a:cs typeface="Arial"/>
                <a:sym typeface="Arial"/>
              </a:rPr>
              <a:t>reference Billing Documents</a:t>
            </a:r>
            <a:r>
              <a:rPr b="0" baseline="0" i="0" lang="en-US" sz="1800" u="none" cap="none" strike="noStrike">
                <a:solidFill>
                  <a:schemeClr val="dk1"/>
                </a:solidFill>
                <a:latin typeface="Arial"/>
                <a:ea typeface="Arial"/>
                <a:cs typeface="Arial"/>
                <a:sym typeface="Arial"/>
              </a:rPr>
              <a:t>:  </a:t>
            </a:r>
          </a:p>
          <a:p>
            <a:pPr indent="-241300" lvl="2" marL="914400" marR="0" rtl="0" algn="l">
              <a:spcBef>
                <a:spcPts val="6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When a CR references a Billing Document, </a:t>
            </a:r>
            <a:r>
              <a:rPr b="0" baseline="0" i="0" lang="en-US" sz="1800" u="sng" cap="none" strike="noStrike">
                <a:solidFill>
                  <a:schemeClr val="dk1"/>
                </a:solidFill>
                <a:latin typeface="Arial"/>
                <a:ea typeface="Arial"/>
                <a:cs typeface="Arial"/>
                <a:sym typeface="Arial"/>
              </a:rPr>
              <a:t>the outstanding receivable amount on the Billing Document is drawn down by the collection</a:t>
            </a:r>
          </a:p>
          <a:p>
            <a:pPr indent="-9525" lvl="2" marL="682625" marR="0" rtl="0" algn="l">
              <a:spcBef>
                <a:spcPts val="600"/>
              </a:spcBef>
              <a:spcAft>
                <a:spcPts val="0"/>
              </a:spcAft>
              <a:buClr>
                <a:srgbClr val="AF242B"/>
              </a:buClr>
              <a:buFont typeface="Noto Sans Symbols"/>
              <a:buNone/>
            </a:pPr>
            <a:r>
              <a:t/>
            </a:r>
            <a:endParaRPr b="0" baseline="0" i="0" sz="1800" u="sng" cap="none" strike="noStrike">
              <a:solidFill>
                <a:schemeClr val="dk1"/>
              </a:solidFill>
              <a:latin typeface="Arial"/>
              <a:ea typeface="Arial"/>
              <a:cs typeface="Arial"/>
              <a:sym typeface="Arial"/>
            </a:endParaRPr>
          </a:p>
          <a:p>
            <a:pPr indent="-231775" lvl="0" marL="231775" marR="0" rtl="0" algn="l">
              <a:spcBef>
                <a:spcPts val="3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Cash Receipts also serve additional purposes within Pegasys:</a:t>
            </a:r>
          </a:p>
          <a:p>
            <a:pPr indent="-225425" lvl="1" marL="568325" marR="0" rtl="0" algn="l">
              <a:spcBef>
                <a:spcPts val="3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Write-off of non-collectable receivables</a:t>
            </a:r>
          </a:p>
          <a:p>
            <a:pPr indent="-225425" lvl="1" marL="568325" marR="0" rtl="0" algn="l">
              <a:spcBef>
                <a:spcPts val="6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Adjustments</a:t>
            </a:r>
          </a:p>
          <a:p>
            <a:pPr indent="-225425" lvl="1" marL="568325" marR="0" rtl="0" algn="l">
              <a:spcBef>
                <a:spcPts val="6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Facilitate application, refund, or transfer of credits to Treasury</a:t>
            </a:r>
          </a:p>
          <a:p>
            <a:pPr indent="-146050" lvl="0" marL="231775" marR="0" rtl="0" algn="l">
              <a:spcBef>
                <a:spcPts val="30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155575" lvl="0" marL="231775" marR="0" rtl="0" algn="l">
              <a:spcBef>
                <a:spcPts val="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a:p>
            <a:pPr indent="-111125" lvl="1" marL="568325" marR="0" rtl="0" algn="l">
              <a:spcBef>
                <a:spcPts val="1080"/>
              </a:spcBef>
              <a:spcAft>
                <a:spcPts val="0"/>
              </a:spcAft>
              <a:buClr>
                <a:srgbClr val="AF242B"/>
              </a:buClr>
              <a:buFont typeface="Noto Sans Symbols"/>
              <a:buNone/>
            </a:pPr>
            <a:r>
              <a:t/>
            </a:r>
            <a:endParaRPr b="0" baseline="0" i="0" sz="2400" u="none" cap="none" strike="noStrike">
              <a:solidFill>
                <a:schemeClr val="dk1"/>
              </a:solidFill>
              <a:latin typeface="Arial"/>
              <a:ea typeface="Arial"/>
              <a:cs typeface="Arial"/>
              <a:sym typeface="Arial"/>
            </a:endParaRPr>
          </a:p>
          <a:p>
            <a:pPr indent="-111125" lvl="1" marL="568325" marR="0" rtl="0" algn="l">
              <a:spcBef>
                <a:spcPts val="480"/>
              </a:spcBef>
              <a:spcAft>
                <a:spcPts val="0"/>
              </a:spcAft>
              <a:buClr>
                <a:srgbClr val="AF242B"/>
              </a:buClr>
              <a:buFont typeface="Noto Sans Symbols"/>
              <a:buNone/>
            </a:pPr>
            <a:r>
              <a:t/>
            </a:r>
            <a:endParaRPr b="0" baseline="0" i="0" sz="2400" u="none" cap="none" strike="noStrike">
              <a:solidFill>
                <a:schemeClr val="dk1"/>
              </a:solidFill>
              <a:latin typeface="Arial"/>
              <a:ea typeface="Arial"/>
              <a:cs typeface="Arial"/>
              <a:sym typeface="Arial"/>
            </a:endParaRPr>
          </a:p>
        </p:txBody>
      </p:sp>
      <p:sp>
        <p:nvSpPr>
          <p:cNvPr id="836" name="Shape 836"/>
          <p:cNvSpPr txBox="1"/>
          <p:nvPr>
            <p:ph idx="12" type="sldNum"/>
          </p:nvPr>
        </p:nvSpPr>
        <p:spPr>
          <a:xfrm>
            <a:off x="4291" y="6504498"/>
            <a:ext cx="429158" cy="30797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837" name="Shape 837"/>
          <p:cNvSpPr txBox="1"/>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2" name="Shape 842"/>
        <p:cNvGrpSpPr/>
        <p:nvPr/>
      </p:nvGrpSpPr>
      <p:grpSpPr>
        <a:xfrm>
          <a:off x="0" y="0"/>
          <a:ext cx="0" cy="0"/>
          <a:chOff x="0" y="0"/>
          <a:chExt cx="0" cy="0"/>
        </a:xfrm>
      </p:grpSpPr>
      <p:sp>
        <p:nvSpPr>
          <p:cNvPr id="843" name="Shape 843"/>
          <p:cNvSpPr txBox="1"/>
          <p:nvPr>
            <p:ph type="title"/>
          </p:nvPr>
        </p:nvSpPr>
        <p:spPr>
          <a:xfrm>
            <a:off x="455612" y="331787"/>
            <a:ext cx="7944108"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Cash Receipts </a:t>
            </a:r>
          </a:p>
        </p:txBody>
      </p:sp>
      <p:sp>
        <p:nvSpPr>
          <p:cNvPr id="844" name="Shape 844"/>
          <p:cNvSpPr txBox="1"/>
          <p:nvPr>
            <p:ph idx="1" type="body"/>
          </p:nvPr>
        </p:nvSpPr>
        <p:spPr>
          <a:xfrm>
            <a:off x="404442" y="1076509"/>
            <a:ext cx="8558803" cy="5101005"/>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Pegasys utilizes multiple automated methods to receive collections</a:t>
            </a:r>
          </a:p>
          <a:p>
            <a:pPr indent="-225425" lvl="1" marL="568325" marR="0" rtl="0" algn="l">
              <a:spcBef>
                <a:spcPts val="3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Lockbox</a:t>
            </a:r>
          </a:p>
          <a:p>
            <a:pPr indent="-225425" lvl="1" marL="568325" marR="0" rtl="0" algn="l">
              <a:spcBef>
                <a:spcPts val="6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Pay.gov (CIR)</a:t>
            </a:r>
          </a:p>
          <a:p>
            <a:pPr indent="-225425" lvl="1" marL="568325" marR="0" rtl="0" algn="l">
              <a:spcBef>
                <a:spcPts val="6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IPAC</a:t>
            </a:r>
          </a:p>
          <a:p>
            <a:pPr indent="-3175" lvl="1" marL="346075" marR="0" rtl="0" algn="l">
              <a:lnSpc>
                <a:spcPct val="66666"/>
              </a:lnSpc>
              <a:spcBef>
                <a:spcPts val="60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231775" lvl="0" marL="231775" marR="0" rtl="0" algn="l">
              <a:spcBef>
                <a:spcPts val="9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Pay.gov and Collections Information Repository (CIR) :</a:t>
            </a:r>
          </a:p>
          <a:p>
            <a:pPr indent="-231775" lvl="1" marL="57467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GSA will receive notification of Pay.gov credit card collections from CIR resulting in the creation of a Cash Receipt in Pegasys</a:t>
            </a:r>
          </a:p>
          <a:p>
            <a:pPr indent="-349250" lvl="2" marL="1035050"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Also receive notification of any Pay.gov credit card chargebacks via CIR</a:t>
            </a:r>
          </a:p>
          <a:p>
            <a:pPr indent="-6350" lvl="2" marL="692150" marR="0" rtl="0" algn="l">
              <a:lnSpc>
                <a:spcPct val="75000"/>
              </a:lnSpc>
              <a:spcBef>
                <a:spcPts val="90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a:p>
            <a:pPr indent="-231775" lvl="0" marL="231775" marR="0" rtl="0" algn="l">
              <a:spcBef>
                <a:spcPts val="9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Collections Information Repository (CIR) :</a:t>
            </a:r>
          </a:p>
          <a:p>
            <a:pPr indent="-225425" lvl="1" marL="568325" marR="0" rtl="0" algn="l">
              <a:spcBef>
                <a:spcPts val="9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CIR is a collections reporting tool</a:t>
            </a:r>
          </a:p>
          <a:p>
            <a:pPr indent="-241300" lvl="2" marL="914400" marR="0" rtl="0" algn="l">
              <a:spcBef>
                <a:spcPts val="6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Receives collection/deposit information from FMS collections systems/settlement mechanisms</a:t>
            </a:r>
          </a:p>
          <a:p>
            <a:pPr indent="-241300" lvl="2" marL="914400" marR="0" rtl="0" algn="l">
              <a:spcBef>
                <a:spcPts val="6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Contains detailed and summarized records of revenue collections (no IPAC)</a:t>
            </a:r>
          </a:p>
          <a:p>
            <a:pPr indent="-263525" lvl="2" marL="1035050" marR="0" rtl="0" algn="l">
              <a:spcBef>
                <a:spcPts val="900"/>
              </a:spcBef>
              <a:spcAft>
                <a:spcPts val="60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p:txBody>
      </p:sp>
      <p:sp>
        <p:nvSpPr>
          <p:cNvPr id="845" name="Shape 845"/>
          <p:cNvSpPr txBox="1"/>
          <p:nvPr>
            <p:ph idx="12" type="sldNum"/>
          </p:nvPr>
        </p:nvSpPr>
        <p:spPr>
          <a:xfrm>
            <a:off x="4291" y="6504498"/>
            <a:ext cx="429158" cy="30797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846" name="Shape 846"/>
          <p:cNvSpPr txBox="1"/>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0" name="Shape 850"/>
        <p:cNvGrpSpPr/>
        <p:nvPr/>
      </p:nvGrpSpPr>
      <p:grpSpPr>
        <a:xfrm>
          <a:off x="0" y="0"/>
          <a:ext cx="0" cy="0"/>
          <a:chOff x="0" y="0"/>
          <a:chExt cx="0" cy="0"/>
        </a:xfrm>
      </p:grpSpPr>
      <p:sp>
        <p:nvSpPr>
          <p:cNvPr id="851" name="Shape 851"/>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Receivables Management and Delinquency</a:t>
            </a:r>
          </a:p>
        </p:txBody>
      </p:sp>
      <p:sp>
        <p:nvSpPr>
          <p:cNvPr id="852" name="Shape 852"/>
          <p:cNvSpPr txBox="1"/>
          <p:nvPr>
            <p:ph idx="1" type="body"/>
          </p:nvPr>
        </p:nvSpPr>
        <p:spPr>
          <a:xfrm>
            <a:off x="391886" y="1246907"/>
            <a:ext cx="8752113" cy="4971967"/>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1800" u="sng" cap="none" strike="noStrike">
                <a:solidFill>
                  <a:schemeClr val="dk1"/>
                </a:solidFill>
                <a:latin typeface="Arial"/>
                <a:ea typeface="Arial"/>
                <a:cs typeface="Arial"/>
                <a:sym typeface="Arial"/>
              </a:rPr>
              <a:t>Non-IPAC Disputes</a:t>
            </a:r>
            <a:r>
              <a:rPr b="0" baseline="0" i="0" lang="en-US" sz="1800" u="none" cap="none" strike="noStrike">
                <a:solidFill>
                  <a:schemeClr val="dk1"/>
                </a:solidFill>
                <a:latin typeface="Arial"/>
                <a:ea typeface="Arial"/>
                <a:cs typeface="Arial"/>
                <a:sym typeface="Arial"/>
              </a:rPr>
              <a:t>:</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BAAR disputes functionality provides GSA customers the ability to electronically submit dispute requests while reviewing non-IPAC bills in VCSS</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BAAR provides the ability to record non-IPAC dispute requests in 2 ways:</a:t>
            </a:r>
          </a:p>
          <a:p>
            <a:pPr indent="-241300" lvl="2" marL="914400" marR="0" rtl="0" algn="l">
              <a:spcBef>
                <a:spcPts val="120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VCSS</a:t>
            </a:r>
            <a:r>
              <a:rPr b="0" baseline="0" i="0" lang="en-US" sz="1800" u="none" cap="none" strike="noStrike">
                <a:solidFill>
                  <a:schemeClr val="dk1"/>
                </a:solidFill>
                <a:latin typeface="Arial"/>
                <a:ea typeface="Arial"/>
                <a:cs typeface="Arial"/>
                <a:sym typeface="Arial"/>
              </a:rPr>
              <a:t> – customers may submit dispute requests from the web</a:t>
            </a:r>
          </a:p>
          <a:p>
            <a:pPr indent="-241300" lvl="2" marL="914400" marR="0" rtl="0" algn="l">
              <a:spcBef>
                <a:spcPts val="120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Pegasys</a:t>
            </a:r>
            <a:r>
              <a:rPr b="0" baseline="0" i="0" lang="en-US" sz="1800" u="none" cap="none" strike="noStrike">
                <a:solidFill>
                  <a:schemeClr val="dk1"/>
                </a:solidFill>
                <a:latin typeface="Arial"/>
                <a:ea typeface="Arial"/>
                <a:cs typeface="Arial"/>
                <a:sym typeface="Arial"/>
              </a:rPr>
              <a:t> – Pegasys users may create disputes </a:t>
            </a:r>
            <a:r>
              <a:rPr b="0" baseline="0" i="0" lang="en-US" sz="1800" u="sng" cap="none" strike="noStrike">
                <a:solidFill>
                  <a:schemeClr val="dk1"/>
                </a:solidFill>
                <a:latin typeface="Arial"/>
                <a:ea typeface="Arial"/>
                <a:cs typeface="Arial"/>
                <a:sym typeface="Arial"/>
              </a:rPr>
              <a:t>on behalf of their customers</a:t>
            </a:r>
            <a:r>
              <a:rPr b="0" baseline="0" i="0" lang="en-US" sz="1800" u="none" cap="none" strike="noStrike">
                <a:solidFill>
                  <a:schemeClr val="dk1"/>
                </a:solidFill>
                <a:latin typeface="Arial"/>
                <a:ea typeface="Arial"/>
                <a:cs typeface="Arial"/>
                <a:sym typeface="Arial"/>
              </a:rPr>
              <a:t> after receiving a phone call/email request</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Dispute requests are managed via the Pegasys Disputed Billings Query</a:t>
            </a:r>
          </a:p>
          <a:p>
            <a:pPr indent="-165100" lvl="0" marL="231775" marR="0" rtl="0" algn="l">
              <a:spcBef>
                <a:spcPts val="600"/>
              </a:spcBef>
              <a:spcAft>
                <a:spcPts val="0"/>
              </a:spcAft>
              <a:buClr>
                <a:srgbClr val="AF242B"/>
              </a:buClr>
              <a:buFont typeface="Noto Sans Symbols"/>
              <a:buNone/>
            </a:pPr>
            <a:r>
              <a:t/>
            </a:r>
            <a:endParaRPr b="0" baseline="0" i="0" sz="1400" u="none" cap="none" strike="noStrike">
              <a:solidFill>
                <a:schemeClr val="dk1"/>
              </a:solidFill>
              <a:latin typeface="Arial"/>
              <a:ea typeface="Arial"/>
              <a:cs typeface="Arial"/>
              <a:sym typeface="Arial"/>
            </a:endParaRPr>
          </a:p>
          <a:p>
            <a:pPr indent="-165100" lvl="0" marL="231775" marR="0" rtl="0" algn="l">
              <a:spcBef>
                <a:spcPts val="0"/>
              </a:spcBef>
              <a:spcAft>
                <a:spcPts val="0"/>
              </a:spcAft>
              <a:buClr>
                <a:srgbClr val="AF242B"/>
              </a:buClr>
              <a:buFont typeface="Noto Sans Symbols"/>
              <a:buNone/>
            </a:pPr>
            <a:r>
              <a:t/>
            </a:r>
            <a:endParaRPr b="0" baseline="0" i="0" sz="1400" u="none" cap="none" strike="noStrike">
              <a:solidFill>
                <a:schemeClr val="dk1"/>
              </a:solidFill>
              <a:latin typeface="Arial"/>
              <a:ea typeface="Arial"/>
              <a:cs typeface="Arial"/>
              <a:sym typeface="Arial"/>
            </a:endParaRPr>
          </a:p>
          <a:p>
            <a:pPr indent="-158750" lvl="1" marL="568325" marR="0" rtl="0" algn="l">
              <a:spcBef>
                <a:spcPts val="0"/>
              </a:spcBef>
              <a:spcAft>
                <a:spcPts val="0"/>
              </a:spcAft>
              <a:buClr>
                <a:srgbClr val="AF242B"/>
              </a:buClr>
              <a:buFont typeface="Noto Sans Symbols"/>
              <a:buNone/>
            </a:pPr>
            <a:r>
              <a:t/>
            </a:r>
            <a:endParaRPr b="0" baseline="0" i="0" sz="1400" u="none" cap="none" strike="noStrike">
              <a:solidFill>
                <a:schemeClr val="dk1"/>
              </a:solidFill>
              <a:latin typeface="Arial"/>
              <a:ea typeface="Arial"/>
              <a:cs typeface="Arial"/>
              <a:sym typeface="Arial"/>
            </a:endParaRPr>
          </a:p>
          <a:p>
            <a:pPr indent="-158750" lvl="1" marL="568325" marR="0" rtl="0" algn="l">
              <a:spcBef>
                <a:spcPts val="0"/>
              </a:spcBef>
              <a:spcAft>
                <a:spcPts val="0"/>
              </a:spcAft>
              <a:buClr>
                <a:srgbClr val="AF242B"/>
              </a:buClr>
              <a:buFont typeface="Noto Sans Symbols"/>
              <a:buNone/>
            </a:pPr>
            <a:r>
              <a:t/>
            </a:r>
            <a:endParaRPr b="0" baseline="0" i="0" sz="1400" u="none" cap="none" strike="noStrike">
              <a:solidFill>
                <a:schemeClr val="dk1"/>
              </a:solidFill>
              <a:latin typeface="Arial"/>
              <a:ea typeface="Arial"/>
              <a:cs typeface="Arial"/>
              <a:sym typeface="Arial"/>
            </a:endParaRPr>
          </a:p>
          <a:p>
            <a:pPr indent="-165100" lvl="0" marL="231775" marR="0" rtl="0" algn="l">
              <a:spcBef>
                <a:spcPts val="280"/>
              </a:spcBef>
              <a:spcAft>
                <a:spcPts val="0"/>
              </a:spcAft>
              <a:buClr>
                <a:srgbClr val="AF242B"/>
              </a:buClr>
              <a:buFont typeface="Noto Sans Symbols"/>
              <a:buNone/>
            </a:pPr>
            <a:r>
              <a:t/>
            </a:r>
            <a:endParaRPr b="0" baseline="0" i="0" sz="1400" u="none" cap="none" strike="noStrike">
              <a:solidFill>
                <a:schemeClr val="dk1"/>
              </a:solidFill>
              <a:latin typeface="Arial"/>
              <a:ea typeface="Arial"/>
              <a:cs typeface="Arial"/>
              <a:sym typeface="Arial"/>
            </a:endParaRPr>
          </a:p>
        </p:txBody>
      </p:sp>
      <p:sp>
        <p:nvSpPr>
          <p:cNvPr id="853" name="Shape 853"/>
          <p:cNvSpPr txBox="1"/>
          <p:nvPr>
            <p:ph idx="12" type="sldNum"/>
          </p:nvPr>
        </p:nvSpPr>
        <p:spPr>
          <a:xfrm>
            <a:off x="4291" y="6504498"/>
            <a:ext cx="429158" cy="30797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854" name="Shape 854"/>
          <p:cNvSpPr txBox="1"/>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9" name="Shape 859"/>
        <p:cNvGrpSpPr/>
        <p:nvPr/>
      </p:nvGrpSpPr>
      <p:grpSpPr>
        <a:xfrm>
          <a:off x="0" y="0"/>
          <a:ext cx="0" cy="0"/>
          <a:chOff x="0" y="0"/>
          <a:chExt cx="0" cy="0"/>
        </a:xfrm>
      </p:grpSpPr>
      <p:sp>
        <p:nvSpPr>
          <p:cNvPr id="860" name="Shape 860"/>
          <p:cNvSpPr txBox="1"/>
          <p:nvPr>
            <p:ph type="title"/>
          </p:nvPr>
        </p:nvSpPr>
        <p:spPr>
          <a:xfrm>
            <a:off x="455612" y="331787"/>
            <a:ext cx="84867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Receivables Management and Delinquency</a:t>
            </a:r>
          </a:p>
        </p:txBody>
      </p:sp>
      <p:sp>
        <p:nvSpPr>
          <p:cNvPr id="861" name="Shape 861"/>
          <p:cNvSpPr txBox="1"/>
          <p:nvPr>
            <p:ph idx="1" type="body"/>
          </p:nvPr>
        </p:nvSpPr>
        <p:spPr>
          <a:xfrm>
            <a:off x="427512" y="1151905"/>
            <a:ext cx="8716487" cy="5007594"/>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1800" u="sng" cap="none" strike="noStrike">
                <a:solidFill>
                  <a:schemeClr val="dk1"/>
                </a:solidFill>
                <a:latin typeface="Arial"/>
                <a:ea typeface="Arial"/>
                <a:cs typeface="Arial"/>
                <a:sym typeface="Arial"/>
              </a:rPr>
              <a:t>Chargebacks (IPAC Disputes)</a:t>
            </a:r>
            <a:r>
              <a:rPr b="0" baseline="0" i="0" lang="en-US" sz="1800" u="none" cap="none" strike="noStrike">
                <a:solidFill>
                  <a:schemeClr val="dk1"/>
                </a:solidFill>
                <a:latin typeface="Arial"/>
                <a:ea typeface="Arial"/>
                <a:cs typeface="Arial"/>
                <a:sym typeface="Arial"/>
              </a:rPr>
              <a:t>:</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Treasury “Adjustments” are referred to as chargebacks</a:t>
            </a:r>
          </a:p>
          <a:p>
            <a:pPr indent="-241300" lvl="2" marL="914400"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An Adjustment is a transaction the customer agency initiates to adjust an erroneous or incorrect payment or collection</a:t>
            </a:r>
          </a:p>
          <a:p>
            <a:pPr indent="-241300" lvl="2" marL="914400"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Agencies can only use adjustments </a:t>
            </a:r>
            <a:r>
              <a:rPr b="0" baseline="0" i="0" lang="en-US" sz="1600" u="sng" cap="none" strike="noStrike">
                <a:solidFill>
                  <a:schemeClr val="dk1"/>
                </a:solidFill>
                <a:latin typeface="Arial"/>
                <a:ea typeface="Arial"/>
                <a:cs typeface="Arial"/>
                <a:sym typeface="Arial"/>
              </a:rPr>
              <a:t>to reduce (adjust down) the original transaction amount</a:t>
            </a:r>
            <a:r>
              <a:rPr b="0" baseline="0" i="0" lang="en-US" sz="1600" u="none" cap="none" strike="noStrike">
                <a:solidFill>
                  <a:schemeClr val="dk1"/>
                </a:solidFill>
                <a:latin typeface="Arial"/>
                <a:ea typeface="Arial"/>
                <a:cs typeface="Arial"/>
                <a:sym typeface="Arial"/>
              </a:rPr>
              <a:t> </a:t>
            </a:r>
          </a:p>
          <a:p>
            <a:pPr indent="-241300" lvl="2" marL="914400"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Adjustments can only be processed against a payment or collection that is </a:t>
            </a:r>
            <a:r>
              <a:rPr b="0" baseline="0" i="0" lang="en-US" sz="1600" u="sng" cap="none" strike="noStrike">
                <a:solidFill>
                  <a:schemeClr val="dk1"/>
                </a:solidFill>
                <a:latin typeface="Arial"/>
                <a:ea typeface="Arial"/>
                <a:cs typeface="Arial"/>
                <a:sym typeface="Arial"/>
              </a:rPr>
              <a:t>90 days old or less from the age of the transaction’s accomplished date</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2 types of chargebacks:</a:t>
            </a:r>
          </a:p>
          <a:p>
            <a:pPr indent="-352425" lvl="2" marL="1025525" marR="0" rtl="0" algn="l">
              <a:spcBef>
                <a:spcPts val="1200"/>
              </a:spcBef>
              <a:spcAft>
                <a:spcPts val="0"/>
              </a:spcAft>
              <a:buClr>
                <a:srgbClr val="AF242B"/>
              </a:buClr>
              <a:buSzPct val="75000"/>
              <a:buFont typeface="Arial"/>
              <a:buAutoNum type="arabicPeriod"/>
            </a:pPr>
            <a:r>
              <a:rPr b="1" baseline="0" i="0" lang="en-US" sz="1600" u="sng" cap="none" strike="noStrike">
                <a:solidFill>
                  <a:schemeClr val="dk1"/>
                </a:solidFill>
                <a:latin typeface="Arial"/>
                <a:ea typeface="Arial"/>
                <a:cs typeface="Arial"/>
                <a:sym typeface="Arial"/>
              </a:rPr>
              <a:t>Collection Adjustment</a:t>
            </a:r>
            <a:r>
              <a:rPr b="0" baseline="0" i="0" lang="en-US" sz="1600" u="none" cap="none" strike="noStrike">
                <a:solidFill>
                  <a:schemeClr val="dk1"/>
                </a:solidFill>
                <a:latin typeface="Arial"/>
                <a:ea typeface="Arial"/>
                <a:cs typeface="Arial"/>
                <a:sym typeface="Arial"/>
              </a:rPr>
              <a:t>- GSA receives an adjustment from a customer on a </a:t>
            </a:r>
            <a:r>
              <a:rPr b="0" baseline="0" i="0" lang="en-US" sz="1600" u="sng" cap="none" strike="noStrike">
                <a:solidFill>
                  <a:schemeClr val="dk1"/>
                </a:solidFill>
                <a:latin typeface="Arial"/>
                <a:ea typeface="Arial"/>
                <a:cs typeface="Arial"/>
                <a:sym typeface="Arial"/>
              </a:rPr>
              <a:t>bill GSA sent to the customer</a:t>
            </a:r>
            <a:r>
              <a:rPr b="0" baseline="0" i="0" lang="en-US" sz="1600" u="none" cap="none" strike="noStrike">
                <a:solidFill>
                  <a:schemeClr val="dk1"/>
                </a:solidFill>
                <a:latin typeface="Arial"/>
                <a:ea typeface="Arial"/>
                <a:cs typeface="Arial"/>
                <a:sym typeface="Arial"/>
              </a:rPr>
              <a:t> (i.e. customer “takes” money back from GSA)</a:t>
            </a:r>
          </a:p>
          <a:p>
            <a:pPr indent="-352425" lvl="2" marL="1025525" marR="0" rtl="0" algn="l">
              <a:spcBef>
                <a:spcPts val="1200"/>
              </a:spcBef>
              <a:spcAft>
                <a:spcPts val="600"/>
              </a:spcAft>
              <a:buClr>
                <a:srgbClr val="AF242B"/>
              </a:buClr>
              <a:buSzPct val="75000"/>
              <a:buFont typeface="Arial"/>
              <a:buAutoNum type="arabicPeriod"/>
            </a:pPr>
            <a:r>
              <a:rPr b="1" baseline="0" i="0" lang="en-US" sz="1600" u="sng" cap="none" strike="noStrike">
                <a:solidFill>
                  <a:schemeClr val="dk1"/>
                </a:solidFill>
                <a:latin typeface="Arial"/>
                <a:ea typeface="Arial"/>
                <a:cs typeface="Arial"/>
                <a:sym typeface="Arial"/>
              </a:rPr>
              <a:t>Payment Adjustment</a:t>
            </a:r>
            <a:r>
              <a:rPr b="0" baseline="0" i="0" lang="en-US" sz="1600" u="none" cap="none" strike="noStrike">
                <a:solidFill>
                  <a:schemeClr val="dk1"/>
                </a:solidFill>
                <a:latin typeface="Arial"/>
                <a:ea typeface="Arial"/>
                <a:cs typeface="Arial"/>
                <a:sym typeface="Arial"/>
              </a:rPr>
              <a:t>- GSA receives an adjustment from a customer on a </a:t>
            </a:r>
            <a:r>
              <a:rPr b="0" baseline="0" i="0" lang="en-US" sz="1600" u="sng" cap="none" strike="noStrike">
                <a:solidFill>
                  <a:schemeClr val="dk1"/>
                </a:solidFill>
                <a:latin typeface="Arial"/>
                <a:ea typeface="Arial"/>
                <a:cs typeface="Arial"/>
                <a:sym typeface="Arial"/>
              </a:rPr>
              <a:t>refund</a:t>
            </a:r>
            <a:r>
              <a:rPr b="0" baseline="0" i="0" lang="en-US" sz="1600" u="none" cap="none" strike="noStrike">
                <a:solidFill>
                  <a:schemeClr val="dk1"/>
                </a:solidFill>
                <a:latin typeface="Arial"/>
                <a:ea typeface="Arial"/>
                <a:cs typeface="Arial"/>
                <a:sym typeface="Arial"/>
              </a:rPr>
              <a:t> </a:t>
            </a:r>
            <a:r>
              <a:rPr b="0" baseline="0" i="0" lang="en-US" sz="1600" u="sng" cap="none" strike="noStrike">
                <a:solidFill>
                  <a:schemeClr val="dk1"/>
                </a:solidFill>
                <a:latin typeface="Arial"/>
                <a:ea typeface="Arial"/>
                <a:cs typeface="Arial"/>
                <a:sym typeface="Arial"/>
              </a:rPr>
              <a:t>payment GSA sent to the customer</a:t>
            </a:r>
            <a:r>
              <a:rPr b="0" baseline="0" i="0" lang="en-US" sz="1600" u="none" cap="none" strike="noStrike">
                <a:solidFill>
                  <a:schemeClr val="dk1"/>
                </a:solidFill>
                <a:latin typeface="Arial"/>
                <a:ea typeface="Arial"/>
                <a:cs typeface="Arial"/>
                <a:sym typeface="Arial"/>
              </a:rPr>
              <a:t> (i.e. customer sends refund back to GSA)</a:t>
            </a:r>
          </a:p>
        </p:txBody>
      </p:sp>
      <p:sp>
        <p:nvSpPr>
          <p:cNvPr id="862" name="Shape 862"/>
          <p:cNvSpPr txBox="1"/>
          <p:nvPr>
            <p:ph idx="12" type="sldNum"/>
          </p:nvPr>
        </p:nvSpPr>
        <p:spPr>
          <a:xfrm>
            <a:off x="4291" y="6504498"/>
            <a:ext cx="429158" cy="30797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863" name="Shape 863"/>
          <p:cNvSpPr txBox="1"/>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8" name="Shape 868"/>
        <p:cNvGrpSpPr/>
        <p:nvPr/>
      </p:nvGrpSpPr>
      <p:grpSpPr>
        <a:xfrm>
          <a:off x="0" y="0"/>
          <a:ext cx="0" cy="0"/>
          <a:chOff x="0" y="0"/>
          <a:chExt cx="0" cy="0"/>
        </a:xfrm>
      </p:grpSpPr>
      <p:sp>
        <p:nvSpPr>
          <p:cNvPr id="869" name="Shape 869"/>
          <p:cNvSpPr txBox="1"/>
          <p:nvPr>
            <p:ph type="title"/>
          </p:nvPr>
        </p:nvSpPr>
        <p:spPr>
          <a:xfrm>
            <a:off x="455612" y="331787"/>
            <a:ext cx="84867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Receivables Management and Delinquency</a:t>
            </a:r>
          </a:p>
        </p:txBody>
      </p:sp>
      <p:sp>
        <p:nvSpPr>
          <p:cNvPr id="870" name="Shape 870"/>
          <p:cNvSpPr txBox="1"/>
          <p:nvPr>
            <p:ph idx="1" type="body"/>
          </p:nvPr>
        </p:nvSpPr>
        <p:spPr>
          <a:xfrm>
            <a:off x="449262" y="1263408"/>
            <a:ext cx="8250236" cy="4889742"/>
          </a:xfrm>
          <a:prstGeom prst="rect">
            <a:avLst/>
          </a:prstGeom>
          <a:noFill/>
          <a:ln>
            <a:noFill/>
          </a:ln>
        </p:spPr>
        <p:txBody>
          <a:bodyPr anchorCtr="0" anchor="t" bIns="45700" lIns="91425" rIns="91425" tIns="45700">
            <a:noAutofit/>
          </a:bodyPr>
          <a:lstStyle/>
          <a:p>
            <a:pPr indent="-231775" lvl="0" marL="231775" marR="0" rtl="0" algn="l">
              <a:lnSpc>
                <a:spcPct val="90000"/>
              </a:lnSpc>
              <a:spcBef>
                <a:spcPts val="0"/>
              </a:spcBef>
              <a:spcAft>
                <a:spcPts val="0"/>
              </a:spcAft>
              <a:buClr>
                <a:srgbClr val="AF242B"/>
              </a:buClr>
              <a:buSzPct val="73208"/>
              <a:buFont typeface="Noto Sans Symbols"/>
              <a:buChar char="•"/>
            </a:pPr>
            <a:r>
              <a:rPr b="1" baseline="0" i="0" lang="en-US" sz="1757" u="sng" cap="none" strike="noStrike">
                <a:solidFill>
                  <a:schemeClr val="dk1"/>
                </a:solidFill>
                <a:latin typeface="Arial"/>
                <a:ea typeface="Arial"/>
                <a:cs typeface="Arial"/>
                <a:sym typeface="Arial"/>
              </a:rPr>
              <a:t>Overdue Charge Assessment:</a:t>
            </a:r>
          </a:p>
          <a:p>
            <a:pPr indent="-225425" lvl="1" marL="568325" marR="0" rtl="0" algn="l">
              <a:lnSpc>
                <a:spcPct val="90000"/>
              </a:lnSpc>
              <a:spcBef>
                <a:spcPts val="600"/>
              </a:spcBef>
              <a:spcAft>
                <a:spcPts val="0"/>
              </a:spcAft>
              <a:buClr>
                <a:srgbClr val="AF242B"/>
              </a:buClr>
              <a:buSzPct val="73208"/>
              <a:buFont typeface="Noto Sans Symbols"/>
              <a:buChar char="•"/>
            </a:pPr>
            <a:r>
              <a:rPr b="0" baseline="0" i="0" lang="en-US" sz="1757" u="none" cap="none" strike="noStrike">
                <a:solidFill>
                  <a:schemeClr val="dk1"/>
                </a:solidFill>
                <a:latin typeface="Arial"/>
                <a:ea typeface="Arial"/>
                <a:cs typeface="Arial"/>
                <a:sym typeface="Arial"/>
              </a:rPr>
              <a:t>The day after a Billing Document’s due date, overdue charges begin to accrue on the outstanding Billing Document at the Accounting Line level</a:t>
            </a:r>
          </a:p>
          <a:p>
            <a:pPr indent="-225425" lvl="1" marL="568325" marR="0" rtl="0" algn="l">
              <a:lnSpc>
                <a:spcPct val="90000"/>
              </a:lnSpc>
              <a:spcBef>
                <a:spcPts val="600"/>
              </a:spcBef>
              <a:spcAft>
                <a:spcPts val="0"/>
              </a:spcAft>
              <a:buClr>
                <a:srgbClr val="AF242B"/>
              </a:buClr>
              <a:buSzPct val="73208"/>
              <a:buFont typeface="Noto Sans Symbols"/>
              <a:buChar char="•"/>
            </a:pPr>
            <a:r>
              <a:rPr b="0" baseline="0" i="0" lang="en-US" sz="1757" u="none" cap="none" strike="noStrike">
                <a:solidFill>
                  <a:schemeClr val="dk1"/>
                </a:solidFill>
                <a:latin typeface="Arial"/>
                <a:ea typeface="Arial"/>
                <a:cs typeface="Arial"/>
                <a:sym typeface="Arial"/>
              </a:rPr>
              <a:t>Overdue Charges are only assessed for delinquent Non-Federal customer billings</a:t>
            </a:r>
          </a:p>
          <a:p>
            <a:pPr indent="-241300" lvl="2" marL="914400" marR="0" rtl="0" algn="l">
              <a:lnSpc>
                <a:spcPct val="90000"/>
              </a:lnSpc>
              <a:spcBef>
                <a:spcPts val="600"/>
              </a:spcBef>
              <a:spcAft>
                <a:spcPts val="0"/>
              </a:spcAft>
              <a:buClr>
                <a:srgbClr val="AF242B"/>
              </a:buClr>
              <a:buSzPct val="73687"/>
              <a:buFont typeface="Noto Sans Symbols"/>
              <a:buChar char="•"/>
            </a:pPr>
            <a:r>
              <a:rPr b="0" baseline="0" i="0" lang="en-US" sz="1572" u="none" cap="none" strike="noStrike">
                <a:solidFill>
                  <a:schemeClr val="dk1"/>
                </a:solidFill>
                <a:latin typeface="Arial"/>
                <a:ea typeface="Arial"/>
                <a:cs typeface="Arial"/>
                <a:sym typeface="Arial"/>
              </a:rPr>
              <a:t>Non-Federal Receivables are due 30 days after the Bill Print date</a:t>
            </a:r>
          </a:p>
          <a:p>
            <a:pPr indent="-225425" lvl="1" marL="568325" marR="0" rtl="0" algn="l">
              <a:lnSpc>
                <a:spcPct val="90000"/>
              </a:lnSpc>
              <a:spcBef>
                <a:spcPts val="600"/>
              </a:spcBef>
              <a:spcAft>
                <a:spcPts val="0"/>
              </a:spcAft>
              <a:buClr>
                <a:srgbClr val="AF242B"/>
              </a:buClr>
              <a:buSzPct val="73208"/>
              <a:buFont typeface="Noto Sans Symbols"/>
              <a:buChar char="•"/>
            </a:pPr>
            <a:r>
              <a:rPr b="0" baseline="0" i="0" lang="en-US" sz="1757" u="none" cap="none" strike="noStrike">
                <a:solidFill>
                  <a:schemeClr val="dk1"/>
                </a:solidFill>
                <a:latin typeface="Arial"/>
                <a:ea typeface="Arial"/>
                <a:cs typeface="Arial"/>
                <a:sym typeface="Arial"/>
              </a:rPr>
              <a:t>Overdue Charges can be automatically assessed via the Overdue Charges Generation batch job</a:t>
            </a:r>
          </a:p>
          <a:p>
            <a:pPr indent="-9525" lvl="2" marL="263525" marR="0" rtl="0" algn="l">
              <a:lnSpc>
                <a:spcPct val="90000"/>
              </a:lnSpc>
              <a:spcBef>
                <a:spcPts val="900"/>
              </a:spcBef>
              <a:spcAft>
                <a:spcPts val="0"/>
              </a:spcAft>
              <a:buClr>
                <a:srgbClr val="AF242B"/>
              </a:buClr>
              <a:buFont typeface="Noto Sans Symbols"/>
              <a:buNone/>
            </a:pPr>
            <a:r>
              <a:t/>
            </a:r>
            <a:endParaRPr b="0" baseline="0" i="0" sz="1480" u="none" cap="none" strike="noStrike">
              <a:solidFill>
                <a:schemeClr val="dk1"/>
              </a:solidFill>
              <a:latin typeface="Arial"/>
              <a:ea typeface="Arial"/>
              <a:cs typeface="Arial"/>
              <a:sym typeface="Arial"/>
            </a:endParaRPr>
          </a:p>
          <a:p>
            <a:pPr indent="-225425" lvl="1" marL="568325" marR="0" rtl="0" algn="l">
              <a:lnSpc>
                <a:spcPct val="90000"/>
              </a:lnSpc>
              <a:spcBef>
                <a:spcPts val="900"/>
              </a:spcBef>
              <a:spcAft>
                <a:spcPts val="0"/>
              </a:spcAft>
              <a:buClr>
                <a:srgbClr val="AF242B"/>
              </a:buClr>
              <a:buSzPct val="73208"/>
              <a:buFont typeface="Noto Sans Symbols"/>
              <a:buChar char="•"/>
            </a:pPr>
            <a:r>
              <a:rPr b="1" baseline="0" i="0" lang="en-US" sz="1757" u="sng" cap="none" strike="noStrike">
                <a:solidFill>
                  <a:schemeClr val="dk1"/>
                </a:solidFill>
                <a:latin typeface="Arial"/>
                <a:ea typeface="Arial"/>
                <a:cs typeface="Arial"/>
                <a:sym typeface="Arial"/>
              </a:rPr>
              <a:t>3 Types of Overdue Charges:</a:t>
            </a:r>
          </a:p>
          <a:p>
            <a:pPr indent="-241300" lvl="2" marL="914400" marR="0" rtl="0" algn="l">
              <a:lnSpc>
                <a:spcPct val="90000"/>
              </a:lnSpc>
              <a:spcBef>
                <a:spcPts val="600"/>
              </a:spcBef>
              <a:spcAft>
                <a:spcPts val="0"/>
              </a:spcAft>
              <a:buClr>
                <a:srgbClr val="AF242B"/>
              </a:buClr>
              <a:buSzPct val="73687"/>
              <a:buFont typeface="Noto Sans Symbols"/>
              <a:buChar char="•"/>
            </a:pPr>
            <a:r>
              <a:rPr b="1" baseline="0" i="0" lang="en-US" sz="1572" u="sng" cap="none" strike="noStrike">
                <a:solidFill>
                  <a:schemeClr val="dk1"/>
                </a:solidFill>
                <a:latin typeface="Arial"/>
                <a:ea typeface="Arial"/>
                <a:cs typeface="Arial"/>
                <a:sym typeface="Arial"/>
              </a:rPr>
              <a:t>Interest Charges</a:t>
            </a:r>
            <a:r>
              <a:rPr b="0" baseline="0" i="0" lang="en-US" sz="1572" u="none" cap="none" strike="noStrike">
                <a:solidFill>
                  <a:schemeClr val="dk1"/>
                </a:solidFill>
                <a:latin typeface="Arial"/>
                <a:ea typeface="Arial"/>
                <a:cs typeface="Arial"/>
                <a:sym typeface="Arial"/>
              </a:rPr>
              <a:t> – assessed monthly starting after the Collection Due Date at Treasury Current Value Rate</a:t>
            </a:r>
          </a:p>
          <a:p>
            <a:pPr indent="-241300" lvl="2" marL="914400" marR="0" rtl="0" algn="l">
              <a:lnSpc>
                <a:spcPct val="90000"/>
              </a:lnSpc>
              <a:spcBef>
                <a:spcPts val="600"/>
              </a:spcBef>
              <a:spcAft>
                <a:spcPts val="0"/>
              </a:spcAft>
              <a:buClr>
                <a:srgbClr val="AF242B"/>
              </a:buClr>
              <a:buSzPct val="73687"/>
              <a:buFont typeface="Noto Sans Symbols"/>
              <a:buChar char="•"/>
            </a:pPr>
            <a:r>
              <a:rPr b="1" baseline="0" i="0" lang="en-US" sz="1572" u="sng" cap="none" strike="noStrike">
                <a:solidFill>
                  <a:schemeClr val="dk1"/>
                </a:solidFill>
                <a:latin typeface="Arial"/>
                <a:ea typeface="Arial"/>
                <a:cs typeface="Arial"/>
                <a:sym typeface="Arial"/>
              </a:rPr>
              <a:t>Penalty Charges</a:t>
            </a:r>
            <a:r>
              <a:rPr b="0" baseline="0" i="0" lang="en-US" sz="1572" u="none" cap="none" strike="noStrike">
                <a:solidFill>
                  <a:schemeClr val="dk1"/>
                </a:solidFill>
                <a:latin typeface="Arial"/>
                <a:ea typeface="Arial"/>
                <a:cs typeface="Arial"/>
                <a:sym typeface="Arial"/>
              </a:rPr>
              <a:t> – assessed monthly starting 30 days after the Collection Due Date </a:t>
            </a:r>
          </a:p>
          <a:p>
            <a:pPr indent="-241300" lvl="2" marL="914400" marR="0" rtl="0" algn="l">
              <a:lnSpc>
                <a:spcPct val="90000"/>
              </a:lnSpc>
              <a:spcBef>
                <a:spcPts val="600"/>
              </a:spcBef>
              <a:spcAft>
                <a:spcPts val="0"/>
              </a:spcAft>
              <a:buClr>
                <a:srgbClr val="AF242B"/>
              </a:buClr>
              <a:buSzPct val="73687"/>
              <a:buFont typeface="Noto Sans Symbols"/>
              <a:buChar char="•"/>
            </a:pPr>
            <a:r>
              <a:rPr b="1" baseline="0" i="0" lang="en-US" sz="1572" u="sng" cap="none" strike="noStrike">
                <a:solidFill>
                  <a:schemeClr val="dk1"/>
                </a:solidFill>
                <a:latin typeface="Arial"/>
                <a:ea typeface="Arial"/>
                <a:cs typeface="Arial"/>
                <a:sym typeface="Arial"/>
              </a:rPr>
              <a:t>Administrative Charges</a:t>
            </a:r>
            <a:r>
              <a:rPr b="0" baseline="0" i="0" lang="en-US" sz="1572" u="none" cap="none" strike="noStrike">
                <a:solidFill>
                  <a:schemeClr val="dk1"/>
                </a:solidFill>
                <a:latin typeface="Arial"/>
                <a:ea typeface="Arial"/>
                <a:cs typeface="Arial"/>
                <a:sym typeface="Arial"/>
              </a:rPr>
              <a:t> – assessed monthly 30 days starting after the Collection Due Date</a:t>
            </a:r>
          </a:p>
          <a:p>
            <a:pPr indent="-117236" lvl="0" marL="231775" marR="0" rtl="0" algn="l">
              <a:lnSpc>
                <a:spcPct val="90000"/>
              </a:lnSpc>
              <a:spcBef>
                <a:spcPts val="781"/>
              </a:spcBef>
              <a:spcAft>
                <a:spcPts val="0"/>
              </a:spcAft>
              <a:buClr>
                <a:srgbClr val="AF242B"/>
              </a:buClr>
              <a:buFont typeface="Noto Sans Symbols"/>
              <a:buNone/>
            </a:pPr>
            <a:r>
              <a:t/>
            </a:r>
            <a:endParaRPr b="0" baseline="0" i="0" sz="2405" u="none" cap="none" strike="noStrike">
              <a:solidFill>
                <a:schemeClr val="dk1"/>
              </a:solidFill>
              <a:latin typeface="Arial"/>
              <a:ea typeface="Arial"/>
              <a:cs typeface="Arial"/>
              <a:sym typeface="Arial"/>
            </a:endParaRPr>
          </a:p>
        </p:txBody>
      </p:sp>
      <p:sp>
        <p:nvSpPr>
          <p:cNvPr id="871" name="Shape 871"/>
          <p:cNvSpPr txBox="1"/>
          <p:nvPr>
            <p:ph idx="12" type="sldNum"/>
          </p:nvPr>
        </p:nvSpPr>
        <p:spPr>
          <a:xfrm>
            <a:off x="4291" y="6504498"/>
            <a:ext cx="429158" cy="30797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872" name="Shape 872"/>
          <p:cNvSpPr txBox="1"/>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6" name="Shape 876"/>
        <p:cNvGrpSpPr/>
        <p:nvPr/>
      </p:nvGrpSpPr>
      <p:grpSpPr>
        <a:xfrm>
          <a:off x="0" y="0"/>
          <a:ext cx="0" cy="0"/>
          <a:chOff x="0" y="0"/>
          <a:chExt cx="0" cy="0"/>
        </a:xfrm>
      </p:grpSpPr>
      <p:sp>
        <p:nvSpPr>
          <p:cNvPr id="877" name="Shape 877"/>
          <p:cNvSpPr txBox="1"/>
          <p:nvPr>
            <p:ph type="title"/>
          </p:nvPr>
        </p:nvSpPr>
        <p:spPr>
          <a:xfrm>
            <a:off x="455612" y="331787"/>
            <a:ext cx="84867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Receivables Management and Delinquency</a:t>
            </a:r>
          </a:p>
        </p:txBody>
      </p:sp>
      <p:sp>
        <p:nvSpPr>
          <p:cNvPr id="878" name="Shape 878"/>
          <p:cNvSpPr txBox="1"/>
          <p:nvPr>
            <p:ph idx="1" type="body"/>
          </p:nvPr>
        </p:nvSpPr>
        <p:spPr>
          <a:xfrm>
            <a:off x="371475" y="1240307"/>
            <a:ext cx="8772525" cy="5097617"/>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1800" u="sng" cap="none" strike="noStrike">
                <a:solidFill>
                  <a:schemeClr val="dk1"/>
                </a:solidFill>
                <a:latin typeface="Arial"/>
                <a:ea typeface="Arial"/>
                <a:cs typeface="Arial"/>
                <a:sym typeface="Arial"/>
              </a:rPr>
              <a:t>Dunning Notices</a:t>
            </a:r>
            <a:r>
              <a:rPr b="0" baseline="0" i="0" lang="en-US" sz="1800" u="none" cap="none" strike="noStrike">
                <a:solidFill>
                  <a:schemeClr val="dk1"/>
                </a:solidFill>
                <a:latin typeface="Arial"/>
                <a:ea typeface="Arial"/>
                <a:cs typeface="Arial"/>
                <a:sym typeface="Arial"/>
              </a:rPr>
              <a:t>:</a:t>
            </a:r>
          </a:p>
          <a:p>
            <a:pPr indent="-225425" lvl="1" marL="568325" marR="0" rtl="0" algn="l">
              <a:spcBef>
                <a:spcPts val="6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Pegasys generates dunning notices for </a:t>
            </a:r>
            <a:r>
              <a:rPr b="0" baseline="0" i="0" lang="en-US" sz="1800" u="sng" cap="none" strike="noStrike">
                <a:solidFill>
                  <a:schemeClr val="dk1"/>
                </a:solidFill>
                <a:latin typeface="Arial"/>
                <a:ea typeface="Arial"/>
                <a:cs typeface="Arial"/>
                <a:sym typeface="Arial"/>
              </a:rPr>
              <a:t>Non-IPAC customers </a:t>
            </a:r>
            <a:r>
              <a:rPr b="0" baseline="0" i="0" lang="en-US" sz="1800" u="none" cap="none" strike="noStrike">
                <a:solidFill>
                  <a:schemeClr val="dk1"/>
                </a:solidFill>
                <a:latin typeface="Arial"/>
                <a:ea typeface="Arial"/>
                <a:cs typeface="Arial"/>
                <a:sym typeface="Arial"/>
              </a:rPr>
              <a:t>(vendors or designated agents) with </a:t>
            </a:r>
            <a:r>
              <a:rPr b="0" baseline="0" i="0" lang="en-US" sz="1800" u="sng" cap="none" strike="noStrike">
                <a:solidFill>
                  <a:schemeClr val="dk1"/>
                </a:solidFill>
                <a:latin typeface="Arial"/>
                <a:ea typeface="Arial"/>
                <a:cs typeface="Arial"/>
                <a:sym typeface="Arial"/>
              </a:rPr>
              <a:t>overdue</a:t>
            </a:r>
            <a:r>
              <a:rPr b="0" baseline="0" i="0" lang="en-US" sz="1800" u="none" cap="none" strike="noStrike">
                <a:solidFill>
                  <a:schemeClr val="dk1"/>
                </a:solidFill>
                <a:latin typeface="Arial"/>
                <a:ea typeface="Arial"/>
                <a:cs typeface="Arial"/>
                <a:sym typeface="Arial"/>
              </a:rPr>
              <a:t> account balances</a:t>
            </a:r>
          </a:p>
          <a:p>
            <a:pPr indent="-225425" lvl="1" marL="568325" marR="0" rtl="0" algn="l">
              <a:spcBef>
                <a:spcPts val="7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When a vendor has multiple outstanding receivables, one </a:t>
            </a:r>
            <a:r>
              <a:rPr b="0" baseline="0" i="0" lang="en-US" sz="1800" u="sng" cap="none" strike="noStrike">
                <a:solidFill>
                  <a:schemeClr val="dk1"/>
                </a:solidFill>
                <a:latin typeface="Arial"/>
                <a:ea typeface="Arial"/>
                <a:cs typeface="Arial"/>
                <a:sym typeface="Arial"/>
              </a:rPr>
              <a:t>dunning notice is generated per statement</a:t>
            </a:r>
          </a:p>
          <a:p>
            <a:pPr indent="-241300" lvl="2" marL="914400" marR="0" rtl="0" algn="l">
              <a:spcBef>
                <a:spcPts val="7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A customer’s dunning notice shows not only the amount due, but also reflects any collected amounts received by GSA</a:t>
            </a:r>
          </a:p>
          <a:p>
            <a:pPr indent="-234950" lvl="2" marL="577850" marR="0" rtl="0" algn="l">
              <a:spcBef>
                <a:spcPts val="7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Dunning criteria is configured on the Accounts Receivable Options Maintenance table</a:t>
            </a:r>
          </a:p>
          <a:p>
            <a:pPr indent="-349250" lvl="3" marL="1035050" marR="0" rtl="0" algn="l">
              <a:spcBef>
                <a:spcPts val="760"/>
              </a:spcBef>
              <a:spcAft>
                <a:spcPts val="0"/>
              </a:spcAft>
              <a:buClr>
                <a:srgbClr val="AF242B"/>
              </a:buClr>
              <a:buSzPct val="75000"/>
              <a:buFont typeface="Arial"/>
              <a:buAutoNum type="arabicPeriod"/>
            </a:pPr>
            <a:r>
              <a:rPr b="0" baseline="0" i="0" lang="en-US" sz="1800" u="none" cap="none" strike="noStrike">
                <a:solidFill>
                  <a:schemeClr val="dk1"/>
                </a:solidFill>
                <a:latin typeface="Arial"/>
                <a:ea typeface="Arial"/>
                <a:cs typeface="Arial"/>
                <a:sym typeface="Arial"/>
              </a:rPr>
              <a:t>Amount of time between dunning letters: sent monthly</a:t>
            </a:r>
          </a:p>
          <a:p>
            <a:pPr indent="-349250" lvl="3" marL="1035050" marR="0" rtl="0" algn="l">
              <a:spcBef>
                <a:spcPts val="760"/>
              </a:spcBef>
              <a:spcAft>
                <a:spcPts val="0"/>
              </a:spcAft>
              <a:buClr>
                <a:srgbClr val="AF242B"/>
              </a:buClr>
              <a:buSzPct val="75000"/>
              <a:buFont typeface="Arial"/>
              <a:buAutoNum type="arabicPeriod"/>
            </a:pPr>
            <a:r>
              <a:rPr b="0" baseline="0" i="0" lang="en-US" sz="1800" u="none" cap="none" strike="noStrike">
                <a:solidFill>
                  <a:schemeClr val="dk1"/>
                </a:solidFill>
                <a:latin typeface="Arial"/>
                <a:ea typeface="Arial"/>
                <a:cs typeface="Arial"/>
                <a:sym typeface="Arial"/>
              </a:rPr>
              <a:t>Maximum number of letters to be generated for a statement:</a:t>
            </a:r>
          </a:p>
          <a:p>
            <a:pPr indent="-349250" lvl="4" marL="1314450" marR="0" rtl="0" algn="l">
              <a:spcBef>
                <a:spcPts val="7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Federal customers – 4</a:t>
            </a:r>
          </a:p>
          <a:p>
            <a:pPr indent="-349250" lvl="4" marL="1314450" marR="0" rtl="0" algn="l">
              <a:spcBef>
                <a:spcPts val="7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Non-Federal customers – 3</a:t>
            </a:r>
          </a:p>
          <a:p>
            <a:pPr indent="-171450" lvl="3" marL="923925" marR="0" rtl="0" algn="l">
              <a:spcBef>
                <a:spcPts val="680"/>
              </a:spcBef>
              <a:spcAft>
                <a:spcPts val="400"/>
              </a:spcAft>
              <a:buClr>
                <a:srgbClr val="AF242B"/>
              </a:buClr>
              <a:buFont typeface="Noto Sans Symbols"/>
              <a:buNone/>
            </a:pPr>
            <a:r>
              <a:t/>
            </a:r>
            <a:endParaRPr b="0" baseline="0" i="0" sz="1400" u="none" cap="none" strike="noStrike">
              <a:solidFill>
                <a:schemeClr val="dk1"/>
              </a:solidFill>
              <a:latin typeface="Arial"/>
              <a:ea typeface="Arial"/>
              <a:cs typeface="Arial"/>
              <a:sym typeface="Arial"/>
            </a:endParaRPr>
          </a:p>
        </p:txBody>
      </p:sp>
      <p:sp>
        <p:nvSpPr>
          <p:cNvPr id="879" name="Shape 879"/>
          <p:cNvSpPr txBox="1"/>
          <p:nvPr>
            <p:ph idx="12" type="sldNum"/>
          </p:nvPr>
        </p:nvSpPr>
        <p:spPr>
          <a:xfrm>
            <a:off x="4291" y="6504498"/>
            <a:ext cx="429158" cy="30797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880" name="Shape 880"/>
          <p:cNvSpPr txBox="1"/>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BAAR Project Phases</a:t>
            </a:r>
          </a:p>
        </p:txBody>
      </p:sp>
      <p:sp>
        <p:nvSpPr>
          <p:cNvPr id="131" name="Shape 131"/>
          <p:cNvSpPr txBox="1"/>
          <p:nvPr>
            <p:ph idx="1" type="body"/>
          </p:nvPr>
        </p:nvSpPr>
        <p:spPr>
          <a:xfrm>
            <a:off x="712787" y="1345474"/>
            <a:ext cx="8229600" cy="4788626"/>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The Billing and Accounts Receivable Project (BAAR) Implementation is made up of </a:t>
            </a:r>
            <a:r>
              <a:rPr b="1" baseline="0" i="0" lang="en-US" sz="2000" u="none" cap="none" strike="noStrike">
                <a:solidFill>
                  <a:schemeClr val="dk1"/>
                </a:solidFill>
                <a:latin typeface="Arial"/>
                <a:ea typeface="Arial"/>
                <a:cs typeface="Arial"/>
                <a:sym typeface="Arial"/>
              </a:rPr>
              <a:t>3 phases</a:t>
            </a:r>
            <a:r>
              <a:rPr b="0" baseline="0" i="0" lang="en-US" sz="2000" u="none" cap="none" strike="noStrike">
                <a:solidFill>
                  <a:schemeClr val="dk1"/>
                </a:solidFill>
                <a:latin typeface="Arial"/>
                <a:ea typeface="Arial"/>
                <a:cs typeface="Arial"/>
                <a:sym typeface="Arial"/>
              </a:rPr>
              <a:t>: </a:t>
            </a:r>
          </a:p>
          <a:p>
            <a:pPr indent="-225425" lvl="1" marL="568325" marR="0" rtl="0" algn="l">
              <a:spcBef>
                <a:spcPts val="600"/>
              </a:spcBef>
              <a:spcAft>
                <a:spcPts val="0"/>
              </a:spcAft>
              <a:buClr>
                <a:srgbClr val="AF242B"/>
              </a:buClr>
              <a:buSzPct val="75000"/>
              <a:buFont typeface="Noto Sans Symbols"/>
              <a:buChar char="•"/>
            </a:pPr>
            <a:r>
              <a:rPr b="0" baseline="0" i="0" lang="en-US" sz="2000" u="sng" cap="none" strike="noStrike">
                <a:solidFill>
                  <a:schemeClr val="dk1"/>
                </a:solidFill>
                <a:latin typeface="Arial"/>
                <a:ea typeface="Arial"/>
                <a:cs typeface="Arial"/>
                <a:sym typeface="Arial"/>
              </a:rPr>
              <a:t>Phase 1</a:t>
            </a:r>
          </a:p>
          <a:p>
            <a:pPr indent="-241300" lvl="2" marL="914400" marR="0" rtl="0" algn="l">
              <a:spcBef>
                <a:spcPts val="6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The Accounts Receivable (AR) module of Pegasys turned on</a:t>
            </a:r>
          </a:p>
          <a:p>
            <a:pPr indent="-203200" lvl="2" marL="914400" marR="0" rtl="0" algn="l">
              <a:spcBef>
                <a:spcPts val="600"/>
              </a:spcBef>
              <a:spcAft>
                <a:spcPts val="0"/>
              </a:spcAft>
              <a:buClr>
                <a:srgbClr val="AF242B"/>
              </a:buClr>
              <a:buFont typeface="Noto Sans Symbols"/>
              <a:buNone/>
            </a:pPr>
            <a:r>
              <a:t/>
            </a:r>
            <a:endParaRPr b="0" baseline="0" i="0" sz="800" u="none" cap="none" strike="noStrike">
              <a:solidFill>
                <a:schemeClr val="dk1"/>
              </a:solidFill>
              <a:latin typeface="Arial"/>
              <a:ea typeface="Arial"/>
              <a:cs typeface="Arial"/>
              <a:sym typeface="Arial"/>
            </a:endParaRPr>
          </a:p>
          <a:p>
            <a:pPr indent="-225425" lvl="1" marL="568325" marR="0" rtl="0" algn="l">
              <a:spcBef>
                <a:spcPts val="600"/>
              </a:spcBef>
              <a:spcAft>
                <a:spcPts val="0"/>
              </a:spcAft>
              <a:buClr>
                <a:srgbClr val="AF242B"/>
              </a:buClr>
              <a:buSzPct val="75000"/>
              <a:buFont typeface="Noto Sans Symbols"/>
              <a:buChar char="•"/>
            </a:pPr>
            <a:r>
              <a:rPr b="0" baseline="0" i="0" lang="en-US" sz="2000" u="sng" cap="none" strike="noStrike">
                <a:solidFill>
                  <a:schemeClr val="dk1"/>
                </a:solidFill>
                <a:latin typeface="Arial"/>
                <a:ea typeface="Arial"/>
                <a:cs typeface="Arial"/>
                <a:sym typeface="Arial"/>
              </a:rPr>
              <a:t>Phase 2</a:t>
            </a:r>
          </a:p>
          <a:p>
            <a:pPr indent="-241300" lvl="2" marL="914400" marR="0" rtl="0" algn="l">
              <a:spcBef>
                <a:spcPts val="6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New features and business lines implemented</a:t>
            </a:r>
          </a:p>
          <a:p>
            <a:pPr indent="-187325" lvl="1" marL="568325" marR="0" rtl="0" algn="l">
              <a:spcBef>
                <a:spcPts val="600"/>
              </a:spcBef>
              <a:spcAft>
                <a:spcPts val="0"/>
              </a:spcAft>
              <a:buClr>
                <a:srgbClr val="AF242B"/>
              </a:buClr>
              <a:buFont typeface="Noto Sans Symbols"/>
              <a:buNone/>
            </a:pPr>
            <a:r>
              <a:t/>
            </a:r>
            <a:endParaRPr b="0" baseline="0" i="0" sz="800" u="sng" cap="none" strike="noStrike">
              <a:solidFill>
                <a:schemeClr val="dk1"/>
              </a:solidFill>
              <a:latin typeface="Arial"/>
              <a:ea typeface="Arial"/>
              <a:cs typeface="Arial"/>
              <a:sym typeface="Arial"/>
            </a:endParaRPr>
          </a:p>
          <a:p>
            <a:pPr indent="-225425" lvl="1" marL="568325" marR="0" rtl="0" algn="l">
              <a:spcBef>
                <a:spcPts val="600"/>
              </a:spcBef>
              <a:spcAft>
                <a:spcPts val="0"/>
              </a:spcAft>
              <a:buClr>
                <a:srgbClr val="AF242B"/>
              </a:buClr>
              <a:buSzPct val="75000"/>
              <a:buFont typeface="Noto Sans Symbols"/>
              <a:buChar char="•"/>
            </a:pPr>
            <a:r>
              <a:rPr b="0" baseline="0" i="0" lang="en-US" sz="2000" u="sng" cap="none" strike="noStrike">
                <a:solidFill>
                  <a:schemeClr val="dk1"/>
                </a:solidFill>
                <a:latin typeface="Arial"/>
                <a:ea typeface="Arial"/>
                <a:cs typeface="Arial"/>
                <a:sym typeface="Arial"/>
              </a:rPr>
              <a:t>Phase 3</a:t>
            </a:r>
          </a:p>
          <a:p>
            <a:pPr indent="-241300" lvl="2" marL="914400" marR="0" rtl="0" algn="l">
              <a:spcBef>
                <a:spcPts val="6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Additional features and business lines will be implemented</a:t>
            </a:r>
          </a:p>
          <a:p>
            <a:pPr indent="-241300" lvl="2" marL="914400" marR="0" rtl="0" algn="l">
              <a:spcBef>
                <a:spcPts val="6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National Electronic Accounting and Reporting (NEAR) will be fully retired</a:t>
            </a:r>
          </a:p>
        </p:txBody>
      </p:sp>
      <p:sp>
        <p:nvSpPr>
          <p:cNvPr id="132" name="Shape 132"/>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33" name="Shape 133"/>
          <p:cNvSpPr txBox="1"/>
          <p:nvPr>
            <p:ph idx="11" type="ftr"/>
          </p:nvPr>
        </p:nvSpPr>
        <p:spPr>
          <a:xfrm>
            <a:off x="359228"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5" name="Shape 885"/>
        <p:cNvGrpSpPr/>
        <p:nvPr/>
      </p:nvGrpSpPr>
      <p:grpSpPr>
        <a:xfrm>
          <a:off x="0" y="0"/>
          <a:ext cx="0" cy="0"/>
          <a:chOff x="0" y="0"/>
          <a:chExt cx="0" cy="0"/>
        </a:xfrm>
      </p:grpSpPr>
      <p:sp>
        <p:nvSpPr>
          <p:cNvPr id="886" name="Shape 886"/>
          <p:cNvSpPr txBox="1"/>
          <p:nvPr>
            <p:ph type="title"/>
          </p:nvPr>
        </p:nvSpPr>
        <p:spPr>
          <a:xfrm>
            <a:off x="467487" y="331787"/>
            <a:ext cx="84867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Receivables Management and Delinquency</a:t>
            </a:r>
          </a:p>
        </p:txBody>
      </p:sp>
      <p:sp>
        <p:nvSpPr>
          <p:cNvPr id="887" name="Shape 887"/>
          <p:cNvSpPr txBox="1"/>
          <p:nvPr>
            <p:ph idx="1" type="body"/>
          </p:nvPr>
        </p:nvSpPr>
        <p:spPr>
          <a:xfrm>
            <a:off x="371475" y="1146076"/>
            <a:ext cx="8772525" cy="5097617"/>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1800" u="sng" cap="none" strike="noStrike">
                <a:solidFill>
                  <a:schemeClr val="dk1"/>
                </a:solidFill>
                <a:latin typeface="Arial"/>
                <a:ea typeface="Arial"/>
                <a:cs typeface="Arial"/>
                <a:sym typeface="Arial"/>
              </a:rPr>
              <a:t>Write-Offs</a:t>
            </a:r>
            <a:r>
              <a:rPr b="0" baseline="0" i="0" lang="en-US" sz="1800" u="none" cap="none" strike="noStrike">
                <a:solidFill>
                  <a:schemeClr val="dk1"/>
                </a:solidFill>
                <a:latin typeface="Arial"/>
                <a:ea typeface="Arial"/>
                <a:cs typeface="Arial"/>
                <a:sym typeface="Arial"/>
              </a:rPr>
              <a:t>:</a:t>
            </a:r>
          </a:p>
          <a:p>
            <a:pPr indent="-225425" lvl="1" marL="568325" marR="0" rtl="0" algn="l">
              <a:spcBef>
                <a:spcPts val="6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A receivable’s outstanding amount may need to be written-off if the bill is deemed to be uncollectable</a:t>
            </a:r>
          </a:p>
          <a:p>
            <a:pPr indent="-225425" lvl="1" marL="568325" marR="0" rtl="0" algn="l">
              <a:spcBef>
                <a:spcPts val="6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Write-offs are only processed as a last resort after all collection attempts have been made (a write-off represents a loss)</a:t>
            </a:r>
          </a:p>
          <a:p>
            <a:pPr indent="-225425" lvl="1" marL="568325" marR="0" rtl="0" algn="l">
              <a:spcBef>
                <a:spcPts val="6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Write-offs are recorded using a </a:t>
            </a:r>
            <a:r>
              <a:rPr b="0" baseline="0" i="0" lang="en-US" sz="1800" u="sng" cap="none" strike="noStrike">
                <a:solidFill>
                  <a:schemeClr val="dk1"/>
                </a:solidFill>
                <a:latin typeface="Arial"/>
                <a:ea typeface="Arial"/>
                <a:cs typeface="Arial"/>
                <a:sym typeface="Arial"/>
              </a:rPr>
              <a:t>Cash Receipt Document with a Line Type of Write-Off</a:t>
            </a:r>
          </a:p>
          <a:p>
            <a:pPr indent="-139700" lvl="1" marL="568325" marR="0" rtl="0" algn="l">
              <a:spcBef>
                <a:spcPts val="30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225425" lvl="1" marL="568325" marR="0" rtl="0" algn="l">
              <a:spcBef>
                <a:spcPts val="30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Non-IPAC Write-Offs</a:t>
            </a:r>
            <a:r>
              <a:rPr b="0" baseline="0" i="0" lang="en-US" sz="1800" u="none" cap="none" strike="noStrike">
                <a:solidFill>
                  <a:schemeClr val="dk1"/>
                </a:solidFill>
                <a:latin typeface="Arial"/>
                <a:ea typeface="Arial"/>
                <a:cs typeface="Arial"/>
                <a:sym typeface="Arial"/>
              </a:rPr>
              <a:t>:</a:t>
            </a:r>
          </a:p>
          <a:p>
            <a:pPr indent="-241300" lvl="2" marL="914400" marR="0" rtl="0" algn="l">
              <a:spcBef>
                <a:spcPts val="6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Non-IPAC write-offs are manually processed via the following steps:</a:t>
            </a:r>
          </a:p>
          <a:p>
            <a:pPr indent="-342900" lvl="3" marL="1371600" marR="0" rtl="0" algn="l">
              <a:spcBef>
                <a:spcPts val="600"/>
              </a:spcBef>
              <a:spcAft>
                <a:spcPts val="0"/>
              </a:spcAft>
              <a:buClr>
                <a:srgbClr val="AF242B"/>
              </a:buClr>
              <a:buSzPct val="75000"/>
              <a:buFont typeface="Arial"/>
              <a:buAutoNum type="arabicPeriod"/>
            </a:pPr>
            <a:r>
              <a:rPr b="0" baseline="0" i="0" lang="en-US" sz="1400" u="none" cap="none" strike="noStrike">
                <a:solidFill>
                  <a:schemeClr val="dk1"/>
                </a:solidFill>
                <a:latin typeface="Arial"/>
                <a:ea typeface="Arial"/>
                <a:cs typeface="Arial"/>
                <a:sym typeface="Arial"/>
              </a:rPr>
              <a:t>Identify statements to be written off via the Aged Receivables Report</a:t>
            </a:r>
          </a:p>
          <a:p>
            <a:pPr indent="-342900" lvl="3" marL="1371600" marR="0" rtl="0" algn="l">
              <a:spcBef>
                <a:spcPts val="600"/>
              </a:spcBef>
              <a:spcAft>
                <a:spcPts val="0"/>
              </a:spcAft>
              <a:buClr>
                <a:srgbClr val="AF242B"/>
              </a:buClr>
              <a:buSzPct val="75000"/>
              <a:buFont typeface="Arial"/>
              <a:buAutoNum type="arabicPeriod"/>
            </a:pPr>
            <a:r>
              <a:rPr b="0" baseline="0" i="0" lang="en-US" sz="1400" u="none" cap="none" strike="noStrike">
                <a:solidFill>
                  <a:schemeClr val="dk1"/>
                </a:solidFill>
                <a:latin typeface="Arial"/>
                <a:ea typeface="Arial"/>
                <a:cs typeface="Arial"/>
                <a:sym typeface="Arial"/>
              </a:rPr>
              <a:t>Verify the statement, BD, and Accounting Line amounts to be written off via the Outstanding Bills Query </a:t>
            </a:r>
          </a:p>
          <a:p>
            <a:pPr indent="-342900" lvl="3" marL="1371600" marR="0" rtl="0" algn="l">
              <a:spcBef>
                <a:spcPts val="600"/>
              </a:spcBef>
              <a:spcAft>
                <a:spcPts val="0"/>
              </a:spcAft>
              <a:buClr>
                <a:srgbClr val="AF242B"/>
              </a:buClr>
              <a:buSzPct val="75000"/>
              <a:buFont typeface="Arial"/>
              <a:buAutoNum type="arabicPeriod"/>
            </a:pPr>
            <a:r>
              <a:rPr b="0" baseline="0" i="0" lang="en-US" sz="1400" u="none" cap="none" strike="noStrike">
                <a:solidFill>
                  <a:schemeClr val="dk1"/>
                </a:solidFill>
                <a:latin typeface="Arial"/>
                <a:ea typeface="Arial"/>
                <a:cs typeface="Arial"/>
                <a:sym typeface="Arial"/>
              </a:rPr>
              <a:t>Manually generate the Write-off CR</a:t>
            </a:r>
          </a:p>
          <a:p>
            <a:pPr indent="-225425" lvl="1" marL="568325" marR="0" rtl="0" algn="l">
              <a:spcBef>
                <a:spcPts val="600"/>
              </a:spcBef>
              <a:spcAft>
                <a:spcPts val="0"/>
              </a:spcAft>
              <a:buClr>
                <a:srgbClr val="AF242B"/>
              </a:buClr>
              <a:buSzPct val="75000"/>
              <a:buFont typeface="Noto Sans Symbols"/>
              <a:buChar char="•"/>
            </a:pPr>
            <a:r>
              <a:rPr b="0" baseline="0" i="0" lang="en-US" sz="1800" u="sng" cap="none" strike="noStrike">
                <a:solidFill>
                  <a:schemeClr val="dk1"/>
                </a:solidFill>
                <a:latin typeface="Arial"/>
                <a:ea typeface="Arial"/>
                <a:cs typeface="Arial"/>
                <a:sym typeface="Arial"/>
              </a:rPr>
              <a:t>IPAC Write-Offs</a:t>
            </a:r>
            <a:r>
              <a:rPr b="0" baseline="0" i="0" lang="en-US" sz="1800" u="none" cap="none" strike="noStrike">
                <a:solidFill>
                  <a:schemeClr val="dk1"/>
                </a:solidFill>
                <a:latin typeface="Arial"/>
                <a:ea typeface="Arial"/>
                <a:cs typeface="Arial"/>
                <a:sym typeface="Arial"/>
              </a:rPr>
              <a:t>:</a:t>
            </a:r>
          </a:p>
          <a:p>
            <a:pPr indent="-241300" lvl="2" marL="914400" marR="0" rtl="0" algn="l">
              <a:spcBef>
                <a:spcPts val="600"/>
              </a:spcBef>
              <a:spcAft>
                <a:spcPts val="30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Outstanding IPAC chargebacks are eligible to be written-off through the IPAC Transaction Query</a:t>
            </a:r>
          </a:p>
        </p:txBody>
      </p:sp>
      <p:sp>
        <p:nvSpPr>
          <p:cNvPr id="888" name="Shape 888"/>
          <p:cNvSpPr txBox="1"/>
          <p:nvPr>
            <p:ph idx="12" type="sldNum"/>
          </p:nvPr>
        </p:nvSpPr>
        <p:spPr>
          <a:xfrm>
            <a:off x="4291" y="6504498"/>
            <a:ext cx="429158" cy="30797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889" name="Shape 889"/>
          <p:cNvSpPr txBox="1"/>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4" name="Shape 894"/>
        <p:cNvGrpSpPr/>
        <p:nvPr/>
      </p:nvGrpSpPr>
      <p:grpSpPr>
        <a:xfrm>
          <a:off x="0" y="0"/>
          <a:ext cx="0" cy="0"/>
          <a:chOff x="0" y="0"/>
          <a:chExt cx="0" cy="0"/>
        </a:xfrm>
      </p:grpSpPr>
      <p:sp>
        <p:nvSpPr>
          <p:cNvPr id="895" name="Shape 895"/>
          <p:cNvSpPr txBox="1"/>
          <p:nvPr>
            <p:ph type="title"/>
          </p:nvPr>
        </p:nvSpPr>
        <p:spPr>
          <a:xfrm>
            <a:off x="455612" y="331787"/>
            <a:ext cx="84867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br>
              <a:rPr b="1" baseline="0" i="0" lang="en-US" sz="2600" u="none" cap="none" strike="noStrike">
                <a:solidFill>
                  <a:schemeClr val="lt1"/>
                </a:solidFill>
                <a:latin typeface="Arial"/>
                <a:ea typeface="Arial"/>
                <a:cs typeface="Arial"/>
                <a:sym typeface="Arial"/>
              </a:rPr>
            </a:br>
            <a:r>
              <a:rPr b="1" baseline="0" i="0" lang="en-US" sz="2800" u="none" cap="none" strike="noStrike">
                <a:solidFill>
                  <a:schemeClr val="lt1"/>
                </a:solidFill>
                <a:latin typeface="Arial"/>
                <a:ea typeface="Arial"/>
                <a:cs typeface="Arial"/>
                <a:sym typeface="Arial"/>
              </a:rPr>
              <a:t>Receivables Management and Delinquency</a:t>
            </a:r>
          </a:p>
        </p:txBody>
      </p:sp>
      <p:sp>
        <p:nvSpPr>
          <p:cNvPr id="896" name="Shape 896"/>
          <p:cNvSpPr txBox="1"/>
          <p:nvPr>
            <p:ph idx="1" type="body"/>
          </p:nvPr>
        </p:nvSpPr>
        <p:spPr>
          <a:xfrm>
            <a:off x="361043" y="1144148"/>
            <a:ext cx="8728363" cy="4905465"/>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1600" u="sng" cap="none" strike="noStrike">
                <a:solidFill>
                  <a:schemeClr val="dk1"/>
                </a:solidFill>
                <a:latin typeface="Arial"/>
                <a:ea typeface="Arial"/>
                <a:cs typeface="Arial"/>
                <a:sym typeface="Arial"/>
              </a:rPr>
              <a:t>Correspondence</a:t>
            </a:r>
            <a:r>
              <a:rPr b="0" baseline="0" i="0" lang="en-US" sz="1600" u="none" cap="none" strike="noStrike">
                <a:solidFill>
                  <a:schemeClr val="dk1"/>
                </a:solidFill>
                <a:latin typeface="Arial"/>
                <a:ea typeface="Arial"/>
                <a:cs typeface="Arial"/>
                <a:sym typeface="Arial"/>
              </a:rPr>
              <a:t> provides the ability to:</a:t>
            </a:r>
          </a:p>
          <a:p>
            <a:pPr indent="-225425" lvl="1" marL="568325" marR="0" rtl="0" algn="l">
              <a:spcBef>
                <a:spcPts val="6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Record and track correspondence received from the customer (transmitted from VCSS)</a:t>
            </a:r>
          </a:p>
          <a:p>
            <a:pPr indent="-225425" lvl="1" marL="568325" marR="0" rtl="0" algn="l">
              <a:spcBef>
                <a:spcPts val="6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Initiate correspondence with the customer</a:t>
            </a:r>
          </a:p>
          <a:p>
            <a:pPr indent="-225425" lvl="1" marL="568325" marR="0" rtl="0" algn="l">
              <a:spcBef>
                <a:spcPts val="6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Respond to customer correspondence</a:t>
            </a:r>
          </a:p>
          <a:p>
            <a:pPr indent="-231775" lvl="0" marL="231775" marR="0" rtl="0" algn="l">
              <a:spcBef>
                <a:spcPts val="9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Two Sources of Correspondence:</a:t>
            </a:r>
          </a:p>
          <a:p>
            <a:pPr indent="-225425" lvl="1" marL="568325" marR="0" rtl="0" algn="l">
              <a:spcBef>
                <a:spcPts val="600"/>
              </a:spcBef>
              <a:spcAft>
                <a:spcPts val="0"/>
              </a:spcAft>
              <a:buClr>
                <a:srgbClr val="AF242B"/>
              </a:buClr>
              <a:buSzPct val="75000"/>
              <a:buFont typeface="Noto Sans Symbols"/>
              <a:buChar char="•"/>
            </a:pPr>
            <a:r>
              <a:rPr b="0" baseline="0" i="0" lang="en-US" sz="1600" u="sng" cap="none" strike="noStrike">
                <a:solidFill>
                  <a:schemeClr val="dk1"/>
                </a:solidFill>
                <a:latin typeface="Arial"/>
                <a:ea typeface="Arial"/>
                <a:cs typeface="Arial"/>
                <a:sym typeface="Arial"/>
              </a:rPr>
              <a:t>VCSS</a:t>
            </a:r>
            <a:r>
              <a:rPr b="0" baseline="0" i="0" lang="en-US" sz="1600" u="none" cap="none" strike="noStrike">
                <a:solidFill>
                  <a:schemeClr val="dk1"/>
                </a:solidFill>
                <a:latin typeface="Arial"/>
                <a:ea typeface="Arial"/>
                <a:cs typeface="Arial"/>
                <a:sym typeface="Arial"/>
              </a:rPr>
              <a:t> - initiated by the customer and transmitted from VCSS to Pegasys </a:t>
            </a:r>
          </a:p>
          <a:p>
            <a:pPr indent="-225425" lvl="1" marL="568325" marR="0" rtl="0" algn="l">
              <a:spcBef>
                <a:spcPts val="600"/>
              </a:spcBef>
              <a:spcAft>
                <a:spcPts val="0"/>
              </a:spcAft>
              <a:buClr>
                <a:srgbClr val="AF242B"/>
              </a:buClr>
              <a:buSzPct val="75000"/>
              <a:buFont typeface="Noto Sans Symbols"/>
              <a:buChar char="•"/>
            </a:pPr>
            <a:r>
              <a:rPr b="0" baseline="0" i="0" lang="en-US" sz="1600" u="sng" cap="none" strike="noStrike">
                <a:solidFill>
                  <a:schemeClr val="dk1"/>
                </a:solidFill>
                <a:latin typeface="Arial"/>
                <a:ea typeface="Arial"/>
                <a:cs typeface="Arial"/>
                <a:sym typeface="Arial"/>
              </a:rPr>
              <a:t>Pegasys</a:t>
            </a:r>
            <a:r>
              <a:rPr b="0" baseline="0" i="0" lang="en-US" sz="1600" u="none" cap="none" strike="noStrike">
                <a:solidFill>
                  <a:schemeClr val="dk1"/>
                </a:solidFill>
                <a:latin typeface="Arial"/>
                <a:ea typeface="Arial"/>
                <a:cs typeface="Arial"/>
                <a:sym typeface="Arial"/>
              </a:rPr>
              <a:t> – initiated by a Pegasys user and transmitted from Pegasys to VCSS</a:t>
            </a:r>
          </a:p>
          <a:p>
            <a:pPr indent="-231775" lvl="0" marL="231775" marR="0" rtl="0" algn="l">
              <a:spcBef>
                <a:spcPts val="9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Three Types of Correspondence:</a:t>
            </a:r>
          </a:p>
          <a:p>
            <a:pPr indent="-346075" lvl="1" marL="688975" marR="0" rtl="0" algn="l">
              <a:spcBef>
                <a:spcPts val="600"/>
              </a:spcBef>
              <a:spcAft>
                <a:spcPts val="0"/>
              </a:spcAft>
              <a:buClr>
                <a:srgbClr val="AF242B"/>
              </a:buClr>
              <a:buSzPct val="75000"/>
              <a:buFont typeface="Arial"/>
              <a:buAutoNum type="arabicPeriod"/>
            </a:pPr>
            <a:r>
              <a:rPr b="0" baseline="0" i="0" lang="en-US" sz="1600" u="sng" cap="none" strike="noStrike">
                <a:solidFill>
                  <a:schemeClr val="dk1"/>
                </a:solidFill>
                <a:latin typeface="Arial"/>
                <a:ea typeface="Arial"/>
                <a:cs typeface="Arial"/>
                <a:sym typeface="Arial"/>
              </a:rPr>
              <a:t>Statement Correspondence</a:t>
            </a:r>
            <a:r>
              <a:rPr b="0" baseline="0" i="0" lang="en-US" sz="1600" u="none" cap="none" strike="noStrike">
                <a:solidFill>
                  <a:schemeClr val="dk1"/>
                </a:solidFill>
                <a:latin typeface="Arial"/>
                <a:ea typeface="Arial"/>
                <a:cs typeface="Arial"/>
                <a:sym typeface="Arial"/>
              </a:rPr>
              <a:t> – correspondence specifically related to a billing statement</a:t>
            </a:r>
          </a:p>
          <a:p>
            <a:pPr indent="-241300" lvl="2" marL="914400" marR="0" rtl="0" algn="l">
              <a:spcBef>
                <a:spcPts val="6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Viewed from the Statement Query</a:t>
            </a:r>
          </a:p>
          <a:p>
            <a:pPr indent="-346075" lvl="1" marL="688975" marR="0" rtl="0" algn="l">
              <a:spcBef>
                <a:spcPts val="600"/>
              </a:spcBef>
              <a:spcAft>
                <a:spcPts val="0"/>
              </a:spcAft>
              <a:buClr>
                <a:srgbClr val="AF242B"/>
              </a:buClr>
              <a:buSzPct val="75000"/>
              <a:buFont typeface="Arial"/>
              <a:buAutoNum type="arabicPeriod"/>
            </a:pPr>
            <a:r>
              <a:rPr b="0" baseline="0" i="0" lang="en-US" sz="1600" u="sng" cap="none" strike="noStrike">
                <a:solidFill>
                  <a:schemeClr val="dk1"/>
                </a:solidFill>
                <a:latin typeface="Arial"/>
                <a:ea typeface="Arial"/>
                <a:cs typeface="Arial"/>
                <a:sym typeface="Arial"/>
              </a:rPr>
              <a:t>Document Correspondence</a:t>
            </a:r>
            <a:r>
              <a:rPr b="0" baseline="0" i="0" lang="en-US" sz="1600" u="none" cap="none" strike="noStrike">
                <a:solidFill>
                  <a:schemeClr val="dk1"/>
                </a:solidFill>
                <a:latin typeface="Arial"/>
                <a:ea typeface="Arial"/>
                <a:cs typeface="Arial"/>
                <a:sym typeface="Arial"/>
              </a:rPr>
              <a:t> – correspondence specifically related to a Internal Voucher, Payment, or Collection document</a:t>
            </a:r>
          </a:p>
          <a:p>
            <a:pPr indent="-241300" lvl="2" marL="914400" marR="0" rtl="0" algn="l">
              <a:spcBef>
                <a:spcPts val="6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Viewed on Internal Vouchers, Payments, and Cash Receipt documents</a:t>
            </a:r>
          </a:p>
          <a:p>
            <a:pPr indent="-346075" lvl="1" marL="688975" marR="0" rtl="0" algn="l">
              <a:spcBef>
                <a:spcPts val="600"/>
              </a:spcBef>
              <a:spcAft>
                <a:spcPts val="0"/>
              </a:spcAft>
              <a:buClr>
                <a:srgbClr val="AF242B"/>
              </a:buClr>
              <a:buSzPct val="75000"/>
              <a:buFont typeface="Arial"/>
              <a:buAutoNum type="arabicPeriod"/>
            </a:pPr>
            <a:r>
              <a:rPr b="0" baseline="0" i="0" lang="en-US" sz="1600" u="sng" cap="none" strike="noStrike">
                <a:solidFill>
                  <a:schemeClr val="dk1"/>
                </a:solidFill>
                <a:latin typeface="Arial"/>
                <a:ea typeface="Arial"/>
                <a:cs typeface="Arial"/>
                <a:sym typeface="Arial"/>
              </a:rPr>
              <a:t>Account Correspondence</a:t>
            </a:r>
            <a:r>
              <a:rPr b="0" baseline="0" i="0" lang="en-US" sz="1600" u="none" cap="none" strike="noStrike">
                <a:solidFill>
                  <a:schemeClr val="dk1"/>
                </a:solidFill>
                <a:latin typeface="Arial"/>
                <a:ea typeface="Arial"/>
                <a:cs typeface="Arial"/>
                <a:sym typeface="Arial"/>
              </a:rPr>
              <a:t> - correspondence related to the overall vendor (customer) account in the financial system</a:t>
            </a:r>
          </a:p>
          <a:p>
            <a:pPr indent="-349250" lvl="2" marL="1035050" marR="0" rtl="0" algn="l">
              <a:spcBef>
                <a:spcPts val="6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Viewed from the Vendor Query</a:t>
            </a:r>
          </a:p>
          <a:p>
            <a:pPr indent="-165100" lvl="0" marL="231775" marR="0" rtl="0" algn="l">
              <a:spcBef>
                <a:spcPts val="300"/>
              </a:spcBef>
              <a:spcAft>
                <a:spcPts val="0"/>
              </a:spcAft>
              <a:buClr>
                <a:srgbClr val="AF242B"/>
              </a:buClr>
              <a:buFont typeface="Noto Sans Symbols"/>
              <a:buNone/>
            </a:pPr>
            <a:r>
              <a:t/>
            </a:r>
            <a:endParaRPr b="0" baseline="0" i="0" sz="1400" u="none" cap="none" strike="noStrike">
              <a:solidFill>
                <a:schemeClr val="dk1"/>
              </a:solidFill>
              <a:latin typeface="Arial"/>
              <a:ea typeface="Arial"/>
              <a:cs typeface="Arial"/>
              <a:sym typeface="Arial"/>
            </a:endParaRPr>
          </a:p>
          <a:p>
            <a:pPr indent="-120650" lvl="1" marL="568325" marR="0" rtl="0" algn="l">
              <a:spcBef>
                <a:spcPts val="440"/>
              </a:spcBef>
              <a:spcAft>
                <a:spcPts val="0"/>
              </a:spcAft>
              <a:buClr>
                <a:srgbClr val="AF242B"/>
              </a:buClr>
              <a:buFont typeface="Noto Sans Symbols"/>
              <a:buNone/>
            </a:pPr>
            <a:r>
              <a:t/>
            </a:r>
            <a:endParaRPr b="0" baseline="0" i="0" sz="2200" u="none" cap="none" strike="noStrike">
              <a:solidFill>
                <a:schemeClr val="dk1"/>
              </a:solidFill>
              <a:latin typeface="Arial"/>
              <a:ea typeface="Arial"/>
              <a:cs typeface="Arial"/>
              <a:sym typeface="Arial"/>
            </a:endParaRPr>
          </a:p>
          <a:p>
            <a:pPr indent="-107950" lvl="0" marL="231775" marR="0" rtl="0" algn="l">
              <a:spcBef>
                <a:spcPts val="1120"/>
              </a:spcBef>
              <a:spcAft>
                <a:spcPts val="60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p:txBody>
      </p:sp>
      <p:sp>
        <p:nvSpPr>
          <p:cNvPr id="897" name="Shape 897"/>
          <p:cNvSpPr txBox="1"/>
          <p:nvPr>
            <p:ph idx="12" type="sldNum"/>
          </p:nvPr>
        </p:nvSpPr>
        <p:spPr>
          <a:xfrm>
            <a:off x="4291" y="6504498"/>
            <a:ext cx="429158" cy="30797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898" name="Shape 898"/>
          <p:cNvSpPr txBox="1"/>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3" name="Shape 903"/>
        <p:cNvGrpSpPr/>
        <p:nvPr/>
      </p:nvGrpSpPr>
      <p:grpSpPr>
        <a:xfrm>
          <a:off x="0" y="0"/>
          <a:ext cx="0" cy="0"/>
          <a:chOff x="0" y="0"/>
          <a:chExt cx="0" cy="0"/>
        </a:xfrm>
      </p:grpSpPr>
      <p:sp>
        <p:nvSpPr>
          <p:cNvPr id="904" name="Shape 904"/>
          <p:cNvSpPr txBox="1"/>
          <p:nvPr>
            <p:ph type="title"/>
          </p:nvPr>
        </p:nvSpPr>
        <p:spPr>
          <a:xfrm>
            <a:off x="455612" y="331787"/>
            <a:ext cx="84867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br>
              <a:rPr b="1" baseline="0" i="0" lang="en-US" sz="2600" u="none" cap="none" strike="noStrike">
                <a:solidFill>
                  <a:schemeClr val="lt1"/>
                </a:solidFill>
                <a:latin typeface="Arial"/>
                <a:ea typeface="Arial"/>
                <a:cs typeface="Arial"/>
                <a:sym typeface="Arial"/>
              </a:rPr>
            </a:br>
            <a:r>
              <a:rPr b="1" baseline="0" i="0" lang="en-US" sz="2800" u="none" cap="none" strike="noStrike">
                <a:solidFill>
                  <a:schemeClr val="lt1"/>
                </a:solidFill>
                <a:latin typeface="Arial"/>
                <a:ea typeface="Arial"/>
                <a:cs typeface="Arial"/>
                <a:sym typeface="Arial"/>
              </a:rPr>
              <a:t>Receivables Management and Delinquency</a:t>
            </a:r>
          </a:p>
        </p:txBody>
      </p:sp>
      <p:sp>
        <p:nvSpPr>
          <p:cNvPr id="905" name="Shape 905"/>
          <p:cNvSpPr txBox="1"/>
          <p:nvPr>
            <p:ph idx="1" type="body"/>
          </p:nvPr>
        </p:nvSpPr>
        <p:spPr>
          <a:xfrm>
            <a:off x="361043" y="1144148"/>
            <a:ext cx="8728363" cy="4905465"/>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1600" u="sng" cap="none" strike="noStrike">
                <a:solidFill>
                  <a:schemeClr val="dk1"/>
                </a:solidFill>
                <a:latin typeface="Arial"/>
                <a:ea typeface="Arial"/>
                <a:cs typeface="Arial"/>
                <a:sym typeface="Arial"/>
              </a:rPr>
              <a:t>Treasury Referral</a:t>
            </a:r>
          </a:p>
          <a:p>
            <a:pPr indent="-225425" lvl="1" marL="568325" marR="0" rtl="0" algn="l">
              <a:spcBef>
                <a:spcPts val="60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Allows for the selection, approval, and transmission of debt information to Treasury for collection on GSA’s behalf</a:t>
            </a:r>
          </a:p>
          <a:p>
            <a:pPr indent="-225425" lvl="1" marL="568325" marR="0" rtl="0" algn="l">
              <a:spcBef>
                <a:spcPts val="60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Also includes capabilities to receive collection information from Treasury for referred debts</a:t>
            </a:r>
          </a:p>
          <a:p>
            <a:pPr indent="-187325" lvl="1" marL="568325" marR="0" rtl="0" algn="l">
              <a:spcBef>
                <a:spcPts val="600"/>
              </a:spcBef>
              <a:spcAft>
                <a:spcPts val="0"/>
              </a:spcAft>
              <a:buClr>
                <a:srgbClr val="AF242B"/>
              </a:buClr>
              <a:buFont typeface="Noto Sans Symbols"/>
              <a:buNone/>
            </a:pPr>
            <a:r>
              <a:t/>
            </a:r>
            <a:endParaRPr b="0" baseline="0" i="0" sz="800" u="none" cap="none" strike="noStrike">
              <a:solidFill>
                <a:schemeClr val="dk1"/>
              </a:solidFill>
              <a:latin typeface="Arial"/>
              <a:ea typeface="Arial"/>
              <a:cs typeface="Arial"/>
              <a:sym typeface="Arial"/>
            </a:endParaRPr>
          </a:p>
          <a:p>
            <a:pPr indent="-231775" lvl="0" marL="231775" marR="0" rtl="0" algn="l">
              <a:spcBef>
                <a:spcPts val="600"/>
              </a:spcBef>
              <a:spcAft>
                <a:spcPts val="0"/>
              </a:spcAft>
              <a:buClr>
                <a:srgbClr val="AF242B"/>
              </a:buClr>
              <a:buSzPct val="75000"/>
              <a:buFont typeface="Noto Sans Symbols"/>
              <a:buChar char="•"/>
            </a:pPr>
            <a:r>
              <a:rPr b="1" baseline="0" i="0" lang="en-US" sz="1600" u="sng" cap="none" strike="noStrike">
                <a:solidFill>
                  <a:schemeClr val="dk1"/>
                </a:solidFill>
                <a:latin typeface="Arial"/>
                <a:ea typeface="Arial"/>
                <a:cs typeface="Arial"/>
                <a:sym typeface="Arial"/>
              </a:rPr>
              <a:t>Allowance for Loss</a:t>
            </a:r>
          </a:p>
          <a:p>
            <a:pPr indent="-225425" lvl="1" marL="568325" marR="0" rtl="0" algn="l">
              <a:spcBef>
                <a:spcPts val="60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An allowance for estimated losses is recorded for receivables that GSA believes will not be fully collected</a:t>
            </a:r>
          </a:p>
          <a:p>
            <a:pPr indent="-225425" lvl="1" marL="568325" marR="0" rtl="0" algn="l">
              <a:spcBef>
                <a:spcPts val="60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The Allowance for Loss batch job in Pegasys calculates and records the Allowance for Loss based on the configured selection criteria for each Business Line</a:t>
            </a:r>
          </a:p>
          <a:p>
            <a:pPr indent="-187325" lvl="1" marL="568325" marR="0" rtl="0" algn="l">
              <a:spcBef>
                <a:spcPts val="600"/>
              </a:spcBef>
              <a:spcAft>
                <a:spcPts val="0"/>
              </a:spcAft>
              <a:buClr>
                <a:srgbClr val="AF242B"/>
              </a:buClr>
              <a:buFont typeface="Noto Sans Symbols"/>
              <a:buNone/>
            </a:pPr>
            <a:r>
              <a:t/>
            </a:r>
            <a:endParaRPr b="0" baseline="0" i="0" sz="800" u="none" cap="none" strike="noStrike">
              <a:solidFill>
                <a:schemeClr val="dk1"/>
              </a:solidFill>
              <a:latin typeface="Arial"/>
              <a:ea typeface="Arial"/>
              <a:cs typeface="Arial"/>
              <a:sym typeface="Arial"/>
            </a:endParaRPr>
          </a:p>
          <a:p>
            <a:pPr indent="-231775" lvl="0" marL="231775" marR="0" rtl="0" algn="l">
              <a:spcBef>
                <a:spcPts val="600"/>
              </a:spcBef>
              <a:spcAft>
                <a:spcPts val="0"/>
              </a:spcAft>
              <a:buClr>
                <a:srgbClr val="AF242B"/>
              </a:buClr>
              <a:buSzPct val="75000"/>
              <a:buFont typeface="Noto Sans Symbols"/>
              <a:buChar char="•"/>
            </a:pPr>
            <a:r>
              <a:rPr b="1" baseline="0" i="0" lang="en-US" sz="1600" u="sng" cap="none" strike="noStrike">
                <a:solidFill>
                  <a:schemeClr val="dk1"/>
                </a:solidFill>
                <a:latin typeface="Arial"/>
                <a:ea typeface="Arial"/>
                <a:cs typeface="Arial"/>
                <a:sym typeface="Arial"/>
              </a:rPr>
              <a:t>Treasury Report on Receivables (TROR)</a:t>
            </a:r>
          </a:p>
          <a:p>
            <a:pPr indent="-225425" lvl="1" marL="568325" marR="0" rtl="0" algn="l">
              <a:spcBef>
                <a:spcPts val="60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Generation of a quarterly report mandated by Treasury to report on the Federal Government’s non-tax debt portfolio</a:t>
            </a:r>
          </a:p>
          <a:p>
            <a:pPr indent="-225425" lvl="1" marL="568325" marR="0" rtl="0" algn="l">
              <a:spcBef>
                <a:spcPts val="60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Process in Pegasys includes:</a:t>
            </a:r>
          </a:p>
          <a:p>
            <a:pPr indent="-241300" lvl="2" marL="914400" marR="0" rtl="0" algn="l">
              <a:spcBef>
                <a:spcPts val="60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Capturing and selecting transaction data for reporting</a:t>
            </a:r>
          </a:p>
          <a:p>
            <a:pPr indent="-241300" lvl="2" marL="914400" marR="0" rtl="0" algn="l">
              <a:spcBef>
                <a:spcPts val="60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Querying, reviewing, and updating results as needed</a:t>
            </a:r>
          </a:p>
          <a:p>
            <a:pPr indent="-241300" lvl="2" marL="914400" marR="0" rtl="0" algn="l">
              <a:spcBef>
                <a:spcPts val="600"/>
              </a:spcBef>
              <a:spcAft>
                <a:spcPts val="0"/>
              </a:spcAft>
              <a:buClr>
                <a:srgbClr val="AF242B"/>
              </a:buClr>
              <a:buSzPct val="75000"/>
              <a:buFont typeface="Noto Sans Symbols"/>
              <a:buChar char="•"/>
            </a:pPr>
            <a:r>
              <a:rPr b="0" baseline="0" i="0" lang="en-US" sz="1400" u="none" cap="none" strike="noStrike">
                <a:solidFill>
                  <a:schemeClr val="dk1"/>
                </a:solidFill>
                <a:latin typeface="Arial"/>
                <a:ea typeface="Arial"/>
                <a:cs typeface="Arial"/>
                <a:sym typeface="Arial"/>
              </a:rPr>
              <a:t>Generating the TROR report</a:t>
            </a:r>
          </a:p>
          <a:p>
            <a:pPr indent="-165100" lvl="0" marL="231775" marR="0" rtl="0" algn="l">
              <a:spcBef>
                <a:spcPts val="300"/>
              </a:spcBef>
              <a:spcAft>
                <a:spcPts val="0"/>
              </a:spcAft>
              <a:buClr>
                <a:srgbClr val="AF242B"/>
              </a:buClr>
              <a:buFont typeface="Noto Sans Symbols"/>
              <a:buNone/>
            </a:pPr>
            <a:r>
              <a:t/>
            </a:r>
            <a:endParaRPr b="0" baseline="0" i="0" sz="1400" u="none" cap="none" strike="noStrike">
              <a:solidFill>
                <a:schemeClr val="dk1"/>
              </a:solidFill>
              <a:latin typeface="Arial"/>
              <a:ea typeface="Arial"/>
              <a:cs typeface="Arial"/>
              <a:sym typeface="Arial"/>
            </a:endParaRPr>
          </a:p>
          <a:p>
            <a:pPr indent="-120650" lvl="1" marL="568325" marR="0" rtl="0" algn="l">
              <a:spcBef>
                <a:spcPts val="440"/>
              </a:spcBef>
              <a:spcAft>
                <a:spcPts val="0"/>
              </a:spcAft>
              <a:buClr>
                <a:srgbClr val="AF242B"/>
              </a:buClr>
              <a:buFont typeface="Noto Sans Symbols"/>
              <a:buNone/>
            </a:pPr>
            <a:r>
              <a:t/>
            </a:r>
            <a:endParaRPr b="0" baseline="0" i="0" sz="2200" u="none" cap="none" strike="noStrike">
              <a:solidFill>
                <a:schemeClr val="dk1"/>
              </a:solidFill>
              <a:latin typeface="Arial"/>
              <a:ea typeface="Arial"/>
              <a:cs typeface="Arial"/>
              <a:sym typeface="Arial"/>
            </a:endParaRPr>
          </a:p>
          <a:p>
            <a:pPr indent="-107950" lvl="0" marL="231775" marR="0" rtl="0" algn="l">
              <a:spcBef>
                <a:spcPts val="1120"/>
              </a:spcBef>
              <a:spcAft>
                <a:spcPts val="60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p:txBody>
      </p:sp>
      <p:sp>
        <p:nvSpPr>
          <p:cNvPr id="906" name="Shape 906"/>
          <p:cNvSpPr txBox="1"/>
          <p:nvPr>
            <p:ph idx="12" type="sldNum"/>
          </p:nvPr>
        </p:nvSpPr>
        <p:spPr>
          <a:xfrm>
            <a:off x="4291" y="6504498"/>
            <a:ext cx="429158" cy="30797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907" name="Shape 907"/>
          <p:cNvSpPr txBox="1"/>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908" name="Shape 908"/>
          <p:cNvSpPr txBox="1"/>
          <p:nvPr>
            <p:ph idx="2" type="body"/>
          </p:nvPr>
        </p:nvSpPr>
        <p:spPr>
          <a:xfrm>
            <a:off x="457200" y="6020948"/>
            <a:ext cx="7348845" cy="449124"/>
          </a:xfrm>
          <a:prstGeom prst="rect">
            <a:avLst/>
          </a:prstGeom>
          <a:noFill/>
          <a:ln>
            <a:noFill/>
          </a:ln>
        </p:spPr>
        <p:txBody>
          <a:bodyPr anchorCtr="0" anchor="t" bIns="45700" lIns="91425" rIns="91425" tIns="45700">
            <a:noAutofit/>
          </a:bodyPr>
          <a:lstStyle/>
          <a:p>
            <a:pPr indent="0" lvl="0" marL="0" marR="0" rtl="0" algn="l">
              <a:spcBef>
                <a:spcPts val="0"/>
              </a:spcBef>
              <a:spcAft>
                <a:spcPts val="600"/>
              </a:spcAft>
              <a:buClr>
                <a:srgbClr val="AF242B"/>
              </a:buClr>
              <a:buSzPct val="25000"/>
              <a:buFont typeface="Noto Sans Symbols"/>
              <a:buNone/>
            </a:pPr>
            <a:r>
              <a:rPr b="0" baseline="0" i="1" lang="en-US" sz="1400" u="sng" cap="none" strike="noStrike">
                <a:solidFill>
                  <a:schemeClr val="dk1"/>
                </a:solidFill>
                <a:latin typeface="Arial"/>
                <a:ea typeface="Arial"/>
                <a:cs typeface="Arial"/>
                <a:sym typeface="Arial"/>
              </a:rPr>
              <a:t>Note:</a:t>
            </a:r>
            <a:r>
              <a:rPr b="0" baseline="0" i="1" lang="en-US" sz="1400" u="none" cap="none" strike="noStrike">
                <a:solidFill>
                  <a:schemeClr val="dk1"/>
                </a:solidFill>
                <a:latin typeface="Arial"/>
                <a:ea typeface="Arial"/>
                <a:cs typeface="Arial"/>
                <a:sym typeface="Arial"/>
              </a:rPr>
              <a:t> </a:t>
            </a:r>
            <a:r>
              <a:rPr b="0" baseline="0" i="0" lang="en-US" sz="1400" u="none" cap="none" strike="noStrike">
                <a:solidFill>
                  <a:schemeClr val="dk1"/>
                </a:solidFill>
                <a:latin typeface="Arial"/>
                <a:ea typeface="Arial"/>
                <a:cs typeface="Arial"/>
                <a:sym typeface="Arial"/>
              </a:rPr>
              <a:t>More information on Treasury Referral, Allowance for Loss, and TROR is included in Segments 6, 7, and 8 of this presentation.</a:t>
            </a:r>
          </a:p>
        </p:txBody>
      </p:sp>
    </p:spTree>
  </p:cSld>
  <p:clrMapOvr>
    <a:masterClrMapping/>
  </p:clrMapOvr>
  <p:transition spd="slow">
    <p:cut/>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3" name="Shape 913"/>
        <p:cNvGrpSpPr/>
        <p:nvPr/>
      </p:nvGrpSpPr>
      <p:grpSpPr>
        <a:xfrm>
          <a:off x="0" y="0"/>
          <a:ext cx="0" cy="0"/>
          <a:chOff x="0" y="0"/>
          <a:chExt cx="0" cy="0"/>
        </a:xfrm>
      </p:grpSpPr>
      <p:sp>
        <p:nvSpPr>
          <p:cNvPr id="914" name="Shape 914"/>
          <p:cNvSpPr txBox="1"/>
          <p:nvPr>
            <p:ph idx="1" type="body"/>
          </p:nvPr>
        </p:nvSpPr>
        <p:spPr>
          <a:xfrm>
            <a:off x="712787" y="1608137"/>
            <a:ext cx="8229600" cy="4525961"/>
          </a:xfrm>
          <a:prstGeom prst="rect">
            <a:avLst/>
          </a:prstGeom>
          <a:noFill/>
          <a:ln>
            <a:noFill/>
          </a:ln>
        </p:spPr>
        <p:txBody>
          <a:bodyPr anchorCtr="0" anchor="ctr" bIns="45700" lIns="91425" rIns="91425" tIns="45700">
            <a:noAutofit/>
          </a:bodyPr>
          <a:lstStyle/>
          <a:p>
            <a:pPr indent="-231775" lvl="0" marL="231775" marR="0" rtl="0" algn="ctr">
              <a:spcBef>
                <a:spcPts val="0"/>
              </a:spcBef>
              <a:spcAft>
                <a:spcPts val="0"/>
              </a:spcAft>
              <a:buClr>
                <a:srgbClr val="AF242B"/>
              </a:buClr>
              <a:buSzPct val="25000"/>
              <a:buFont typeface="Noto Sans Symbols"/>
              <a:buNone/>
            </a:pPr>
            <a:r>
              <a:rPr b="1" baseline="0" i="0" lang="en-US" sz="3600" u="none" cap="none" strike="noStrike">
                <a:solidFill>
                  <a:schemeClr val="dk1"/>
                </a:solidFill>
                <a:latin typeface="Arial"/>
                <a:ea typeface="Arial"/>
                <a:cs typeface="Arial"/>
                <a:sym typeface="Arial"/>
              </a:rPr>
              <a:t>Segment 5:</a:t>
            </a:r>
            <a:r>
              <a:rPr b="0" baseline="0" i="0" lang="en-US" sz="3600" u="none" cap="none" strike="noStrike">
                <a:solidFill>
                  <a:schemeClr val="dk1"/>
                </a:solidFill>
                <a:latin typeface="Arial"/>
                <a:ea typeface="Arial"/>
                <a:cs typeface="Arial"/>
                <a:sym typeface="Arial"/>
              </a:rPr>
              <a:t> </a:t>
            </a:r>
          </a:p>
          <a:p>
            <a:pPr indent="-231775" lvl="0" marL="231775" marR="0" rtl="0" algn="ctr">
              <a:spcBef>
                <a:spcPts val="72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Pegasys Phase 3 Claims</a:t>
            </a:r>
          </a:p>
        </p:txBody>
      </p:sp>
      <p:sp>
        <p:nvSpPr>
          <p:cNvPr id="915" name="Shape 915"/>
          <p:cNvSpPr txBox="1"/>
          <p:nvPr>
            <p:ph idx="12" type="sldNum"/>
          </p:nvPr>
        </p:nvSpPr>
        <p:spPr>
          <a:xfrm>
            <a:off x="4291" y="6504498"/>
            <a:ext cx="429158" cy="30797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916" name="Shape 916"/>
          <p:cNvSpPr txBox="1"/>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1" name="Shape 921"/>
        <p:cNvGrpSpPr/>
        <p:nvPr/>
      </p:nvGrpSpPr>
      <p:grpSpPr>
        <a:xfrm>
          <a:off x="0" y="0"/>
          <a:ext cx="0" cy="0"/>
          <a:chOff x="0" y="0"/>
          <a:chExt cx="0" cy="0"/>
        </a:xfrm>
      </p:grpSpPr>
      <p:sp>
        <p:nvSpPr>
          <p:cNvPr id="922" name="Shape 922"/>
          <p:cNvSpPr txBox="1"/>
          <p:nvPr>
            <p:ph idx="1" type="body"/>
          </p:nvPr>
        </p:nvSpPr>
        <p:spPr>
          <a:xfrm>
            <a:off x="712787" y="1608137"/>
            <a:ext cx="8229600" cy="4525961"/>
          </a:xfrm>
          <a:prstGeom prst="rect">
            <a:avLst/>
          </a:prstGeom>
          <a:noFill/>
          <a:ln>
            <a:noFill/>
          </a:ln>
        </p:spPr>
        <p:txBody>
          <a:bodyPr anchorCtr="0" anchor="ctr" bIns="45700" lIns="91425" rIns="91425" tIns="45700">
            <a:noAutofit/>
          </a:bodyPr>
          <a:lstStyle/>
          <a:p>
            <a:pPr indent="-231775" lvl="0" marL="231775" marR="0" rtl="0" algn="ctr">
              <a:spcBef>
                <a:spcPts val="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Pegasys Phase 3 </a:t>
            </a:r>
          </a:p>
          <a:p>
            <a:pPr indent="-231775" lvl="0" marL="231775" marR="0" rtl="0" algn="ctr">
              <a:spcBef>
                <a:spcPts val="72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Claims Lifecycles</a:t>
            </a:r>
          </a:p>
        </p:txBody>
      </p:sp>
      <p:sp>
        <p:nvSpPr>
          <p:cNvPr id="923" name="Shape 923"/>
          <p:cNvSpPr txBox="1"/>
          <p:nvPr>
            <p:ph idx="12" type="sldNum"/>
          </p:nvPr>
        </p:nvSpPr>
        <p:spPr>
          <a:xfrm>
            <a:off x="4291" y="6504498"/>
            <a:ext cx="429158" cy="30797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924" name="Shape 924"/>
          <p:cNvSpPr txBox="1"/>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9" name="Shape 929"/>
        <p:cNvGrpSpPr/>
        <p:nvPr/>
      </p:nvGrpSpPr>
      <p:grpSpPr>
        <a:xfrm>
          <a:off x="0" y="0"/>
          <a:ext cx="0" cy="0"/>
          <a:chOff x="0" y="0"/>
          <a:chExt cx="0" cy="0"/>
        </a:xfrm>
      </p:grpSpPr>
      <p:sp>
        <p:nvSpPr>
          <p:cNvPr id="930" name="Shape 930"/>
          <p:cNvSpPr txBox="1"/>
          <p:nvPr>
            <p:ph type="title"/>
          </p:nvPr>
        </p:nvSpPr>
        <p:spPr>
          <a:xfrm>
            <a:off x="455612" y="331787"/>
            <a:ext cx="84867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Debt Account Lifecycle Introduction</a:t>
            </a:r>
          </a:p>
        </p:txBody>
      </p:sp>
      <p:sp>
        <p:nvSpPr>
          <p:cNvPr id="931" name="Shape 931"/>
          <p:cNvSpPr txBox="1"/>
          <p:nvPr>
            <p:ph idx="1" type="body"/>
          </p:nvPr>
        </p:nvSpPr>
        <p:spPr>
          <a:xfrm>
            <a:off x="617785" y="1240001"/>
            <a:ext cx="8229600" cy="4525961"/>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a:p>
            <a:pPr indent="-107950" lvl="0" marL="231775" marR="0" rtl="0" algn="l">
              <a:spcBef>
                <a:spcPts val="5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p:txBody>
      </p:sp>
      <p:graphicFrame>
        <p:nvGraphicFramePr>
          <p:cNvPr id="932" name="Shape 932"/>
          <p:cNvGraphicFramePr/>
          <p:nvPr/>
        </p:nvGraphicFramePr>
        <p:xfrm>
          <a:off x="823012" y="1241848"/>
          <a:ext cx="3000000" cy="3000000"/>
        </p:xfrm>
        <a:graphic>
          <a:graphicData uri="http://schemas.openxmlformats.org/drawingml/2006/table">
            <a:tbl>
              <a:tblPr bandRow="1" firstRow="1">
                <a:noFill/>
                <a:tableStyleId>{FED53DF6-A938-4DFB-A5CA-90F31D55E266}</a:tableStyleId>
              </a:tblPr>
              <a:tblGrid>
                <a:gridCol w="3487825"/>
                <a:gridCol w="3618150"/>
              </a:tblGrid>
              <a:tr h="353900">
                <a:tc>
                  <a:txBody>
                    <a:bodyPr>
                      <a:noAutofit/>
                    </a:bodyPr>
                    <a:lstStyle/>
                    <a:p>
                      <a:pPr indent="0" lvl="2" marL="0" marR="0" rtl="0" algn="ctr">
                        <a:lnSpc>
                          <a:spcPct val="100000"/>
                        </a:lnSpc>
                        <a:spcBef>
                          <a:spcPts val="0"/>
                        </a:spcBef>
                        <a:spcAft>
                          <a:spcPts val="300"/>
                        </a:spcAft>
                        <a:buClr>
                          <a:schemeClr val="dk1"/>
                        </a:buClr>
                        <a:buSzPct val="25000"/>
                        <a:buFont typeface="Arial"/>
                        <a:buNone/>
                      </a:pPr>
                      <a:r>
                        <a:rPr baseline="0" lang="en-US" sz="2000" u="none" cap="none" strike="noStrike"/>
                        <a:t>Claims</a:t>
                      </a:r>
                    </a:p>
                  </a:txBody>
                  <a:tcPr marT="45725" marB="45725" marR="91450" marL="91450"/>
                </a:tc>
                <a:tc>
                  <a:txBody>
                    <a:bodyPr>
                      <a:noAutofit/>
                    </a:bodyPr>
                    <a:lstStyle/>
                    <a:p>
                      <a:pPr indent="0" lvl="2" marL="0" marR="0" rtl="0" algn="ctr">
                        <a:lnSpc>
                          <a:spcPct val="100000"/>
                        </a:lnSpc>
                        <a:spcBef>
                          <a:spcPts val="0"/>
                        </a:spcBef>
                        <a:spcAft>
                          <a:spcPts val="300"/>
                        </a:spcAft>
                        <a:buClr>
                          <a:schemeClr val="dk1"/>
                        </a:buClr>
                        <a:buSzPct val="25000"/>
                        <a:buFont typeface="Arial"/>
                        <a:buNone/>
                      </a:pPr>
                      <a:r>
                        <a:rPr baseline="0" lang="en-US" sz="2000" u="none" cap="none" strike="noStrike"/>
                        <a:t>Bills</a:t>
                      </a:r>
                    </a:p>
                  </a:txBody>
                  <a:tcPr marT="45725" marB="45725" marR="91450" marL="91450"/>
                </a:tc>
              </a:tr>
              <a:tr h="371900">
                <a:tc>
                  <a:txBody>
                    <a:bodyPr>
                      <a:noAutofit/>
                    </a:bodyPr>
                    <a:lstStyle/>
                    <a:p>
                      <a:pPr indent="0" lvl="2" marL="0" marR="0" rtl="0" algn="l">
                        <a:lnSpc>
                          <a:spcPct val="100000"/>
                        </a:lnSpc>
                        <a:spcBef>
                          <a:spcPts val="0"/>
                        </a:spcBef>
                        <a:spcAft>
                          <a:spcPts val="300"/>
                        </a:spcAft>
                        <a:buClr>
                          <a:schemeClr val="dk1"/>
                        </a:buClr>
                        <a:buSzPct val="25000"/>
                        <a:buFont typeface="Arial"/>
                        <a:buNone/>
                      </a:pPr>
                      <a:r>
                        <a:rPr b="1" baseline="0" lang="en-US" sz="1800" u="none" cap="none" strike="noStrike"/>
                        <a:t>What is a claim?</a:t>
                      </a:r>
                    </a:p>
                  </a:txBody>
                  <a:tcPr marT="45725" marB="45725" marR="91450" marL="91450"/>
                </a:tc>
                <a:tc>
                  <a:txBody>
                    <a:bodyPr>
                      <a:noAutofit/>
                    </a:bodyPr>
                    <a:lstStyle/>
                    <a:p>
                      <a:pPr indent="0" lvl="2" marL="0" marR="0" rtl="0" algn="l">
                        <a:lnSpc>
                          <a:spcPct val="100000"/>
                        </a:lnSpc>
                        <a:spcBef>
                          <a:spcPts val="0"/>
                        </a:spcBef>
                        <a:spcAft>
                          <a:spcPts val="300"/>
                        </a:spcAft>
                        <a:buClr>
                          <a:schemeClr val="dk1"/>
                        </a:buClr>
                        <a:buSzPct val="25000"/>
                        <a:buFont typeface="Arial"/>
                        <a:buNone/>
                      </a:pPr>
                      <a:r>
                        <a:rPr b="1" baseline="0" lang="en-US" sz="1800" u="none" cap="none" strike="noStrike"/>
                        <a:t>What is a bill?</a:t>
                      </a:r>
                    </a:p>
                  </a:txBody>
                  <a:tcPr marT="45725" marB="45725" marR="91450" marL="91450"/>
                </a:tc>
              </a:tr>
              <a:tr h="1477975">
                <a:tc>
                  <a:txBody>
                    <a:bodyPr>
                      <a:noAutofit/>
                    </a:bodyPr>
                    <a:lstStyle/>
                    <a:p>
                      <a:pPr indent="-285750" lvl="1" marL="285750" marR="0" rtl="0" algn="l">
                        <a:lnSpc>
                          <a:spcPct val="120000"/>
                        </a:lnSpc>
                        <a:spcBef>
                          <a:spcPts val="0"/>
                        </a:spcBef>
                        <a:spcAft>
                          <a:spcPts val="0"/>
                        </a:spcAft>
                        <a:buClr>
                          <a:srgbClr val="E31937"/>
                        </a:buClr>
                        <a:buSzPct val="100000"/>
                        <a:buFont typeface="Arial"/>
                        <a:buChar char="•"/>
                      </a:pPr>
                      <a:r>
                        <a:rPr baseline="0" lang="en-US" sz="1600" u="none" cap="none" strike="noStrike">
                          <a:solidFill>
                            <a:srgbClr val="363534"/>
                          </a:solidFill>
                        </a:rPr>
                        <a:t>Any debt/money owed to GSA arising from </a:t>
                      </a:r>
                      <a:r>
                        <a:rPr b="1" baseline="0" lang="en-US" sz="1600" u="sng" cap="none" strike="noStrike">
                          <a:solidFill>
                            <a:srgbClr val="363534"/>
                          </a:solidFill>
                        </a:rPr>
                        <a:t>non-billing actions </a:t>
                      </a:r>
                    </a:p>
                    <a:p>
                      <a:pPr indent="-285750" lvl="1" marL="285750" marR="0" rtl="0" algn="l">
                        <a:lnSpc>
                          <a:spcPct val="120000"/>
                        </a:lnSpc>
                        <a:spcBef>
                          <a:spcPts val="1200"/>
                        </a:spcBef>
                        <a:spcAft>
                          <a:spcPts val="600"/>
                        </a:spcAft>
                        <a:buClr>
                          <a:srgbClr val="E31937"/>
                        </a:buClr>
                        <a:buSzPct val="100000"/>
                        <a:buFont typeface="Arial"/>
                        <a:buChar char="•"/>
                      </a:pPr>
                      <a:r>
                        <a:rPr baseline="0" lang="en-US" sz="1600" u="none" cap="none" strike="noStrike">
                          <a:solidFill>
                            <a:srgbClr val="363534"/>
                          </a:solidFill>
                        </a:rPr>
                        <a:t>Claims are established for </a:t>
                      </a:r>
                      <a:r>
                        <a:rPr b="1" baseline="0" i="0" lang="en-US" sz="1600" u="sng" cap="none" strike="noStrike">
                          <a:solidFill>
                            <a:srgbClr val="363534"/>
                          </a:solidFill>
                        </a:rPr>
                        <a:t>non-Federal debtors</a:t>
                      </a:r>
                      <a:r>
                        <a:rPr baseline="0" i="1" lang="en-US" sz="1600" u="none" cap="none" strike="noStrike">
                          <a:solidFill>
                            <a:srgbClr val="363534"/>
                          </a:solidFill>
                        </a:rPr>
                        <a:t> </a:t>
                      </a:r>
                      <a:r>
                        <a:rPr baseline="0" i="0" lang="en-US" sz="1600" u="none" cap="none" strike="noStrike">
                          <a:solidFill>
                            <a:srgbClr val="363534"/>
                          </a:solidFill>
                        </a:rPr>
                        <a:t>for the amount of money owed to GSA</a:t>
                      </a:r>
                    </a:p>
                  </a:txBody>
                  <a:tcPr marT="45725" marB="45725" marR="91450" marL="91450"/>
                </a:tc>
                <a:tc>
                  <a:txBody>
                    <a:bodyPr>
                      <a:noAutofit/>
                    </a:bodyPr>
                    <a:lstStyle/>
                    <a:p>
                      <a:pPr indent="-285750" lvl="2" marL="285750" marR="0" rtl="0" algn="l">
                        <a:lnSpc>
                          <a:spcPct val="120000"/>
                        </a:lnSpc>
                        <a:spcBef>
                          <a:spcPts val="0"/>
                        </a:spcBef>
                        <a:spcAft>
                          <a:spcPts val="0"/>
                        </a:spcAft>
                        <a:buClr>
                          <a:srgbClr val="E31937"/>
                        </a:buClr>
                        <a:buSzPct val="100000"/>
                        <a:buFont typeface="Arial"/>
                        <a:buChar char="•"/>
                      </a:pPr>
                      <a:r>
                        <a:rPr baseline="0" lang="en-US" sz="1600" u="none" cap="none" strike="noStrike">
                          <a:solidFill>
                            <a:srgbClr val="363534"/>
                          </a:solidFill>
                        </a:rPr>
                        <a:t>Money owed to GSA as a result of GSA </a:t>
                      </a:r>
                      <a:r>
                        <a:rPr b="1" baseline="0" lang="en-US" sz="1600" u="sng" cap="none" strike="noStrike">
                          <a:solidFill>
                            <a:srgbClr val="363534"/>
                          </a:solidFill>
                        </a:rPr>
                        <a:t>providing goods or services</a:t>
                      </a:r>
                    </a:p>
                    <a:p>
                      <a:pPr indent="-285750" lvl="2" marL="285750" marR="0" rtl="0" algn="l">
                        <a:lnSpc>
                          <a:spcPct val="120000"/>
                        </a:lnSpc>
                        <a:spcBef>
                          <a:spcPts val="1200"/>
                        </a:spcBef>
                        <a:spcAft>
                          <a:spcPts val="600"/>
                        </a:spcAft>
                        <a:buClr>
                          <a:srgbClr val="E31937"/>
                        </a:buClr>
                        <a:buSzPct val="100000"/>
                        <a:buFont typeface="Arial"/>
                        <a:buChar char="•"/>
                      </a:pPr>
                      <a:r>
                        <a:rPr baseline="0" lang="en-US" sz="1600" u="none" cap="none" strike="noStrike">
                          <a:solidFill>
                            <a:srgbClr val="363534"/>
                          </a:solidFill>
                        </a:rPr>
                        <a:t>Bills are sent to </a:t>
                      </a:r>
                      <a:r>
                        <a:rPr b="1" baseline="0" lang="en-US" sz="1600" u="sng" cap="none" strike="noStrike">
                          <a:solidFill>
                            <a:srgbClr val="363534"/>
                          </a:solidFill>
                        </a:rPr>
                        <a:t>Federal and non-Federal </a:t>
                      </a:r>
                      <a:r>
                        <a:rPr b="1" baseline="0" i="0" lang="en-US" sz="1600" u="sng" cap="none" strike="noStrike">
                          <a:solidFill>
                            <a:srgbClr val="363534"/>
                          </a:solidFill>
                        </a:rPr>
                        <a:t>customers</a:t>
                      </a:r>
                      <a:r>
                        <a:rPr baseline="0" lang="en-US" sz="1600" u="none" cap="none" strike="noStrike">
                          <a:solidFill>
                            <a:srgbClr val="363534"/>
                          </a:solidFill>
                        </a:rPr>
                        <a:t> based on an agreed upon price</a:t>
                      </a:r>
                    </a:p>
                  </a:txBody>
                  <a:tcPr marT="45725" marB="45725" marR="91450" marL="91450"/>
                </a:tc>
              </a:tr>
              <a:tr h="1477975">
                <a:tc>
                  <a:txBody>
                    <a:bodyPr>
                      <a:noAutofit/>
                    </a:bodyPr>
                    <a:lstStyle/>
                    <a:p>
                      <a:pPr indent="-292100" lvl="1" marL="342900" marR="0" rtl="0" algn="l">
                        <a:lnSpc>
                          <a:spcPct val="120000"/>
                        </a:lnSpc>
                        <a:spcBef>
                          <a:spcPts val="0"/>
                        </a:spcBef>
                        <a:spcAft>
                          <a:spcPts val="0"/>
                        </a:spcAft>
                        <a:buClr>
                          <a:srgbClr val="E31937"/>
                        </a:buClr>
                        <a:buSzPct val="100000"/>
                        <a:buFont typeface="Arial"/>
                        <a:buChar char="•"/>
                      </a:pPr>
                      <a:r>
                        <a:rPr baseline="0" lang="en-US" sz="1600" u="none" cap="none" strike="noStrike">
                          <a:solidFill>
                            <a:srgbClr val="363534"/>
                          </a:solidFill>
                        </a:rPr>
                        <a:t>Example 1: GSA submits an </a:t>
                      </a:r>
                      <a:r>
                        <a:rPr b="1" baseline="0" lang="en-US" sz="1600" u="sng" cap="none" strike="noStrike">
                          <a:solidFill>
                            <a:srgbClr val="363534"/>
                          </a:solidFill>
                        </a:rPr>
                        <a:t>overpayment</a:t>
                      </a:r>
                      <a:r>
                        <a:rPr baseline="0" lang="en-US" sz="1600" u="none" cap="none" strike="noStrike">
                          <a:solidFill>
                            <a:srgbClr val="363534"/>
                          </a:solidFill>
                        </a:rPr>
                        <a:t> to a separated employee and attempts to recoup</a:t>
                      </a:r>
                    </a:p>
                    <a:p>
                      <a:pPr indent="-292100" lvl="1" marL="342900" marR="0" rtl="0" algn="l">
                        <a:lnSpc>
                          <a:spcPct val="120000"/>
                        </a:lnSpc>
                        <a:spcBef>
                          <a:spcPts val="1200"/>
                        </a:spcBef>
                        <a:spcAft>
                          <a:spcPts val="600"/>
                        </a:spcAft>
                        <a:buClr>
                          <a:srgbClr val="E31937"/>
                        </a:buClr>
                        <a:buSzPct val="100000"/>
                        <a:buFont typeface="Arial"/>
                        <a:buChar char="•"/>
                      </a:pPr>
                      <a:r>
                        <a:rPr baseline="0" lang="en-US" sz="1600" u="none" cap="none" strike="noStrike">
                          <a:solidFill>
                            <a:srgbClr val="363534"/>
                          </a:solidFill>
                        </a:rPr>
                        <a:t>Example 2: GSA rents a vehicle that is </a:t>
                      </a:r>
                      <a:r>
                        <a:rPr b="1" baseline="0" lang="en-US" sz="1600" u="sng" cap="none" strike="noStrike">
                          <a:solidFill>
                            <a:srgbClr val="363534"/>
                          </a:solidFill>
                        </a:rPr>
                        <a:t>damaged</a:t>
                      </a:r>
                      <a:r>
                        <a:rPr baseline="0" lang="en-US" sz="1600" u="none" cap="none" strike="noStrike">
                          <a:solidFill>
                            <a:srgbClr val="363534"/>
                          </a:solidFill>
                        </a:rPr>
                        <a:t> in an accident</a:t>
                      </a:r>
                    </a:p>
                  </a:txBody>
                  <a:tcPr marT="45725" marB="45725" marR="91450" marL="91450"/>
                </a:tc>
                <a:tc>
                  <a:txBody>
                    <a:bodyPr>
                      <a:noAutofit/>
                    </a:bodyPr>
                    <a:lstStyle/>
                    <a:p>
                      <a:pPr indent="-285750" lvl="2" marL="285750" marR="0" rtl="0" algn="l">
                        <a:lnSpc>
                          <a:spcPct val="120000"/>
                        </a:lnSpc>
                        <a:spcBef>
                          <a:spcPts val="0"/>
                        </a:spcBef>
                        <a:spcAft>
                          <a:spcPts val="0"/>
                        </a:spcAft>
                        <a:buClr>
                          <a:srgbClr val="E31937"/>
                        </a:buClr>
                        <a:buSzPct val="100000"/>
                        <a:buFont typeface="Arial"/>
                        <a:buChar char="•"/>
                      </a:pPr>
                      <a:r>
                        <a:rPr baseline="0" lang="en-US" sz="1600" u="none" cap="none" strike="noStrike">
                          <a:solidFill>
                            <a:srgbClr val="363534"/>
                          </a:solidFill>
                        </a:rPr>
                        <a:t>Example 1: GSA rents office space to a non-Federal customer and </a:t>
                      </a:r>
                      <a:r>
                        <a:rPr b="1" baseline="0" lang="en-US" sz="1600" u="sng" cap="none" strike="noStrike">
                          <a:solidFill>
                            <a:srgbClr val="363534"/>
                          </a:solidFill>
                        </a:rPr>
                        <a:t>bills on a predefined amount</a:t>
                      </a:r>
                    </a:p>
                    <a:p>
                      <a:pPr indent="-285750" lvl="2" marL="285750" marR="0" rtl="0" algn="l">
                        <a:lnSpc>
                          <a:spcPct val="120000"/>
                        </a:lnSpc>
                        <a:spcBef>
                          <a:spcPts val="1200"/>
                        </a:spcBef>
                        <a:spcAft>
                          <a:spcPts val="600"/>
                        </a:spcAft>
                        <a:buClr>
                          <a:srgbClr val="E31937"/>
                        </a:buClr>
                        <a:buSzPct val="100000"/>
                        <a:buFont typeface="Arial"/>
                        <a:buChar char="•"/>
                      </a:pPr>
                      <a:r>
                        <a:rPr baseline="0" lang="en-US" sz="1600" u="none" cap="none" strike="noStrike">
                          <a:solidFill>
                            <a:srgbClr val="363534"/>
                          </a:solidFill>
                        </a:rPr>
                        <a:t>Example 2: GSA rents a vehicle to a Federal customer and </a:t>
                      </a:r>
                      <a:r>
                        <a:rPr b="1" baseline="0" lang="en-US" sz="1600" u="sng" cap="none" strike="noStrike">
                          <a:solidFill>
                            <a:srgbClr val="363534"/>
                          </a:solidFill>
                        </a:rPr>
                        <a:t>sends a bill</a:t>
                      </a:r>
                    </a:p>
                  </a:txBody>
                  <a:tcPr marT="45725" marB="45725" marR="91450" marL="91450"/>
                </a:tc>
              </a:tr>
            </a:tbl>
          </a:graphicData>
        </a:graphic>
      </p:graphicFrame>
      <p:sp>
        <p:nvSpPr>
          <p:cNvPr id="933" name="Shape 933"/>
          <p:cNvSpPr txBox="1"/>
          <p:nvPr>
            <p:ph idx="12" type="sldNum"/>
          </p:nvPr>
        </p:nvSpPr>
        <p:spPr>
          <a:xfrm>
            <a:off x="4291" y="6504498"/>
            <a:ext cx="429158" cy="30797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934" name="Shape 934"/>
          <p:cNvSpPr txBox="1"/>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9" name="Shape 939"/>
        <p:cNvGrpSpPr/>
        <p:nvPr/>
      </p:nvGrpSpPr>
      <p:grpSpPr>
        <a:xfrm>
          <a:off x="0" y="0"/>
          <a:ext cx="0" cy="0"/>
          <a:chOff x="0" y="0"/>
          <a:chExt cx="0" cy="0"/>
        </a:xfrm>
      </p:grpSpPr>
      <p:sp>
        <p:nvSpPr>
          <p:cNvPr id="940" name="Shape 940"/>
          <p:cNvSpPr txBox="1"/>
          <p:nvPr>
            <p:ph type="title"/>
          </p:nvPr>
        </p:nvSpPr>
        <p:spPr>
          <a:xfrm>
            <a:off x="455612" y="331787"/>
            <a:ext cx="8486774" cy="563562"/>
          </a:xfrm>
          <a:prstGeom prst="rect">
            <a:avLst/>
          </a:prstGeom>
          <a:noFill/>
          <a:ln>
            <a:noFill/>
          </a:ln>
        </p:spPr>
        <p:txBody>
          <a:bodyPr anchorCtr="0" anchor="b" bIns="45700" lIns="91425" rIns="91425" tIns="45700">
            <a:noAutofit/>
          </a:bodyPr>
          <a:lstStyle/>
          <a:p>
            <a:pPr indent="0" lvl="0" marL="0" marR="0" rtl="0" algn="l">
              <a:lnSpc>
                <a:spcPct val="80000"/>
              </a:lnSpc>
              <a:spcBef>
                <a:spcPts val="0"/>
              </a:spcBef>
              <a:spcAft>
                <a:spcPts val="0"/>
              </a:spcAft>
              <a:buSzPct val="25000"/>
              <a:buNone/>
            </a:pPr>
            <a:br>
              <a:rPr b="1" baseline="0" i="0" lang="en-US" sz="3200" u="none" cap="none" strike="noStrike">
                <a:solidFill>
                  <a:schemeClr val="lt1"/>
                </a:solidFill>
                <a:latin typeface="Arial"/>
                <a:ea typeface="Arial"/>
                <a:cs typeface="Arial"/>
                <a:sym typeface="Arial"/>
              </a:rPr>
            </a:br>
            <a:r>
              <a:rPr b="1" baseline="0" i="0" lang="en-US" sz="2800" u="none" cap="none" strike="noStrike">
                <a:solidFill>
                  <a:schemeClr val="lt1"/>
                </a:solidFill>
                <a:latin typeface="Arial"/>
                <a:ea typeface="Arial"/>
                <a:cs typeface="Arial"/>
                <a:sym typeface="Arial"/>
              </a:rPr>
              <a:t>Debt Account Overview</a:t>
            </a:r>
          </a:p>
        </p:txBody>
      </p:sp>
      <p:sp>
        <p:nvSpPr>
          <p:cNvPr id="941" name="Shape 941"/>
          <p:cNvSpPr txBox="1"/>
          <p:nvPr/>
        </p:nvSpPr>
        <p:spPr>
          <a:xfrm>
            <a:off x="642250" y="4610100"/>
            <a:ext cx="8472486" cy="1943100"/>
          </a:xfrm>
          <a:prstGeom prst="rect">
            <a:avLst/>
          </a:prstGeom>
          <a:noFill/>
          <a:ln>
            <a:noFill/>
          </a:ln>
        </p:spPr>
        <p:txBody>
          <a:bodyPr anchorCtr="0" anchor="t" bIns="0" lIns="0" rIns="0" tIns="0">
            <a:noAutofit/>
          </a:bodyPr>
          <a:lstStyle/>
          <a:p>
            <a:pPr indent="-174625" lvl="0" marL="174625" marR="0" rtl="0" algn="l">
              <a:spcBef>
                <a:spcPts val="0"/>
              </a:spcBef>
              <a:spcAft>
                <a:spcPts val="0"/>
              </a:spcAft>
              <a:buClr>
                <a:srgbClr val="C60C30"/>
              </a:buClr>
              <a:buSzPct val="79999"/>
              <a:buFont typeface="Arial"/>
              <a:buChar char="•"/>
            </a:pPr>
            <a:r>
              <a:rPr b="0" baseline="0" i="0" lang="en-US" sz="1800" u="none" cap="none" strike="noStrike">
                <a:solidFill>
                  <a:schemeClr val="dk1"/>
                </a:solidFill>
                <a:latin typeface="Arial"/>
                <a:ea typeface="Arial"/>
                <a:cs typeface="Arial"/>
                <a:sym typeface="Arial"/>
              </a:rPr>
              <a:t>In order to establish a claim in Pegasys, we process the </a:t>
            </a:r>
            <a:r>
              <a:rPr b="1" baseline="0" i="0" lang="en-US" sz="1800" u="sng" cap="none" strike="noStrike">
                <a:solidFill>
                  <a:schemeClr val="dk1"/>
                </a:solidFill>
                <a:latin typeface="Arial"/>
                <a:ea typeface="Arial"/>
                <a:cs typeface="Arial"/>
                <a:sym typeface="Arial"/>
              </a:rPr>
              <a:t>Debt Account Document</a:t>
            </a:r>
          </a:p>
          <a:p>
            <a:pPr indent="-174625" lvl="0" marL="174625" marR="0" rtl="0" algn="l">
              <a:spcBef>
                <a:spcPts val="1200"/>
              </a:spcBef>
              <a:spcAft>
                <a:spcPts val="0"/>
              </a:spcAft>
              <a:buClr>
                <a:srgbClr val="C60C30"/>
              </a:buClr>
              <a:buSzPct val="79999"/>
              <a:buFont typeface="Arial"/>
              <a:buChar char="•"/>
            </a:pPr>
            <a:r>
              <a:rPr b="0" baseline="0" i="0" lang="en-US" sz="1800" u="none" cap="none" strike="noStrike">
                <a:solidFill>
                  <a:schemeClr val="dk1"/>
                </a:solidFill>
                <a:latin typeface="Arial"/>
                <a:ea typeface="Arial"/>
                <a:cs typeface="Arial"/>
                <a:sym typeface="Arial"/>
              </a:rPr>
              <a:t>The Debt Account has </a:t>
            </a:r>
            <a:r>
              <a:rPr b="0" baseline="0" i="0" lang="en-US" sz="1800" u="sng" cap="none" strike="noStrike">
                <a:solidFill>
                  <a:schemeClr val="dk1"/>
                </a:solidFill>
                <a:latin typeface="Arial"/>
                <a:ea typeface="Arial"/>
                <a:cs typeface="Arial"/>
                <a:sym typeface="Arial"/>
              </a:rPr>
              <a:t>two functions</a:t>
            </a:r>
            <a:r>
              <a:rPr b="0" baseline="0" i="0" lang="en-US" sz="1800" u="none" cap="none" strike="noStrike">
                <a:solidFill>
                  <a:schemeClr val="dk1"/>
                </a:solidFill>
                <a:latin typeface="Arial"/>
                <a:ea typeface="Arial"/>
                <a:cs typeface="Arial"/>
                <a:sym typeface="Arial"/>
              </a:rPr>
              <a:t>: </a:t>
            </a:r>
          </a:p>
          <a:p>
            <a:pPr indent="-342900" lvl="1" marL="800100" marR="0" rtl="0" algn="l">
              <a:spcBef>
                <a:spcPts val="1200"/>
              </a:spcBef>
              <a:spcAft>
                <a:spcPts val="0"/>
              </a:spcAft>
              <a:buClr>
                <a:srgbClr val="C60C30"/>
              </a:buClr>
              <a:buSzPct val="79999"/>
              <a:buFont typeface="Arial"/>
              <a:buChar char="•"/>
            </a:pPr>
            <a:r>
              <a:rPr b="0" baseline="0" i="0" lang="en-US" sz="1800" u="sng" cap="none" strike="noStrike">
                <a:solidFill>
                  <a:schemeClr val="dk1"/>
                </a:solidFill>
                <a:latin typeface="Arial"/>
                <a:ea typeface="Arial"/>
                <a:cs typeface="Arial"/>
                <a:sym typeface="Arial"/>
              </a:rPr>
              <a:t>Establish and manage the claim in Pegasys</a:t>
            </a:r>
            <a:r>
              <a:rPr b="0" baseline="0" i="0" lang="en-US" sz="1800" u="none" cap="none" strike="noStrike">
                <a:solidFill>
                  <a:schemeClr val="dk1"/>
                </a:solidFill>
                <a:latin typeface="Arial"/>
                <a:ea typeface="Arial"/>
                <a:cs typeface="Arial"/>
                <a:sym typeface="Arial"/>
              </a:rPr>
              <a:t> through its lifecycle</a:t>
            </a:r>
          </a:p>
          <a:p>
            <a:pPr indent="-342900" lvl="1" marL="800100" marR="0" rtl="0" algn="l">
              <a:spcBef>
                <a:spcPts val="1200"/>
              </a:spcBef>
              <a:spcAft>
                <a:spcPts val="600"/>
              </a:spcAft>
              <a:buClr>
                <a:srgbClr val="C60C30"/>
              </a:buClr>
              <a:buSzPct val="79999"/>
              <a:buFont typeface="Arial"/>
              <a:buChar char="•"/>
            </a:pPr>
            <a:r>
              <a:rPr b="0" baseline="0" i="0" lang="en-US" sz="1800" u="sng" cap="none" strike="noStrike">
                <a:solidFill>
                  <a:schemeClr val="dk1"/>
                </a:solidFill>
                <a:latin typeface="Arial"/>
                <a:ea typeface="Arial"/>
                <a:cs typeface="Arial"/>
                <a:sym typeface="Arial"/>
              </a:rPr>
              <a:t>Record the financial impact</a:t>
            </a:r>
            <a:r>
              <a:rPr b="0" baseline="0" i="0" lang="en-US" sz="1800" u="none" cap="none" strike="noStrike">
                <a:solidFill>
                  <a:schemeClr val="dk1"/>
                </a:solidFill>
                <a:latin typeface="Arial"/>
                <a:ea typeface="Arial"/>
                <a:cs typeface="Arial"/>
                <a:sym typeface="Arial"/>
              </a:rPr>
              <a:t> in the Pegasys General Ledger</a:t>
            </a:r>
          </a:p>
        </p:txBody>
      </p:sp>
      <p:sp>
        <p:nvSpPr>
          <p:cNvPr id="942" name="Shape 942"/>
          <p:cNvSpPr txBox="1"/>
          <p:nvPr>
            <p:ph idx="12" type="sldNum"/>
          </p:nvPr>
        </p:nvSpPr>
        <p:spPr>
          <a:xfrm>
            <a:off x="4291" y="6504498"/>
            <a:ext cx="429158" cy="30797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943" name="Shape 943"/>
          <p:cNvSpPr txBox="1"/>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944" name="Shape 944"/>
          <p:cNvSpPr/>
          <p:nvPr/>
        </p:nvSpPr>
        <p:spPr>
          <a:xfrm>
            <a:off x="949570" y="1350937"/>
            <a:ext cx="7473461" cy="2934784"/>
          </a:xfrm>
          <a:custGeom>
            <a:pathLst>
              <a:path extrusionOk="0" h="120000" w="120000">
                <a:moveTo>
                  <a:pt x="0" y="0"/>
                </a:moveTo>
                <a:lnTo>
                  <a:pt x="120000" y="0"/>
                </a:lnTo>
                <a:lnTo>
                  <a:pt x="120000" y="120000"/>
                </a:lnTo>
                <a:lnTo>
                  <a:pt x="0" y="120000"/>
                </a:lnTo>
                <a:close/>
              </a:path>
              <a:path extrusionOk="0" fill="none" h="120000" w="120000">
                <a:moveTo>
                  <a:pt x="-9999" y="0"/>
                </a:moveTo>
                <a:close/>
                <a:lnTo>
                  <a:pt x="-9999" y="120000"/>
                </a:lnTo>
              </a:path>
              <a:path extrusionOk="0" fill="none" h="120000" w="120000">
                <a:moveTo>
                  <a:pt x="-9999" y="22500"/>
                </a:moveTo>
                <a:lnTo>
                  <a:pt x="-45999" y="135000"/>
                </a:lnTo>
              </a:path>
            </a:pathLst>
          </a:custGeom>
          <a:noFill/>
          <a:ln>
            <a:noFill/>
          </a:ln>
        </p:spPr>
        <p:txBody>
          <a:bodyPr anchorCtr="1" anchor="ctr" bIns="45700" lIns="91425" rIns="91425" tIns="45700">
            <a:noAutofit/>
          </a:bodyPr>
          <a:lstStyle/>
          <a:p>
            <a:pPr indent="-114300" lvl="1" marL="114300" marR="0" rtl="0" algn="l">
              <a:lnSpc>
                <a:spcPct val="75000"/>
              </a:lnSpc>
              <a:spcBef>
                <a:spcPts val="0"/>
              </a:spcBef>
              <a:spcAft>
                <a:spcPts val="0"/>
              </a:spcAft>
              <a:buClr>
                <a:schemeClr val="dk1"/>
              </a:buClr>
              <a:buSzPct val="100000"/>
              <a:buFont typeface="Arial"/>
              <a:buChar char="•"/>
            </a:pPr>
            <a:r>
              <a:rPr b="1" baseline="0" i="0" lang="en-US" sz="1800" u="none" cap="none" strike="noStrike">
                <a:solidFill>
                  <a:schemeClr val="dk1"/>
                </a:solidFill>
                <a:latin typeface="Arial"/>
                <a:ea typeface="Arial"/>
                <a:cs typeface="Arial"/>
                <a:sym typeface="Arial"/>
              </a:rPr>
              <a:t>Debt is owed to GSA</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0"/>
              </a:spcAft>
              <a:buClr>
                <a:schemeClr val="dk1"/>
              </a:buClr>
              <a:buSzPct val="100000"/>
              <a:buFont typeface="Arial"/>
              <a:buChar char="•"/>
            </a:pPr>
            <a:r>
              <a:rPr b="1" baseline="0" i="0" lang="en-US" sz="1800" u="none" cap="none" strike="noStrike">
                <a:solidFill>
                  <a:schemeClr val="dk1"/>
                </a:solidFill>
                <a:latin typeface="Arial"/>
                <a:ea typeface="Arial"/>
                <a:cs typeface="Arial"/>
                <a:sym typeface="Arial"/>
              </a:rPr>
              <a:t>Debt Account created by the Pegasys Financial Services Division</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180"/>
              </a:spcAft>
              <a:buClr>
                <a:schemeClr val="dk1"/>
              </a:buClr>
              <a:buSzPct val="100000"/>
              <a:buFont typeface="Arial"/>
              <a:buChar char="•"/>
            </a:pPr>
            <a:r>
              <a:rPr b="1" baseline="0" i="0" lang="en-US" sz="1800" u="none" cap="none" strike="noStrike">
                <a:solidFill>
                  <a:schemeClr val="dk1"/>
                </a:solidFill>
                <a:latin typeface="Arial"/>
                <a:ea typeface="Arial"/>
                <a:cs typeface="Arial"/>
                <a:sym typeface="Arial"/>
              </a:rPr>
              <a:t>Financial transactions post against the Debt Account</a:t>
            </a:r>
          </a:p>
        </p:txBody>
      </p:sp>
    </p:spTree>
  </p:cSld>
  <p:clrMapOvr>
    <a:masterClrMapping/>
  </p:clrMapOvr>
  <p:transition spd="slow">
    <p:cut/>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9" name="Shape 949"/>
        <p:cNvGrpSpPr/>
        <p:nvPr/>
      </p:nvGrpSpPr>
      <p:grpSpPr>
        <a:xfrm>
          <a:off x="0" y="0"/>
          <a:ext cx="0" cy="0"/>
          <a:chOff x="0" y="0"/>
          <a:chExt cx="0" cy="0"/>
        </a:xfrm>
      </p:grpSpPr>
      <p:sp>
        <p:nvSpPr>
          <p:cNvPr id="950" name="Shape 950"/>
          <p:cNvSpPr/>
          <p:nvPr/>
        </p:nvSpPr>
        <p:spPr>
          <a:xfrm>
            <a:off x="7113175" y="2298526"/>
            <a:ext cx="1392864" cy="299372"/>
          </a:xfrm>
          <a:prstGeom prst="roundRect">
            <a:avLst>
              <a:gd fmla="val 16667" name="adj"/>
            </a:avLst>
          </a:prstGeom>
          <a:solidFill>
            <a:schemeClr val="lt1"/>
          </a:solidFill>
          <a:ln cap="flat" cmpd="sng" w="25400">
            <a:solidFill>
              <a:schemeClr val="accent2"/>
            </a:solidFill>
            <a:prstDash val="solid"/>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951" name="Shape 951"/>
          <p:cNvSpPr/>
          <p:nvPr/>
        </p:nvSpPr>
        <p:spPr>
          <a:xfrm>
            <a:off x="1552530" y="1018955"/>
            <a:ext cx="1456846" cy="874106"/>
          </a:xfrm>
          <a:prstGeom prst="roundRect">
            <a:avLst>
              <a:gd fmla="val 16667" name="adj"/>
            </a:avLst>
          </a:prstGeom>
          <a:solidFill>
            <a:srgbClr val="C00000"/>
          </a:solidFill>
          <a:ln>
            <a:noFill/>
          </a:ln>
        </p:spPr>
        <p:txBody>
          <a:bodyPr anchorCtr="0" anchor="ctr" bIns="45700" lIns="91425" rIns="91425" tIns="45700">
            <a:noAutofit/>
          </a:bodyPr>
          <a:lstStyle/>
          <a:p>
            <a:pPr indent="0" lvl="0" marL="0" marR="0" rtl="0" algn="ctr">
              <a:lnSpc>
                <a:spcPct val="85000"/>
              </a:lnSpc>
              <a:spcBef>
                <a:spcPts val="0"/>
              </a:spcBef>
              <a:spcAft>
                <a:spcPts val="240"/>
              </a:spcAft>
              <a:buSzPct val="25000"/>
              <a:buNone/>
            </a:pPr>
            <a:r>
              <a:rPr b="1" baseline="0" i="0" lang="en-US" sz="1200" u="none" cap="none" strike="noStrike">
                <a:solidFill>
                  <a:schemeClr val="lt1"/>
                </a:solidFill>
                <a:latin typeface="Arial"/>
                <a:ea typeface="Arial"/>
                <a:cs typeface="Arial"/>
                <a:sym typeface="Arial"/>
              </a:rPr>
              <a:t>Debt Account is Created</a:t>
            </a:r>
          </a:p>
        </p:txBody>
      </p:sp>
      <p:sp>
        <p:nvSpPr>
          <p:cNvPr id="952" name="Shape 952"/>
          <p:cNvSpPr/>
          <p:nvPr/>
        </p:nvSpPr>
        <p:spPr>
          <a:xfrm>
            <a:off x="3155060" y="1018955"/>
            <a:ext cx="1456846" cy="874106"/>
          </a:xfrm>
          <a:prstGeom prst="rightArrow">
            <a:avLst>
              <a:gd fmla="val 50000" name="adj1"/>
              <a:gd fmla="val 50000" name="adj2"/>
            </a:avLst>
          </a:prstGeom>
          <a:solidFill>
            <a:srgbClr val="002060"/>
          </a:solidFill>
          <a:ln cap="flat" cmpd="sng" w="9525">
            <a:solidFill>
              <a:srgbClr val="00206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200"/>
              </a:spcAft>
              <a:buNone/>
            </a:pPr>
            <a:r>
              <a:t/>
            </a:r>
            <a:endParaRPr b="1" baseline="0" i="0" sz="1000" u="none" cap="none" strike="noStrike">
              <a:solidFill>
                <a:schemeClr val="dk1"/>
              </a:solidFill>
              <a:latin typeface="Arial"/>
              <a:ea typeface="Arial"/>
              <a:cs typeface="Arial"/>
              <a:sym typeface="Arial"/>
            </a:endParaRPr>
          </a:p>
        </p:txBody>
      </p:sp>
      <p:sp>
        <p:nvSpPr>
          <p:cNvPr id="953" name="Shape 953"/>
          <p:cNvSpPr/>
          <p:nvPr/>
        </p:nvSpPr>
        <p:spPr>
          <a:xfrm>
            <a:off x="4757591" y="1018955"/>
            <a:ext cx="1456846" cy="874106"/>
          </a:xfrm>
          <a:prstGeom prst="roundRect">
            <a:avLst>
              <a:gd fmla="val 16667" name="adj"/>
            </a:avLst>
          </a:prstGeom>
          <a:solidFill>
            <a:srgbClr val="C00000"/>
          </a:solidFill>
          <a:ln>
            <a:noFill/>
          </a:ln>
        </p:spPr>
        <p:txBody>
          <a:bodyPr anchorCtr="0" anchor="ctr" bIns="45700" lIns="91425" rIns="91425" tIns="45700">
            <a:noAutofit/>
          </a:bodyPr>
          <a:lstStyle/>
          <a:p>
            <a:pPr indent="0" lvl="0" marL="0" marR="0" rtl="0" algn="ctr">
              <a:lnSpc>
                <a:spcPct val="85000"/>
              </a:lnSpc>
              <a:spcBef>
                <a:spcPts val="0"/>
              </a:spcBef>
              <a:spcAft>
                <a:spcPts val="240"/>
              </a:spcAft>
              <a:buSzPct val="25000"/>
              <a:buNone/>
            </a:pPr>
            <a:r>
              <a:rPr b="1" baseline="0" i="0" lang="en-US" sz="1200" u="none" cap="none" strike="noStrike">
                <a:solidFill>
                  <a:schemeClr val="lt1"/>
                </a:solidFill>
                <a:latin typeface="Arial"/>
                <a:ea typeface="Arial"/>
                <a:cs typeface="Arial"/>
                <a:sym typeface="Arial"/>
              </a:rPr>
              <a:t>Establish Repayment Terms</a:t>
            </a:r>
          </a:p>
        </p:txBody>
      </p:sp>
      <p:sp>
        <p:nvSpPr>
          <p:cNvPr id="954" name="Shape 954"/>
          <p:cNvSpPr/>
          <p:nvPr/>
        </p:nvSpPr>
        <p:spPr>
          <a:xfrm>
            <a:off x="6360121" y="1018955"/>
            <a:ext cx="1456846" cy="874106"/>
          </a:xfrm>
          <a:prstGeom prst="rightArrow">
            <a:avLst>
              <a:gd fmla="val 50000" name="adj1"/>
              <a:gd fmla="val 50000" name="adj2"/>
            </a:avLst>
          </a:prstGeom>
          <a:solidFill>
            <a:srgbClr val="002060"/>
          </a:solidFill>
          <a:ln cap="flat" cmpd="sng" w="9525">
            <a:solidFill>
              <a:srgbClr val="00206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200"/>
              </a:spcAft>
              <a:buNone/>
            </a:pPr>
            <a:r>
              <a:t/>
            </a:r>
            <a:endParaRPr b="1" baseline="0" i="0" sz="1000" u="none" cap="none" strike="noStrike">
              <a:solidFill>
                <a:schemeClr val="dk1"/>
              </a:solidFill>
              <a:latin typeface="Arial"/>
              <a:ea typeface="Arial"/>
              <a:cs typeface="Arial"/>
              <a:sym typeface="Arial"/>
            </a:endParaRPr>
          </a:p>
        </p:txBody>
      </p:sp>
      <p:sp>
        <p:nvSpPr>
          <p:cNvPr id="955" name="Shape 955"/>
          <p:cNvSpPr/>
          <p:nvPr/>
        </p:nvSpPr>
        <p:spPr>
          <a:xfrm>
            <a:off x="4903275" y="2024178"/>
            <a:ext cx="1456846" cy="874106"/>
          </a:xfrm>
          <a:prstGeom prst="roundRect">
            <a:avLst>
              <a:gd fmla="val 16667" name="adj"/>
            </a:avLst>
          </a:prstGeom>
          <a:solidFill>
            <a:srgbClr val="C00000"/>
          </a:solidFill>
          <a:ln>
            <a:noFill/>
          </a:ln>
        </p:spPr>
        <p:txBody>
          <a:bodyPr anchorCtr="0" anchor="ctr" bIns="45700" lIns="91425" rIns="91425" tIns="45700">
            <a:noAutofit/>
          </a:bodyPr>
          <a:lstStyle/>
          <a:p>
            <a:pPr indent="0" lvl="0" marL="0" marR="0" rtl="0" algn="ctr">
              <a:lnSpc>
                <a:spcPct val="85000"/>
              </a:lnSpc>
              <a:spcBef>
                <a:spcPts val="0"/>
              </a:spcBef>
              <a:spcAft>
                <a:spcPts val="240"/>
              </a:spcAft>
              <a:buSzPct val="25000"/>
              <a:buNone/>
            </a:pPr>
            <a:r>
              <a:rPr b="1" baseline="0" i="0" lang="en-US" sz="1200" u="none" cap="none" strike="noStrike">
                <a:solidFill>
                  <a:schemeClr val="lt1"/>
                </a:solidFill>
                <a:latin typeface="Arial"/>
                <a:ea typeface="Arial"/>
                <a:cs typeface="Arial"/>
                <a:sym typeface="Arial"/>
              </a:rPr>
              <a:t>Produce Promissory Note</a:t>
            </a:r>
          </a:p>
        </p:txBody>
      </p:sp>
      <p:sp>
        <p:nvSpPr>
          <p:cNvPr id="956" name="Shape 956"/>
          <p:cNvSpPr/>
          <p:nvPr/>
        </p:nvSpPr>
        <p:spPr>
          <a:xfrm>
            <a:off x="3300744" y="2024178"/>
            <a:ext cx="1456846" cy="874106"/>
          </a:xfrm>
          <a:prstGeom prst="rightArrow">
            <a:avLst>
              <a:gd fmla="val 50000" name="adj1"/>
              <a:gd fmla="val 50000" name="adj2"/>
            </a:avLst>
          </a:prstGeom>
          <a:solidFill>
            <a:srgbClr val="002060"/>
          </a:solidFill>
          <a:ln cap="flat" cmpd="sng" w="9525">
            <a:solidFill>
              <a:srgbClr val="00206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200"/>
              </a:spcAft>
              <a:buNone/>
            </a:pPr>
            <a:r>
              <a:t/>
            </a:r>
            <a:endParaRPr b="1" baseline="0" i="0" sz="1000" u="none" cap="none" strike="noStrike">
              <a:solidFill>
                <a:schemeClr val="dk1"/>
              </a:solidFill>
              <a:latin typeface="Arial"/>
              <a:ea typeface="Arial"/>
              <a:cs typeface="Arial"/>
              <a:sym typeface="Arial"/>
            </a:endParaRPr>
          </a:p>
        </p:txBody>
      </p:sp>
      <p:sp>
        <p:nvSpPr>
          <p:cNvPr id="957" name="Shape 957"/>
          <p:cNvSpPr/>
          <p:nvPr/>
        </p:nvSpPr>
        <p:spPr>
          <a:xfrm>
            <a:off x="1698215" y="2024178"/>
            <a:ext cx="1456846" cy="874106"/>
          </a:xfrm>
          <a:prstGeom prst="roundRect">
            <a:avLst>
              <a:gd fmla="val 16667" name="adj"/>
            </a:avLst>
          </a:prstGeom>
          <a:solidFill>
            <a:srgbClr val="C00000"/>
          </a:solidFill>
          <a:ln>
            <a:noFill/>
          </a:ln>
        </p:spPr>
        <p:txBody>
          <a:bodyPr anchorCtr="0" anchor="ctr" bIns="45700" lIns="91425" rIns="91425" tIns="45700">
            <a:noAutofit/>
          </a:bodyPr>
          <a:lstStyle/>
          <a:p>
            <a:pPr indent="0" lvl="0" marL="0" marR="0" rtl="0" algn="ctr">
              <a:lnSpc>
                <a:spcPct val="85000"/>
              </a:lnSpc>
              <a:spcBef>
                <a:spcPts val="0"/>
              </a:spcBef>
              <a:spcAft>
                <a:spcPts val="240"/>
              </a:spcAft>
              <a:buSzPct val="25000"/>
              <a:buNone/>
            </a:pPr>
            <a:r>
              <a:rPr b="1" baseline="0" i="0" lang="en-US" sz="1200" u="none" cap="none" strike="noStrike">
                <a:solidFill>
                  <a:schemeClr val="lt1"/>
                </a:solidFill>
                <a:latin typeface="Arial"/>
                <a:ea typeface="Arial"/>
                <a:cs typeface="Arial"/>
                <a:sym typeface="Arial"/>
              </a:rPr>
              <a:t>Overdue Charges are Assessed</a:t>
            </a:r>
          </a:p>
        </p:txBody>
      </p:sp>
      <p:sp>
        <p:nvSpPr>
          <p:cNvPr id="958" name="Shape 958"/>
          <p:cNvSpPr/>
          <p:nvPr/>
        </p:nvSpPr>
        <p:spPr>
          <a:xfrm>
            <a:off x="95684" y="2024178"/>
            <a:ext cx="1456846" cy="874106"/>
          </a:xfrm>
          <a:prstGeom prst="rightArrow">
            <a:avLst>
              <a:gd fmla="val 50000" name="adj1"/>
              <a:gd fmla="val 50000" name="adj2"/>
            </a:avLst>
          </a:prstGeom>
          <a:solidFill>
            <a:srgbClr val="002060"/>
          </a:solidFill>
          <a:ln cap="flat" cmpd="sng" w="9525">
            <a:solidFill>
              <a:srgbClr val="00206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200"/>
              </a:spcAft>
              <a:buNone/>
            </a:pPr>
            <a:r>
              <a:t/>
            </a:r>
            <a:endParaRPr b="1" baseline="0" i="0" sz="1000" u="none" cap="none" strike="noStrike">
              <a:solidFill>
                <a:schemeClr val="dk1"/>
              </a:solidFill>
              <a:latin typeface="Arial"/>
              <a:ea typeface="Arial"/>
              <a:cs typeface="Arial"/>
              <a:sym typeface="Arial"/>
            </a:endParaRPr>
          </a:p>
        </p:txBody>
      </p:sp>
      <p:sp>
        <p:nvSpPr>
          <p:cNvPr id="959" name="Shape 959"/>
          <p:cNvSpPr/>
          <p:nvPr/>
        </p:nvSpPr>
        <p:spPr>
          <a:xfrm>
            <a:off x="1552530" y="3029401"/>
            <a:ext cx="1456846" cy="874106"/>
          </a:xfrm>
          <a:prstGeom prst="roundRect">
            <a:avLst>
              <a:gd fmla="val 16667" name="adj"/>
            </a:avLst>
          </a:prstGeom>
          <a:solidFill>
            <a:srgbClr val="C00000"/>
          </a:solidFill>
          <a:ln>
            <a:noFill/>
          </a:ln>
        </p:spPr>
        <p:txBody>
          <a:bodyPr anchorCtr="0" anchor="ctr" bIns="45700" lIns="91425" rIns="91425" tIns="45700">
            <a:noAutofit/>
          </a:bodyPr>
          <a:lstStyle/>
          <a:p>
            <a:pPr indent="0" lvl="0" marL="0" marR="0" rtl="0" algn="ctr">
              <a:lnSpc>
                <a:spcPct val="85000"/>
              </a:lnSpc>
              <a:spcBef>
                <a:spcPts val="0"/>
              </a:spcBef>
              <a:spcAft>
                <a:spcPts val="240"/>
              </a:spcAft>
              <a:buSzPct val="25000"/>
              <a:buNone/>
            </a:pPr>
            <a:r>
              <a:rPr b="1" baseline="0" i="0" lang="en-US" sz="1200" u="none" cap="none" strike="noStrike">
                <a:solidFill>
                  <a:schemeClr val="lt1"/>
                </a:solidFill>
                <a:latin typeface="Arial"/>
                <a:ea typeface="Arial"/>
                <a:cs typeface="Arial"/>
                <a:sym typeface="Arial"/>
              </a:rPr>
              <a:t>Repayment Status is Tracked</a:t>
            </a:r>
          </a:p>
        </p:txBody>
      </p:sp>
      <p:sp>
        <p:nvSpPr>
          <p:cNvPr id="960" name="Shape 960"/>
          <p:cNvSpPr/>
          <p:nvPr/>
        </p:nvSpPr>
        <p:spPr>
          <a:xfrm>
            <a:off x="3155060" y="3029401"/>
            <a:ext cx="1456846" cy="874106"/>
          </a:xfrm>
          <a:prstGeom prst="rightArrow">
            <a:avLst>
              <a:gd fmla="val 50000" name="adj1"/>
              <a:gd fmla="val 50000" name="adj2"/>
            </a:avLst>
          </a:prstGeom>
          <a:solidFill>
            <a:srgbClr val="002060"/>
          </a:solidFill>
          <a:ln cap="flat" cmpd="sng" w="9525">
            <a:solidFill>
              <a:srgbClr val="00206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200"/>
              </a:spcAft>
              <a:buNone/>
            </a:pPr>
            <a:r>
              <a:t/>
            </a:r>
            <a:endParaRPr b="1" baseline="0" i="0" sz="1000" u="none" cap="none" strike="noStrike">
              <a:solidFill>
                <a:schemeClr val="dk1"/>
              </a:solidFill>
              <a:latin typeface="Arial"/>
              <a:ea typeface="Arial"/>
              <a:cs typeface="Arial"/>
              <a:sym typeface="Arial"/>
            </a:endParaRPr>
          </a:p>
        </p:txBody>
      </p:sp>
      <p:sp>
        <p:nvSpPr>
          <p:cNvPr id="961" name="Shape 961"/>
          <p:cNvSpPr/>
          <p:nvPr/>
        </p:nvSpPr>
        <p:spPr>
          <a:xfrm>
            <a:off x="4757591" y="3029401"/>
            <a:ext cx="1456846" cy="874106"/>
          </a:xfrm>
          <a:prstGeom prst="roundRect">
            <a:avLst>
              <a:gd fmla="val 16667" name="adj"/>
            </a:avLst>
          </a:prstGeom>
          <a:solidFill>
            <a:srgbClr val="C00000"/>
          </a:solidFill>
          <a:ln>
            <a:noFill/>
          </a:ln>
        </p:spPr>
        <p:txBody>
          <a:bodyPr anchorCtr="0" anchor="ctr" bIns="45700" lIns="91425" rIns="91425" tIns="45700">
            <a:noAutofit/>
          </a:bodyPr>
          <a:lstStyle/>
          <a:p>
            <a:pPr indent="0" lvl="0" marL="0" marR="0" rtl="0" algn="ctr">
              <a:lnSpc>
                <a:spcPct val="85000"/>
              </a:lnSpc>
              <a:spcBef>
                <a:spcPts val="0"/>
              </a:spcBef>
              <a:spcAft>
                <a:spcPts val="240"/>
              </a:spcAft>
              <a:buSzPct val="25000"/>
              <a:buNone/>
            </a:pPr>
            <a:r>
              <a:rPr b="1" baseline="0" i="0" lang="en-US" sz="1200" u="none" cap="none" strike="noStrike">
                <a:solidFill>
                  <a:schemeClr val="lt1"/>
                </a:solidFill>
                <a:latin typeface="Arial"/>
                <a:ea typeface="Arial"/>
                <a:cs typeface="Arial"/>
                <a:sym typeface="Arial"/>
              </a:rPr>
              <a:t>Dunning Notices are generated</a:t>
            </a:r>
          </a:p>
        </p:txBody>
      </p:sp>
      <p:sp>
        <p:nvSpPr>
          <p:cNvPr id="962" name="Shape 962"/>
          <p:cNvSpPr/>
          <p:nvPr/>
        </p:nvSpPr>
        <p:spPr>
          <a:xfrm>
            <a:off x="6360121" y="3029401"/>
            <a:ext cx="1456846" cy="874106"/>
          </a:xfrm>
          <a:prstGeom prst="rightArrow">
            <a:avLst>
              <a:gd fmla="val 50000" name="adj1"/>
              <a:gd fmla="val 50000" name="adj2"/>
            </a:avLst>
          </a:prstGeom>
          <a:solidFill>
            <a:srgbClr val="002060"/>
          </a:solidFill>
          <a:ln cap="flat" cmpd="sng" w="9525">
            <a:solidFill>
              <a:srgbClr val="00206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200"/>
              </a:spcAft>
              <a:buNone/>
            </a:pPr>
            <a:r>
              <a:t/>
            </a:r>
            <a:endParaRPr b="1" baseline="0" i="0" sz="1000" u="none" cap="none" strike="noStrike">
              <a:solidFill>
                <a:schemeClr val="dk1"/>
              </a:solidFill>
              <a:latin typeface="Arial"/>
              <a:ea typeface="Arial"/>
              <a:cs typeface="Arial"/>
              <a:sym typeface="Arial"/>
            </a:endParaRPr>
          </a:p>
        </p:txBody>
      </p:sp>
      <p:sp>
        <p:nvSpPr>
          <p:cNvPr id="963" name="Shape 963"/>
          <p:cNvSpPr/>
          <p:nvPr/>
        </p:nvSpPr>
        <p:spPr>
          <a:xfrm>
            <a:off x="4903275" y="4034625"/>
            <a:ext cx="1456846" cy="874106"/>
          </a:xfrm>
          <a:prstGeom prst="roundRect">
            <a:avLst>
              <a:gd fmla="val 16667" name="adj"/>
            </a:avLst>
          </a:prstGeom>
          <a:solidFill>
            <a:srgbClr val="C00000"/>
          </a:solidFill>
          <a:ln>
            <a:noFill/>
          </a:ln>
        </p:spPr>
        <p:txBody>
          <a:bodyPr anchorCtr="0" anchor="ctr" bIns="45700" lIns="91425" rIns="91425" tIns="45700">
            <a:noAutofit/>
          </a:bodyPr>
          <a:lstStyle/>
          <a:p>
            <a:pPr indent="0" lvl="0" marL="0" marR="0" rtl="0" algn="ctr">
              <a:lnSpc>
                <a:spcPct val="85000"/>
              </a:lnSpc>
              <a:spcBef>
                <a:spcPts val="0"/>
              </a:spcBef>
              <a:spcAft>
                <a:spcPts val="240"/>
              </a:spcAft>
              <a:buSzPct val="25000"/>
              <a:buNone/>
            </a:pPr>
            <a:r>
              <a:rPr b="1" baseline="0" i="0" lang="en-US" sz="1200" u="none" cap="none" strike="noStrike">
                <a:solidFill>
                  <a:schemeClr val="lt1"/>
                </a:solidFill>
                <a:latin typeface="Arial"/>
                <a:ea typeface="Arial"/>
                <a:cs typeface="Arial"/>
                <a:sym typeface="Arial"/>
              </a:rPr>
              <a:t>Disputes</a:t>
            </a:r>
          </a:p>
        </p:txBody>
      </p:sp>
      <p:sp>
        <p:nvSpPr>
          <p:cNvPr id="964" name="Shape 964"/>
          <p:cNvSpPr/>
          <p:nvPr/>
        </p:nvSpPr>
        <p:spPr>
          <a:xfrm>
            <a:off x="3300744" y="4034625"/>
            <a:ext cx="1456846" cy="874106"/>
          </a:xfrm>
          <a:prstGeom prst="rightArrow">
            <a:avLst>
              <a:gd fmla="val 50000" name="adj1"/>
              <a:gd fmla="val 50000" name="adj2"/>
            </a:avLst>
          </a:prstGeom>
          <a:solidFill>
            <a:srgbClr val="002060"/>
          </a:solidFill>
          <a:ln cap="flat" cmpd="sng" w="9525">
            <a:solidFill>
              <a:srgbClr val="00206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0" baseline="0" i="0" sz="1800" u="none" cap="none" strike="noStrike">
              <a:solidFill>
                <a:schemeClr val="lt1"/>
              </a:solidFill>
              <a:latin typeface="Arial"/>
              <a:ea typeface="Arial"/>
              <a:cs typeface="Arial"/>
              <a:sym typeface="Arial"/>
            </a:endParaRPr>
          </a:p>
        </p:txBody>
      </p:sp>
      <p:sp>
        <p:nvSpPr>
          <p:cNvPr id="965" name="Shape 965"/>
          <p:cNvSpPr/>
          <p:nvPr/>
        </p:nvSpPr>
        <p:spPr>
          <a:xfrm>
            <a:off x="1698215" y="4034625"/>
            <a:ext cx="1456846" cy="874106"/>
          </a:xfrm>
          <a:prstGeom prst="roundRect">
            <a:avLst>
              <a:gd fmla="val 16667" name="adj"/>
            </a:avLst>
          </a:prstGeom>
          <a:solidFill>
            <a:srgbClr val="C00000"/>
          </a:solidFill>
          <a:ln>
            <a:noFill/>
          </a:ln>
        </p:spPr>
        <p:txBody>
          <a:bodyPr anchorCtr="0" anchor="ctr" bIns="45700" lIns="91425" rIns="91425" tIns="45700">
            <a:noAutofit/>
          </a:bodyPr>
          <a:lstStyle/>
          <a:p>
            <a:pPr indent="0" lvl="0" marL="0" marR="0" rtl="0" algn="ctr">
              <a:lnSpc>
                <a:spcPct val="85000"/>
              </a:lnSpc>
              <a:spcBef>
                <a:spcPts val="0"/>
              </a:spcBef>
              <a:spcAft>
                <a:spcPts val="240"/>
              </a:spcAft>
              <a:buSzPct val="25000"/>
              <a:buNone/>
            </a:pPr>
            <a:r>
              <a:rPr b="1" baseline="0" i="0" lang="en-US" sz="1200" u="none" cap="none" strike="noStrike">
                <a:solidFill>
                  <a:schemeClr val="lt1"/>
                </a:solidFill>
                <a:latin typeface="Arial"/>
                <a:ea typeface="Arial"/>
                <a:cs typeface="Arial"/>
                <a:sym typeface="Arial"/>
              </a:rPr>
              <a:t>Debts are Referred to Outside Entities</a:t>
            </a:r>
          </a:p>
        </p:txBody>
      </p:sp>
      <p:sp>
        <p:nvSpPr>
          <p:cNvPr id="966" name="Shape 966"/>
          <p:cNvSpPr/>
          <p:nvPr/>
        </p:nvSpPr>
        <p:spPr>
          <a:xfrm>
            <a:off x="95684" y="4034625"/>
            <a:ext cx="1456846" cy="874106"/>
          </a:xfrm>
          <a:prstGeom prst="rightArrow">
            <a:avLst>
              <a:gd fmla="val 50000" name="adj1"/>
              <a:gd fmla="val 50000" name="adj2"/>
            </a:avLst>
          </a:prstGeom>
          <a:solidFill>
            <a:srgbClr val="002060"/>
          </a:solidFill>
          <a:ln cap="flat" cmpd="sng" w="9525">
            <a:solidFill>
              <a:srgbClr val="00206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200"/>
              </a:spcAft>
              <a:buNone/>
            </a:pPr>
            <a:r>
              <a:t/>
            </a:r>
            <a:endParaRPr b="1" baseline="0" i="0" sz="1000" u="none" cap="none" strike="noStrike">
              <a:solidFill>
                <a:schemeClr val="dk1"/>
              </a:solidFill>
              <a:latin typeface="Arial"/>
              <a:ea typeface="Arial"/>
              <a:cs typeface="Arial"/>
              <a:sym typeface="Arial"/>
            </a:endParaRPr>
          </a:p>
        </p:txBody>
      </p:sp>
      <p:sp>
        <p:nvSpPr>
          <p:cNvPr id="967" name="Shape 967"/>
          <p:cNvSpPr/>
          <p:nvPr/>
        </p:nvSpPr>
        <p:spPr>
          <a:xfrm>
            <a:off x="2353796" y="5039848"/>
            <a:ext cx="1456846" cy="874106"/>
          </a:xfrm>
          <a:prstGeom prst="roundRect">
            <a:avLst>
              <a:gd fmla="val 16667" name="adj"/>
            </a:avLst>
          </a:prstGeom>
          <a:solidFill>
            <a:srgbClr val="C00000"/>
          </a:solidFill>
          <a:ln>
            <a:noFill/>
          </a:ln>
        </p:spPr>
        <p:txBody>
          <a:bodyPr anchorCtr="0" anchor="ctr" bIns="45700" lIns="91425" rIns="91425" tIns="45700">
            <a:noAutofit/>
          </a:bodyPr>
          <a:lstStyle/>
          <a:p>
            <a:pPr indent="0" lvl="0" marL="0" marR="0" rtl="0" algn="ctr">
              <a:lnSpc>
                <a:spcPct val="85000"/>
              </a:lnSpc>
              <a:spcBef>
                <a:spcPts val="0"/>
              </a:spcBef>
              <a:spcAft>
                <a:spcPts val="240"/>
              </a:spcAft>
              <a:buSzPct val="25000"/>
              <a:buNone/>
            </a:pPr>
            <a:r>
              <a:rPr b="1" baseline="0" i="0" lang="en-US" sz="1200" u="none" cap="none" strike="noStrike">
                <a:solidFill>
                  <a:schemeClr val="lt1"/>
                </a:solidFill>
                <a:latin typeface="Arial"/>
                <a:ea typeface="Arial"/>
                <a:cs typeface="Arial"/>
                <a:sym typeface="Arial"/>
              </a:rPr>
              <a:t>Collections are Processed</a:t>
            </a:r>
          </a:p>
        </p:txBody>
      </p:sp>
      <p:sp>
        <p:nvSpPr>
          <p:cNvPr id="968" name="Shape 968"/>
          <p:cNvSpPr/>
          <p:nvPr/>
        </p:nvSpPr>
        <p:spPr>
          <a:xfrm>
            <a:off x="3956326" y="5039848"/>
            <a:ext cx="1456846" cy="874106"/>
          </a:xfrm>
          <a:prstGeom prst="rightArrow">
            <a:avLst>
              <a:gd fmla="val 50000" name="adj1"/>
              <a:gd fmla="val 50000" name="adj2"/>
            </a:avLst>
          </a:prstGeom>
          <a:solidFill>
            <a:srgbClr val="002060"/>
          </a:solidFill>
          <a:ln cap="flat" cmpd="sng" w="9525">
            <a:solidFill>
              <a:srgbClr val="002060"/>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200"/>
              </a:spcAft>
              <a:buNone/>
            </a:pPr>
            <a:r>
              <a:t/>
            </a:r>
            <a:endParaRPr b="1" baseline="0" i="0" sz="1000" u="none" cap="none" strike="noStrike">
              <a:solidFill>
                <a:schemeClr val="dk1"/>
              </a:solidFill>
              <a:latin typeface="Arial"/>
              <a:ea typeface="Arial"/>
              <a:cs typeface="Arial"/>
              <a:sym typeface="Arial"/>
            </a:endParaRPr>
          </a:p>
        </p:txBody>
      </p:sp>
      <p:sp>
        <p:nvSpPr>
          <p:cNvPr id="969" name="Shape 969"/>
          <p:cNvSpPr/>
          <p:nvPr/>
        </p:nvSpPr>
        <p:spPr>
          <a:xfrm>
            <a:off x="5558855" y="5039848"/>
            <a:ext cx="1456846" cy="874106"/>
          </a:xfrm>
          <a:prstGeom prst="roundRect">
            <a:avLst>
              <a:gd fmla="val 16667" name="adj"/>
            </a:avLst>
          </a:prstGeom>
          <a:solidFill>
            <a:srgbClr val="C00000"/>
          </a:solidFill>
          <a:ln>
            <a:noFill/>
          </a:ln>
        </p:spPr>
        <p:txBody>
          <a:bodyPr anchorCtr="0" anchor="ctr" bIns="45700" lIns="91425" rIns="91425" tIns="45700">
            <a:noAutofit/>
          </a:bodyPr>
          <a:lstStyle/>
          <a:p>
            <a:pPr indent="0" lvl="0" marL="0" marR="0" rtl="0" algn="ctr">
              <a:lnSpc>
                <a:spcPct val="85000"/>
              </a:lnSpc>
              <a:spcBef>
                <a:spcPts val="0"/>
              </a:spcBef>
              <a:spcAft>
                <a:spcPts val="240"/>
              </a:spcAft>
              <a:buSzPct val="25000"/>
              <a:buNone/>
            </a:pPr>
            <a:r>
              <a:rPr b="1" baseline="0" i="0" lang="en-US" sz="1200" u="none" cap="none" strike="noStrike">
                <a:solidFill>
                  <a:schemeClr val="lt1"/>
                </a:solidFill>
                <a:latin typeface="Arial"/>
                <a:ea typeface="Arial"/>
                <a:cs typeface="Arial"/>
                <a:sym typeface="Arial"/>
              </a:rPr>
              <a:t>Process Write-Offs/Adjustments/Referrals</a:t>
            </a:r>
          </a:p>
        </p:txBody>
      </p:sp>
      <p:sp>
        <p:nvSpPr>
          <p:cNvPr id="970" name="Shape 970"/>
          <p:cNvSpPr txBox="1"/>
          <p:nvPr/>
        </p:nvSpPr>
        <p:spPr>
          <a:xfrm>
            <a:off x="7187603" y="2309714"/>
            <a:ext cx="1392864" cy="276998"/>
          </a:xfrm>
          <a:prstGeom prst="rect">
            <a:avLst/>
          </a:prstGeom>
          <a:noFill/>
          <a:ln>
            <a:noFill/>
          </a:ln>
        </p:spPr>
        <p:txBody>
          <a:bodyPr anchorCtr="0" anchor="t" bIns="45700" lIns="91425" rIns="91425" tIns="45700">
            <a:noAutofit/>
          </a:bodyPr>
          <a:lstStyle/>
          <a:p>
            <a:pPr indent="-171450" lvl="0" marL="171450" marR="0" rtl="0" algn="l">
              <a:spcBef>
                <a:spcPts val="0"/>
              </a:spcBef>
              <a:spcAft>
                <a:spcPts val="0"/>
              </a:spcAft>
              <a:buClr>
                <a:schemeClr val="dk1"/>
              </a:buClr>
              <a:buSzPct val="100000"/>
              <a:buFont typeface="Arial"/>
              <a:buChar char="•"/>
            </a:pPr>
            <a:r>
              <a:rPr b="1" baseline="0" i="0" lang="en-US" sz="1200" u="none" cap="none" strike="noStrike">
                <a:solidFill>
                  <a:schemeClr val="dk1"/>
                </a:solidFill>
                <a:latin typeface="Calibri"/>
                <a:ea typeface="Calibri"/>
                <a:cs typeface="Calibri"/>
                <a:sym typeface="Calibri"/>
              </a:rPr>
              <a:t>AROVERDUE</a:t>
            </a:r>
          </a:p>
        </p:txBody>
      </p:sp>
      <p:sp>
        <p:nvSpPr>
          <p:cNvPr id="971" name="Shape 971"/>
          <p:cNvSpPr txBox="1"/>
          <p:nvPr>
            <p:ph type="title"/>
          </p:nvPr>
        </p:nvSpPr>
        <p:spPr>
          <a:xfrm>
            <a:off x="455612" y="331787"/>
            <a:ext cx="84867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Debt Account Lifecycle Introduction</a:t>
            </a:r>
          </a:p>
        </p:txBody>
      </p:sp>
      <p:sp>
        <p:nvSpPr>
          <p:cNvPr id="972" name="Shape 972"/>
          <p:cNvSpPr/>
          <p:nvPr/>
        </p:nvSpPr>
        <p:spPr>
          <a:xfrm>
            <a:off x="832875" y="5708162"/>
            <a:ext cx="1392864" cy="646331"/>
          </a:xfrm>
          <a:prstGeom prst="roundRect">
            <a:avLst>
              <a:gd fmla="val 16667" name="adj"/>
            </a:avLst>
          </a:prstGeom>
          <a:solidFill>
            <a:schemeClr val="lt1"/>
          </a:solidFill>
          <a:ln cap="flat" cmpd="sng" w="25400">
            <a:solidFill>
              <a:schemeClr val="accent2"/>
            </a:solidFill>
            <a:prstDash val="solid"/>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973" name="Shape 973"/>
          <p:cNvSpPr txBox="1"/>
          <p:nvPr/>
        </p:nvSpPr>
        <p:spPr>
          <a:xfrm>
            <a:off x="832875" y="5708162"/>
            <a:ext cx="1304269" cy="646331"/>
          </a:xfrm>
          <a:prstGeom prst="rect">
            <a:avLst/>
          </a:prstGeom>
          <a:noFill/>
          <a:ln>
            <a:noFill/>
          </a:ln>
        </p:spPr>
        <p:txBody>
          <a:bodyPr anchorCtr="0" anchor="t" bIns="45700" lIns="91425" rIns="91425" tIns="45700">
            <a:noAutofit/>
          </a:bodyPr>
          <a:lstStyle/>
          <a:p>
            <a:pPr indent="-171450" lvl="0" marL="171450" marR="0" rtl="0" algn="l">
              <a:spcBef>
                <a:spcPts val="0"/>
              </a:spcBef>
              <a:spcAft>
                <a:spcPts val="0"/>
              </a:spcAft>
              <a:buClr>
                <a:schemeClr val="dk1"/>
              </a:buClr>
              <a:buSzPct val="100000"/>
              <a:buFont typeface="Arial"/>
              <a:buChar char="•"/>
            </a:pPr>
            <a:r>
              <a:rPr b="1" baseline="0" i="0" lang="en-US" sz="1200" u="none" cap="none" strike="noStrike">
                <a:solidFill>
                  <a:schemeClr val="dk1"/>
                </a:solidFill>
                <a:latin typeface="Calibri"/>
                <a:ea typeface="Calibri"/>
                <a:cs typeface="Calibri"/>
                <a:sym typeface="Calibri"/>
              </a:rPr>
              <a:t>Lockbox</a:t>
            </a:r>
          </a:p>
          <a:p>
            <a:pPr indent="-171450" lvl="0" marL="171450" marR="0" rtl="0" algn="l">
              <a:spcBef>
                <a:spcPts val="0"/>
              </a:spcBef>
              <a:spcAft>
                <a:spcPts val="0"/>
              </a:spcAft>
              <a:buClr>
                <a:schemeClr val="dk1"/>
              </a:buClr>
              <a:buSzPct val="100000"/>
              <a:buFont typeface="Arial"/>
              <a:buChar char="•"/>
            </a:pPr>
            <a:r>
              <a:rPr b="1" baseline="0" i="0" lang="en-US" sz="1200" u="none" cap="none" strike="noStrike">
                <a:solidFill>
                  <a:schemeClr val="dk1"/>
                </a:solidFill>
                <a:latin typeface="Calibri"/>
                <a:ea typeface="Calibri"/>
                <a:cs typeface="Calibri"/>
                <a:sym typeface="Calibri"/>
              </a:rPr>
              <a:t>Pay.gov via CIR</a:t>
            </a:r>
          </a:p>
          <a:p>
            <a:pPr indent="-171450" lvl="0" marL="171450" marR="0" rtl="0" algn="l">
              <a:spcBef>
                <a:spcPts val="0"/>
              </a:spcBef>
              <a:spcAft>
                <a:spcPts val="0"/>
              </a:spcAft>
              <a:buClr>
                <a:schemeClr val="dk1"/>
              </a:buClr>
              <a:buSzPct val="100000"/>
              <a:buFont typeface="Arial"/>
              <a:buChar char="•"/>
            </a:pPr>
            <a:r>
              <a:rPr b="1" baseline="0" i="0" lang="en-US" sz="1200" u="none" cap="none" strike="noStrike">
                <a:solidFill>
                  <a:schemeClr val="dk1"/>
                </a:solidFill>
                <a:latin typeface="Calibri"/>
                <a:ea typeface="Calibri"/>
                <a:cs typeface="Calibri"/>
                <a:sym typeface="Calibri"/>
              </a:rPr>
              <a:t>Manual</a:t>
            </a:r>
          </a:p>
        </p:txBody>
      </p:sp>
      <p:sp>
        <p:nvSpPr>
          <p:cNvPr id="974" name="Shape 974"/>
          <p:cNvSpPr/>
          <p:nvPr/>
        </p:nvSpPr>
        <p:spPr>
          <a:xfrm>
            <a:off x="839959" y="3950478"/>
            <a:ext cx="1392864" cy="337618"/>
          </a:xfrm>
          <a:prstGeom prst="roundRect">
            <a:avLst>
              <a:gd fmla="val 16667" name="adj"/>
            </a:avLst>
          </a:prstGeom>
          <a:solidFill>
            <a:schemeClr val="lt1"/>
          </a:solidFill>
          <a:ln cap="flat" cmpd="sng" w="25400">
            <a:solidFill>
              <a:schemeClr val="accent2"/>
            </a:solidFill>
            <a:prstDash val="solid"/>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975" name="Shape 975"/>
          <p:cNvSpPr txBox="1"/>
          <p:nvPr/>
        </p:nvSpPr>
        <p:spPr>
          <a:xfrm>
            <a:off x="839959" y="3987876"/>
            <a:ext cx="1297185" cy="276998"/>
          </a:xfrm>
          <a:prstGeom prst="rect">
            <a:avLst/>
          </a:prstGeom>
          <a:noFill/>
          <a:ln>
            <a:noFill/>
          </a:ln>
        </p:spPr>
        <p:txBody>
          <a:bodyPr anchorCtr="0" anchor="t" bIns="45700" lIns="91425" rIns="91425" tIns="45700">
            <a:noAutofit/>
          </a:bodyPr>
          <a:lstStyle/>
          <a:p>
            <a:pPr indent="-171450" lvl="0" marL="171450" marR="0" rtl="0" algn="l">
              <a:spcBef>
                <a:spcPts val="0"/>
              </a:spcBef>
              <a:spcAft>
                <a:spcPts val="0"/>
              </a:spcAft>
              <a:buClr>
                <a:schemeClr val="dk1"/>
              </a:buClr>
              <a:buSzPct val="100000"/>
              <a:buFont typeface="Arial"/>
              <a:buChar char="•"/>
            </a:pPr>
            <a:r>
              <a:rPr b="1" baseline="0" i="0" lang="en-US" sz="1200" u="none" cap="none" strike="noStrike">
                <a:solidFill>
                  <a:schemeClr val="dk1"/>
                </a:solidFill>
                <a:latin typeface="Calibri"/>
                <a:ea typeface="Calibri"/>
                <a:cs typeface="Calibri"/>
                <a:sym typeface="Calibri"/>
              </a:rPr>
              <a:t>ARREFERSEL</a:t>
            </a:r>
          </a:p>
        </p:txBody>
      </p:sp>
      <p:sp>
        <p:nvSpPr>
          <p:cNvPr id="976" name="Shape 976"/>
          <p:cNvSpPr/>
          <p:nvPr/>
        </p:nvSpPr>
        <p:spPr>
          <a:xfrm>
            <a:off x="5053998" y="3964655"/>
            <a:ext cx="1392864" cy="323440"/>
          </a:xfrm>
          <a:prstGeom prst="roundRect">
            <a:avLst>
              <a:gd fmla="val 16667" name="adj"/>
            </a:avLst>
          </a:prstGeom>
          <a:solidFill>
            <a:schemeClr val="lt1"/>
          </a:solidFill>
          <a:ln cap="flat" cmpd="sng" w="25400">
            <a:solidFill>
              <a:schemeClr val="accent2"/>
            </a:solidFill>
            <a:prstDash val="solid"/>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977" name="Shape 977"/>
          <p:cNvSpPr txBox="1"/>
          <p:nvPr/>
        </p:nvSpPr>
        <p:spPr>
          <a:xfrm>
            <a:off x="5053996" y="3979867"/>
            <a:ext cx="1392864" cy="276998"/>
          </a:xfrm>
          <a:prstGeom prst="rect">
            <a:avLst/>
          </a:prstGeom>
          <a:noFill/>
          <a:ln>
            <a:noFill/>
          </a:ln>
        </p:spPr>
        <p:txBody>
          <a:bodyPr anchorCtr="0" anchor="t" bIns="45700" lIns="91425" rIns="91425" tIns="45700">
            <a:noAutofit/>
          </a:bodyPr>
          <a:lstStyle/>
          <a:p>
            <a:pPr indent="-171450" lvl="0" marL="171450" marR="0" rtl="0" algn="l">
              <a:spcBef>
                <a:spcPts val="0"/>
              </a:spcBef>
              <a:spcAft>
                <a:spcPts val="0"/>
              </a:spcAft>
              <a:buClr>
                <a:schemeClr val="dk1"/>
              </a:buClr>
              <a:buSzPct val="100000"/>
              <a:buFont typeface="Arial"/>
              <a:buChar char="•"/>
            </a:pPr>
            <a:r>
              <a:rPr b="1" baseline="0" i="0" lang="en-US" sz="1200" u="none" cap="none" strike="noStrike">
                <a:solidFill>
                  <a:schemeClr val="dk1"/>
                </a:solidFill>
                <a:latin typeface="Calibri"/>
                <a:ea typeface="Calibri"/>
                <a:cs typeface="Calibri"/>
                <a:sym typeface="Calibri"/>
              </a:rPr>
              <a:t>ARDUNNING</a:t>
            </a:r>
          </a:p>
        </p:txBody>
      </p:sp>
      <p:sp>
        <p:nvSpPr>
          <p:cNvPr id="978" name="Shape 978"/>
          <p:cNvSpPr/>
          <p:nvPr/>
        </p:nvSpPr>
        <p:spPr>
          <a:xfrm>
            <a:off x="2931028" y="5708162"/>
            <a:ext cx="1392864" cy="830996"/>
          </a:xfrm>
          <a:prstGeom prst="roundRect">
            <a:avLst>
              <a:gd fmla="val 16667" name="adj"/>
            </a:avLst>
          </a:prstGeom>
          <a:solidFill>
            <a:schemeClr val="lt1"/>
          </a:solidFill>
          <a:ln cap="flat" cmpd="sng" w="25400">
            <a:solidFill>
              <a:schemeClr val="accent2"/>
            </a:solidFill>
            <a:prstDash val="solid"/>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979" name="Shape 979"/>
          <p:cNvSpPr txBox="1"/>
          <p:nvPr/>
        </p:nvSpPr>
        <p:spPr>
          <a:xfrm>
            <a:off x="2931028" y="5708162"/>
            <a:ext cx="1268829" cy="830996"/>
          </a:xfrm>
          <a:prstGeom prst="rect">
            <a:avLst/>
          </a:prstGeom>
          <a:noFill/>
          <a:ln>
            <a:noFill/>
          </a:ln>
        </p:spPr>
        <p:txBody>
          <a:bodyPr anchorCtr="0" anchor="t" bIns="45700" lIns="91425" rIns="91425" tIns="45700">
            <a:noAutofit/>
          </a:bodyPr>
          <a:lstStyle/>
          <a:p>
            <a:pPr indent="-171450" lvl="0" marL="171450" marR="0" rtl="0" algn="l">
              <a:spcBef>
                <a:spcPts val="0"/>
              </a:spcBef>
              <a:spcAft>
                <a:spcPts val="0"/>
              </a:spcAft>
              <a:buClr>
                <a:schemeClr val="dk1"/>
              </a:buClr>
              <a:buSzPct val="100000"/>
              <a:buFont typeface="Arial"/>
              <a:buChar char="•"/>
            </a:pPr>
            <a:r>
              <a:rPr b="1" baseline="0" i="0" lang="en-US" sz="1200" u="none" cap="none" strike="noStrike">
                <a:solidFill>
                  <a:schemeClr val="dk1"/>
                </a:solidFill>
                <a:latin typeface="Calibri"/>
                <a:ea typeface="Calibri"/>
                <a:cs typeface="Calibri"/>
                <a:sym typeface="Calibri"/>
              </a:rPr>
              <a:t>ARTREOEX</a:t>
            </a:r>
          </a:p>
          <a:p>
            <a:pPr indent="-171450" lvl="0" marL="171450" marR="0" rtl="0" algn="l">
              <a:spcBef>
                <a:spcPts val="0"/>
              </a:spcBef>
              <a:spcAft>
                <a:spcPts val="0"/>
              </a:spcAft>
              <a:buClr>
                <a:schemeClr val="dk1"/>
              </a:buClr>
              <a:buSzPct val="100000"/>
              <a:buFont typeface="Arial"/>
              <a:buChar char="•"/>
            </a:pPr>
            <a:r>
              <a:rPr b="1" baseline="0" i="0" lang="en-US" sz="1200" u="none" cap="none" strike="noStrike">
                <a:solidFill>
                  <a:schemeClr val="dk1"/>
                </a:solidFill>
                <a:latin typeface="Calibri"/>
                <a:ea typeface="Calibri"/>
                <a:cs typeface="Calibri"/>
                <a:sym typeface="Calibri"/>
              </a:rPr>
              <a:t>AREOCOLL</a:t>
            </a:r>
          </a:p>
          <a:p>
            <a:pPr indent="-171450" lvl="0" marL="171450" marR="0" rtl="0" algn="l">
              <a:spcBef>
                <a:spcPts val="0"/>
              </a:spcBef>
              <a:spcAft>
                <a:spcPts val="0"/>
              </a:spcAft>
              <a:buClr>
                <a:schemeClr val="dk1"/>
              </a:buClr>
              <a:buSzPct val="100000"/>
              <a:buFont typeface="Arial"/>
              <a:buChar char="•"/>
            </a:pPr>
            <a:r>
              <a:rPr b="1" baseline="0" i="0" lang="en-US" sz="1200" u="none" cap="none" strike="noStrike">
                <a:solidFill>
                  <a:schemeClr val="dk1"/>
                </a:solidFill>
                <a:latin typeface="Calibri"/>
                <a:ea typeface="Calibri"/>
                <a:cs typeface="Calibri"/>
                <a:sym typeface="Calibri"/>
              </a:rPr>
              <a:t>ARWOSEL</a:t>
            </a:r>
          </a:p>
          <a:p>
            <a:pPr indent="-171450" lvl="0" marL="171450" marR="0" rtl="0" algn="l">
              <a:spcBef>
                <a:spcPts val="0"/>
              </a:spcBef>
              <a:spcAft>
                <a:spcPts val="0"/>
              </a:spcAft>
              <a:buClr>
                <a:schemeClr val="dk1"/>
              </a:buClr>
              <a:buSzPct val="100000"/>
              <a:buFont typeface="Arial"/>
              <a:buChar char="•"/>
            </a:pPr>
            <a:r>
              <a:rPr b="1" baseline="0" i="0" lang="en-US" sz="1200" u="none" cap="none" strike="noStrike">
                <a:solidFill>
                  <a:schemeClr val="dk1"/>
                </a:solidFill>
                <a:latin typeface="Calibri"/>
                <a:ea typeface="Calibri"/>
                <a:cs typeface="Calibri"/>
                <a:sym typeface="Calibri"/>
              </a:rPr>
              <a:t>ARWOGEN</a:t>
            </a:r>
          </a:p>
        </p:txBody>
      </p:sp>
      <p:sp>
        <p:nvSpPr>
          <p:cNvPr id="980" name="Shape 980"/>
          <p:cNvSpPr/>
          <p:nvPr/>
        </p:nvSpPr>
        <p:spPr>
          <a:xfrm>
            <a:off x="788577" y="2287340"/>
            <a:ext cx="1392864" cy="461664"/>
          </a:xfrm>
          <a:prstGeom prst="roundRect">
            <a:avLst>
              <a:gd fmla="val 16667" name="adj"/>
            </a:avLst>
          </a:prstGeom>
          <a:solidFill>
            <a:schemeClr val="lt1"/>
          </a:solidFill>
          <a:ln cap="flat" cmpd="sng" w="25400">
            <a:solidFill>
              <a:schemeClr val="accent2"/>
            </a:solidFill>
            <a:prstDash val="solid"/>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981" name="Shape 981"/>
          <p:cNvSpPr txBox="1"/>
          <p:nvPr/>
        </p:nvSpPr>
        <p:spPr>
          <a:xfrm>
            <a:off x="832875" y="2287341"/>
            <a:ext cx="1219209" cy="461664"/>
          </a:xfrm>
          <a:prstGeom prst="rect">
            <a:avLst/>
          </a:prstGeom>
          <a:noFill/>
          <a:ln>
            <a:noFill/>
          </a:ln>
        </p:spPr>
        <p:txBody>
          <a:bodyPr anchorCtr="0" anchor="t" bIns="45700" lIns="91425" rIns="91425" tIns="45700">
            <a:noAutofit/>
          </a:bodyPr>
          <a:lstStyle/>
          <a:p>
            <a:pPr indent="-171450" lvl="0" marL="171450" marR="0" rtl="0" algn="l">
              <a:spcBef>
                <a:spcPts val="0"/>
              </a:spcBef>
              <a:spcAft>
                <a:spcPts val="0"/>
              </a:spcAft>
              <a:buClr>
                <a:schemeClr val="dk1"/>
              </a:buClr>
              <a:buSzPct val="100000"/>
              <a:buFont typeface="Arial"/>
              <a:buChar char="•"/>
            </a:pPr>
            <a:r>
              <a:rPr b="1" baseline="0" i="0" lang="en-US" sz="1200" u="none" cap="none" strike="noStrike">
                <a:solidFill>
                  <a:schemeClr val="dk1"/>
                </a:solidFill>
                <a:latin typeface="Calibri"/>
                <a:ea typeface="Calibri"/>
                <a:cs typeface="Calibri"/>
                <a:sym typeface="Calibri"/>
              </a:rPr>
              <a:t>Form Import</a:t>
            </a:r>
          </a:p>
          <a:p>
            <a:pPr indent="-171450" lvl="0" marL="171450" marR="0" rtl="0" algn="l">
              <a:spcBef>
                <a:spcPts val="0"/>
              </a:spcBef>
              <a:spcAft>
                <a:spcPts val="0"/>
              </a:spcAft>
              <a:buClr>
                <a:schemeClr val="dk1"/>
              </a:buClr>
              <a:buSzPct val="100000"/>
              <a:buFont typeface="Arial"/>
              <a:buChar char="•"/>
            </a:pPr>
            <a:r>
              <a:rPr b="1" baseline="0" i="0" lang="en-US" sz="1200" u="none" cap="none" strike="noStrike">
                <a:solidFill>
                  <a:schemeClr val="dk1"/>
                </a:solidFill>
                <a:latin typeface="Calibri"/>
                <a:ea typeface="Calibri"/>
                <a:cs typeface="Calibri"/>
                <a:sym typeface="Calibri"/>
              </a:rPr>
              <a:t>Manual</a:t>
            </a:r>
          </a:p>
        </p:txBody>
      </p:sp>
      <p:sp>
        <p:nvSpPr>
          <p:cNvPr id="982" name="Shape 982"/>
          <p:cNvSpPr txBox="1"/>
          <p:nvPr>
            <p:ph idx="12" type="sldNum"/>
          </p:nvPr>
        </p:nvSpPr>
        <p:spPr>
          <a:xfrm>
            <a:off x="4291" y="6504498"/>
            <a:ext cx="429158" cy="30797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983" name="Shape 983"/>
          <p:cNvSpPr txBox="1"/>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984" name="Shape 984"/>
          <p:cNvSpPr txBox="1"/>
          <p:nvPr/>
        </p:nvSpPr>
        <p:spPr>
          <a:xfrm>
            <a:off x="4895412" y="5292664"/>
            <a:ext cx="4223657" cy="738664"/>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US" sz="1200" u="none" cap="none" strike="noStrike">
                <a:solidFill>
                  <a:srgbClr val="000000"/>
                </a:solidFill>
                <a:latin typeface="Arial"/>
                <a:ea typeface="Arial"/>
                <a:cs typeface="Arial"/>
                <a:sym typeface="Arial"/>
              </a:rPr>
              <a:t>Not all steps will apply to every Receivable. These are potential events in the Accounts Receivable Life Cycle.</a:t>
            </a:r>
          </a:p>
          <a:p>
            <a:pPr indent="0" lvl="0" marL="0" marR="0" rtl="0" algn="l">
              <a:spcBef>
                <a:spcPts val="0"/>
              </a:spcBef>
              <a:spcAft>
                <a:spcPts val="0"/>
              </a:spcAft>
              <a:buNone/>
            </a:pPr>
            <a:r>
              <a:t/>
            </a:r>
            <a:endParaRPr b="0" baseline="0" i="0" sz="18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9" name="Shape 989"/>
        <p:cNvGrpSpPr/>
        <p:nvPr/>
      </p:nvGrpSpPr>
      <p:grpSpPr>
        <a:xfrm>
          <a:off x="0" y="0"/>
          <a:ext cx="0" cy="0"/>
          <a:chOff x="0" y="0"/>
          <a:chExt cx="0" cy="0"/>
        </a:xfrm>
      </p:grpSpPr>
      <p:sp>
        <p:nvSpPr>
          <p:cNvPr id="990" name="Shape 990"/>
          <p:cNvSpPr txBox="1"/>
          <p:nvPr>
            <p:ph idx="1" type="body"/>
          </p:nvPr>
        </p:nvSpPr>
        <p:spPr>
          <a:xfrm>
            <a:off x="712787" y="1608137"/>
            <a:ext cx="8229600" cy="4525961"/>
          </a:xfrm>
          <a:prstGeom prst="rect">
            <a:avLst/>
          </a:prstGeom>
          <a:noFill/>
          <a:ln>
            <a:noFill/>
          </a:ln>
        </p:spPr>
        <p:txBody>
          <a:bodyPr anchorCtr="0" anchor="ctr" bIns="45700" lIns="91425" rIns="91425" tIns="45700">
            <a:noAutofit/>
          </a:bodyPr>
          <a:lstStyle/>
          <a:p>
            <a:pPr indent="-231775" lvl="0" marL="231775" marR="0" rtl="0" algn="ctr">
              <a:spcBef>
                <a:spcPts val="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Pegasys Phase 3 </a:t>
            </a:r>
          </a:p>
          <a:p>
            <a:pPr indent="-231775" lvl="0" marL="231775" marR="0" rtl="0" algn="ctr">
              <a:spcBef>
                <a:spcPts val="720"/>
              </a:spcBef>
              <a:spcAft>
                <a:spcPts val="0"/>
              </a:spcAft>
              <a:buClr>
                <a:srgbClr val="AF242B"/>
              </a:buClr>
              <a:buSzPct val="25000"/>
              <a:buFont typeface="Noto Sans Symbols"/>
              <a:buNone/>
            </a:pPr>
            <a:r>
              <a:rPr b="0" baseline="0" i="0" lang="en-US" sz="3600" u="none" cap="none" strike="noStrike">
                <a:solidFill>
                  <a:schemeClr val="dk1"/>
                </a:solidFill>
                <a:latin typeface="Arial"/>
                <a:ea typeface="Arial"/>
                <a:cs typeface="Arial"/>
                <a:sym typeface="Arial"/>
              </a:rPr>
              <a:t>Claims Functionality Overview</a:t>
            </a:r>
          </a:p>
        </p:txBody>
      </p:sp>
      <p:sp>
        <p:nvSpPr>
          <p:cNvPr id="991" name="Shape 991"/>
          <p:cNvSpPr txBox="1"/>
          <p:nvPr>
            <p:ph idx="12" type="sldNum"/>
          </p:nvPr>
        </p:nvSpPr>
        <p:spPr>
          <a:xfrm>
            <a:off x="4291" y="6504498"/>
            <a:ext cx="429158" cy="30797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992" name="Shape 992"/>
          <p:cNvSpPr txBox="1"/>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7" name="Shape 997"/>
        <p:cNvGrpSpPr/>
        <p:nvPr/>
      </p:nvGrpSpPr>
      <p:grpSpPr>
        <a:xfrm>
          <a:off x="0" y="0"/>
          <a:ext cx="0" cy="0"/>
          <a:chOff x="0" y="0"/>
          <a:chExt cx="0" cy="0"/>
        </a:xfrm>
      </p:grpSpPr>
      <p:sp>
        <p:nvSpPr>
          <p:cNvPr id="998" name="Shape 998"/>
          <p:cNvSpPr txBox="1"/>
          <p:nvPr>
            <p:ph type="title"/>
          </p:nvPr>
        </p:nvSpPr>
        <p:spPr>
          <a:xfrm>
            <a:off x="455612" y="331787"/>
            <a:ext cx="84867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Debt Account Document Overview</a:t>
            </a:r>
          </a:p>
        </p:txBody>
      </p:sp>
      <p:sp>
        <p:nvSpPr>
          <p:cNvPr id="999" name="Shape 999"/>
          <p:cNvSpPr txBox="1"/>
          <p:nvPr>
            <p:ph idx="12" type="sldNum"/>
          </p:nvPr>
        </p:nvSpPr>
        <p:spPr>
          <a:xfrm>
            <a:off x="4291" y="6504498"/>
            <a:ext cx="429158" cy="30797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000" name="Shape 1000"/>
          <p:cNvSpPr txBox="1"/>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001" name="Shape 1001"/>
          <p:cNvSpPr txBox="1"/>
          <p:nvPr/>
        </p:nvSpPr>
        <p:spPr>
          <a:xfrm>
            <a:off x="457200" y="1286933"/>
            <a:ext cx="8718697" cy="5161492"/>
          </a:xfrm>
          <a:prstGeom prst="rect">
            <a:avLst/>
          </a:prstGeom>
          <a:noFill/>
          <a:ln>
            <a:noFill/>
          </a:ln>
        </p:spPr>
        <p:txBody>
          <a:bodyPr anchorCtr="0" anchor="t" bIns="0" lIns="0" rIns="0" tIns="0">
            <a:noAutofit/>
          </a:bodyPr>
          <a:lstStyle/>
          <a:p>
            <a:pPr indent="-285750" lvl="0" marL="285750" marR="0" rtl="0" algn="l">
              <a:spcBef>
                <a:spcPts val="0"/>
              </a:spcBef>
              <a:spcAft>
                <a:spcPts val="0"/>
              </a:spcAft>
              <a:buClr>
                <a:srgbClr val="C00000"/>
              </a:buClr>
              <a:buSzPct val="100000"/>
              <a:buFont typeface="Arial"/>
              <a:buChar char="•"/>
            </a:pPr>
            <a:r>
              <a:rPr b="0" baseline="0" i="0" lang="en-US" sz="1800" u="none" cap="none" strike="noStrike">
                <a:solidFill>
                  <a:schemeClr val="dk1"/>
                </a:solidFill>
                <a:latin typeface="Arial"/>
                <a:ea typeface="Arial"/>
                <a:cs typeface="Arial"/>
                <a:sym typeface="Arial"/>
              </a:rPr>
              <a:t>The </a:t>
            </a:r>
            <a:r>
              <a:rPr b="1" baseline="0" i="0" lang="en-US" sz="1800" u="none" cap="none" strike="noStrike">
                <a:solidFill>
                  <a:schemeClr val="dk1"/>
                </a:solidFill>
                <a:latin typeface="Arial"/>
                <a:ea typeface="Arial"/>
                <a:cs typeface="Arial"/>
                <a:sym typeface="Arial"/>
              </a:rPr>
              <a:t>Debt Account (DA) </a:t>
            </a:r>
            <a:r>
              <a:rPr b="0" baseline="0" i="0" lang="en-US" sz="1800" u="none" cap="none" strike="noStrike">
                <a:solidFill>
                  <a:schemeClr val="dk1"/>
                </a:solidFill>
                <a:latin typeface="Arial"/>
                <a:ea typeface="Arial"/>
                <a:cs typeface="Arial"/>
                <a:sym typeface="Arial"/>
              </a:rPr>
              <a:t>document is </a:t>
            </a:r>
            <a:r>
              <a:rPr b="1" baseline="0" i="1" lang="en-US" sz="1800" u="sng" cap="none" strike="noStrike">
                <a:solidFill>
                  <a:schemeClr val="dk1"/>
                </a:solidFill>
                <a:latin typeface="Arial"/>
                <a:ea typeface="Arial"/>
                <a:cs typeface="Arial"/>
                <a:sym typeface="Arial"/>
              </a:rPr>
              <a:t>similar</a:t>
            </a:r>
            <a:r>
              <a:rPr b="0" baseline="0" i="0" lang="en-US" sz="1800" u="none" cap="none" strike="noStrike">
                <a:solidFill>
                  <a:schemeClr val="dk1"/>
                </a:solidFill>
                <a:latin typeface="Arial"/>
                <a:ea typeface="Arial"/>
                <a:cs typeface="Arial"/>
                <a:sym typeface="Arial"/>
              </a:rPr>
              <a:t> to the </a:t>
            </a:r>
            <a:r>
              <a:rPr b="1" baseline="0" i="0" lang="en-US" sz="1800" u="none" cap="none" strike="noStrike">
                <a:solidFill>
                  <a:schemeClr val="dk1"/>
                </a:solidFill>
                <a:latin typeface="Arial"/>
                <a:ea typeface="Arial"/>
                <a:cs typeface="Arial"/>
                <a:sym typeface="Arial"/>
              </a:rPr>
              <a:t>Billing Document (BD)</a:t>
            </a:r>
            <a:r>
              <a:rPr b="0" baseline="0" i="0" lang="en-US" sz="1800" u="none" cap="none" strike="noStrike">
                <a:solidFill>
                  <a:schemeClr val="dk1"/>
                </a:solidFill>
                <a:latin typeface="Arial"/>
                <a:ea typeface="Arial"/>
                <a:cs typeface="Arial"/>
                <a:sym typeface="Arial"/>
              </a:rPr>
              <a:t>:</a:t>
            </a:r>
          </a:p>
          <a:p>
            <a:pPr indent="-285750" lvl="1" marL="742950" marR="0" rtl="0" algn="l">
              <a:spcBef>
                <a:spcPts val="1100"/>
              </a:spcBef>
              <a:spcAft>
                <a:spcPts val="0"/>
              </a:spcAft>
              <a:buClr>
                <a:srgbClr val="840016"/>
              </a:buClr>
              <a:buSzPct val="100000"/>
              <a:buFont typeface="Arial"/>
              <a:buChar char="•"/>
            </a:pPr>
            <a:r>
              <a:rPr b="1" baseline="0" i="0" lang="en-US" sz="1800" u="sng" cap="none" strike="noStrike">
                <a:solidFill>
                  <a:schemeClr val="dk1"/>
                </a:solidFill>
                <a:latin typeface="Arial"/>
                <a:ea typeface="Arial"/>
                <a:cs typeface="Arial"/>
                <a:sym typeface="Arial"/>
              </a:rPr>
              <a:t>Collections</a:t>
            </a:r>
            <a:r>
              <a:rPr b="0" baseline="0" i="0" lang="en-US" sz="1800" u="none" cap="none" strike="noStrike">
                <a:solidFill>
                  <a:schemeClr val="dk1"/>
                </a:solidFill>
                <a:latin typeface="Arial"/>
                <a:ea typeface="Arial"/>
                <a:cs typeface="Arial"/>
                <a:sym typeface="Arial"/>
              </a:rPr>
              <a:t> can be applied against the DA</a:t>
            </a:r>
          </a:p>
          <a:p>
            <a:pPr indent="-285750" lvl="1" marL="742950" marR="0" rtl="0" algn="l">
              <a:spcBef>
                <a:spcPts val="1000"/>
              </a:spcBef>
              <a:spcAft>
                <a:spcPts val="0"/>
              </a:spcAft>
              <a:buClr>
                <a:srgbClr val="840016"/>
              </a:buClr>
              <a:buSzPct val="100000"/>
              <a:buFont typeface="Arial"/>
              <a:buChar char="•"/>
            </a:pPr>
            <a:r>
              <a:rPr b="1" baseline="0" i="0" lang="en-US" sz="1800" u="sng" cap="none" strike="noStrike">
                <a:solidFill>
                  <a:schemeClr val="dk1"/>
                </a:solidFill>
                <a:latin typeface="Arial"/>
                <a:ea typeface="Arial"/>
                <a:cs typeface="Arial"/>
                <a:sym typeface="Arial"/>
              </a:rPr>
              <a:t>Overdue Charges</a:t>
            </a:r>
            <a:r>
              <a:rPr b="1" baseline="0" i="0" lang="en-US" sz="1800" u="none" cap="none" strike="noStrike">
                <a:solidFill>
                  <a:schemeClr val="dk1"/>
                </a:solidFill>
                <a:latin typeface="Arial"/>
                <a:ea typeface="Arial"/>
                <a:cs typeface="Arial"/>
                <a:sym typeface="Arial"/>
              </a:rPr>
              <a:t> </a:t>
            </a:r>
            <a:r>
              <a:rPr b="0" baseline="0" i="0" lang="en-US" sz="1800" u="none" cap="none" strike="noStrike">
                <a:solidFill>
                  <a:schemeClr val="dk1"/>
                </a:solidFill>
                <a:latin typeface="Arial"/>
                <a:ea typeface="Arial"/>
                <a:cs typeface="Arial"/>
                <a:sym typeface="Arial"/>
              </a:rPr>
              <a:t>can be assessed when a debtor does not pay on time</a:t>
            </a:r>
          </a:p>
          <a:p>
            <a:pPr indent="-285750" lvl="1" marL="742950" marR="0" rtl="0" algn="l">
              <a:spcBef>
                <a:spcPts val="1000"/>
              </a:spcBef>
              <a:spcAft>
                <a:spcPts val="0"/>
              </a:spcAft>
              <a:buClr>
                <a:srgbClr val="840016"/>
              </a:buClr>
              <a:buSzPct val="100000"/>
              <a:buFont typeface="Arial"/>
              <a:buChar char="•"/>
            </a:pPr>
            <a:r>
              <a:rPr b="1" baseline="0" i="0" lang="en-US" sz="1800" u="sng" cap="none" strike="noStrike">
                <a:solidFill>
                  <a:schemeClr val="dk1"/>
                </a:solidFill>
                <a:latin typeface="Arial"/>
                <a:ea typeface="Arial"/>
                <a:cs typeface="Arial"/>
                <a:sym typeface="Arial"/>
              </a:rPr>
              <a:t>Referrals</a:t>
            </a:r>
            <a:r>
              <a:rPr b="0" baseline="0" i="0" lang="en-US" sz="1800" u="none" cap="none" strike="noStrike">
                <a:solidFill>
                  <a:schemeClr val="dk1"/>
                </a:solidFill>
                <a:latin typeface="Arial"/>
                <a:ea typeface="Arial"/>
                <a:cs typeface="Arial"/>
                <a:sym typeface="Arial"/>
              </a:rPr>
              <a:t> can be sent to Treasury when collection attempts fail</a:t>
            </a:r>
          </a:p>
          <a:p>
            <a:pPr indent="-285750" lvl="1" marL="742950" marR="0" rtl="0" algn="l">
              <a:spcBef>
                <a:spcPts val="1000"/>
              </a:spcBef>
              <a:spcAft>
                <a:spcPts val="0"/>
              </a:spcAft>
              <a:buClr>
                <a:srgbClr val="840016"/>
              </a:buClr>
              <a:buSzPct val="100000"/>
              <a:buFont typeface="Arial"/>
              <a:buChar char="•"/>
            </a:pPr>
            <a:r>
              <a:rPr b="1" baseline="0" i="0" lang="en-US" sz="1800" u="sng" cap="none" strike="noStrike">
                <a:solidFill>
                  <a:schemeClr val="dk1"/>
                </a:solidFill>
                <a:latin typeface="Arial"/>
                <a:ea typeface="Arial"/>
                <a:cs typeface="Arial"/>
                <a:sym typeface="Arial"/>
              </a:rPr>
              <a:t>Write-Offs</a:t>
            </a:r>
            <a:r>
              <a:rPr b="0" baseline="0" i="0" lang="en-US" sz="1800" u="none" cap="none" strike="noStrike">
                <a:solidFill>
                  <a:schemeClr val="dk1"/>
                </a:solidFill>
                <a:latin typeface="Arial"/>
                <a:ea typeface="Arial"/>
                <a:cs typeface="Arial"/>
                <a:sym typeface="Arial"/>
              </a:rPr>
              <a:t> can be processed when it is anticipated a collection will not be received</a:t>
            </a:r>
          </a:p>
          <a:p>
            <a:pPr indent="-285750" lvl="0" marL="285750" marR="0" rtl="0" algn="l">
              <a:spcBef>
                <a:spcPts val="1100"/>
              </a:spcBef>
              <a:spcAft>
                <a:spcPts val="0"/>
              </a:spcAft>
              <a:buClr>
                <a:srgbClr val="C00000"/>
              </a:buClr>
              <a:buSzPct val="100000"/>
              <a:buFont typeface="Arial"/>
              <a:buChar char="•"/>
            </a:pPr>
            <a:r>
              <a:rPr b="0" baseline="0" i="0" lang="en-US" sz="1800" u="none" cap="none" strike="noStrike">
                <a:solidFill>
                  <a:schemeClr val="dk1"/>
                </a:solidFill>
                <a:latin typeface="Arial"/>
                <a:ea typeface="Arial"/>
                <a:cs typeface="Arial"/>
                <a:sym typeface="Arial"/>
              </a:rPr>
              <a:t>The </a:t>
            </a:r>
            <a:r>
              <a:rPr b="1" baseline="0" i="0" lang="en-US" sz="1800" u="none" cap="none" strike="noStrike">
                <a:solidFill>
                  <a:schemeClr val="dk1"/>
                </a:solidFill>
                <a:latin typeface="Arial"/>
                <a:ea typeface="Arial"/>
                <a:cs typeface="Arial"/>
                <a:sym typeface="Arial"/>
              </a:rPr>
              <a:t>Debt Account (DA)</a:t>
            </a:r>
            <a:r>
              <a:rPr b="0" baseline="0" i="0" lang="en-US" sz="1800" u="none" cap="none" strike="noStrike">
                <a:solidFill>
                  <a:schemeClr val="dk1"/>
                </a:solidFill>
                <a:latin typeface="Arial"/>
                <a:ea typeface="Arial"/>
                <a:cs typeface="Arial"/>
                <a:sym typeface="Arial"/>
              </a:rPr>
              <a:t> is </a:t>
            </a:r>
            <a:r>
              <a:rPr b="1" baseline="0" i="1" lang="en-US" sz="1800" u="sng" cap="none" strike="noStrike">
                <a:solidFill>
                  <a:schemeClr val="dk1"/>
                </a:solidFill>
                <a:latin typeface="Arial"/>
                <a:ea typeface="Arial"/>
                <a:cs typeface="Arial"/>
                <a:sym typeface="Arial"/>
              </a:rPr>
              <a:t>different</a:t>
            </a:r>
            <a:r>
              <a:rPr b="0" baseline="0" i="0" lang="en-US" sz="1800" u="none" cap="none" strike="noStrike">
                <a:solidFill>
                  <a:schemeClr val="dk1"/>
                </a:solidFill>
                <a:latin typeface="Arial"/>
                <a:ea typeface="Arial"/>
                <a:cs typeface="Arial"/>
                <a:sym typeface="Arial"/>
              </a:rPr>
              <a:t> from the </a:t>
            </a:r>
            <a:r>
              <a:rPr b="1" baseline="0" i="0" lang="en-US" sz="1800" u="none" cap="none" strike="noStrike">
                <a:solidFill>
                  <a:schemeClr val="dk1"/>
                </a:solidFill>
                <a:latin typeface="Arial"/>
                <a:ea typeface="Arial"/>
                <a:cs typeface="Arial"/>
                <a:sym typeface="Arial"/>
              </a:rPr>
              <a:t>Billing Document (BD)</a:t>
            </a:r>
            <a:r>
              <a:rPr b="0" baseline="0" i="0" lang="en-US" sz="1800" u="none" cap="none" strike="noStrike">
                <a:solidFill>
                  <a:schemeClr val="dk1"/>
                </a:solidFill>
                <a:latin typeface="Arial"/>
                <a:ea typeface="Arial"/>
                <a:cs typeface="Arial"/>
                <a:sym typeface="Arial"/>
              </a:rPr>
              <a:t>:</a:t>
            </a:r>
          </a:p>
          <a:p>
            <a:pPr indent="-285750" lvl="1" marL="742950" marR="0" rtl="0" algn="l">
              <a:spcBef>
                <a:spcPts val="1100"/>
              </a:spcBef>
              <a:spcAft>
                <a:spcPts val="0"/>
              </a:spcAft>
              <a:buClr>
                <a:srgbClr val="840016"/>
              </a:buClr>
              <a:buSzPct val="100000"/>
              <a:buFont typeface="Arial"/>
              <a:buChar char="•"/>
            </a:pPr>
            <a:r>
              <a:rPr b="0" baseline="0" i="0" lang="en-US" sz="1800" u="none" cap="none" strike="noStrike">
                <a:solidFill>
                  <a:schemeClr val="dk1"/>
                </a:solidFill>
                <a:latin typeface="Arial"/>
                <a:ea typeface="Arial"/>
                <a:cs typeface="Arial"/>
                <a:sym typeface="Arial"/>
              </a:rPr>
              <a:t>Debt Accounts provide the ability to record </a:t>
            </a:r>
            <a:r>
              <a:rPr b="1" baseline="0" i="0" lang="en-US" sz="1800" u="sng" cap="none" strike="noStrike">
                <a:solidFill>
                  <a:schemeClr val="dk1"/>
                </a:solidFill>
                <a:latin typeface="Arial"/>
                <a:ea typeface="Arial"/>
                <a:cs typeface="Arial"/>
                <a:sym typeface="Arial"/>
              </a:rPr>
              <a:t>flexible payment</a:t>
            </a:r>
            <a:r>
              <a:rPr b="1" baseline="0" i="0" lang="en-US" sz="1800" u="none" cap="none" strike="noStrike">
                <a:solidFill>
                  <a:schemeClr val="dk1"/>
                </a:solidFill>
                <a:latin typeface="Arial"/>
                <a:ea typeface="Arial"/>
                <a:cs typeface="Arial"/>
                <a:sym typeface="Arial"/>
              </a:rPr>
              <a:t> </a:t>
            </a:r>
            <a:r>
              <a:rPr b="0" baseline="0" i="0" lang="en-US" sz="1800" u="none" cap="none" strike="noStrike">
                <a:solidFill>
                  <a:schemeClr val="dk1"/>
                </a:solidFill>
                <a:latin typeface="Arial"/>
                <a:ea typeface="Arial"/>
                <a:cs typeface="Arial"/>
                <a:sym typeface="Arial"/>
              </a:rPr>
              <a:t>terms </a:t>
            </a:r>
            <a:r>
              <a:rPr b="1" baseline="0" i="0" lang="en-US" sz="1800" u="none" cap="none" strike="noStrike">
                <a:solidFill>
                  <a:schemeClr val="dk1"/>
                </a:solidFill>
                <a:latin typeface="Arial"/>
                <a:ea typeface="Arial"/>
                <a:cs typeface="Arial"/>
                <a:sym typeface="Arial"/>
              </a:rPr>
              <a:t>(Amortization Schedule and Promissory Note)</a:t>
            </a:r>
          </a:p>
          <a:p>
            <a:pPr indent="-285750" lvl="2" marL="1200150" marR="0" rtl="0" algn="l">
              <a:spcBef>
                <a:spcPts val="1000"/>
              </a:spcBef>
              <a:spcAft>
                <a:spcPts val="0"/>
              </a:spcAft>
              <a:buClr>
                <a:srgbClr val="840016"/>
              </a:buClr>
              <a:buSzPct val="100000"/>
              <a:buFont typeface="Courier New"/>
              <a:buChar char="o"/>
            </a:pPr>
            <a:r>
              <a:rPr b="0" baseline="0" i="0" lang="en-US" sz="1800" u="none" cap="none" strike="noStrike">
                <a:solidFill>
                  <a:schemeClr val="dk1"/>
                </a:solidFill>
                <a:latin typeface="Arial"/>
                <a:ea typeface="Arial"/>
                <a:cs typeface="Arial"/>
                <a:sym typeface="Arial"/>
              </a:rPr>
              <a:t>Monthly payments of 1) principal and 2) interest</a:t>
            </a:r>
          </a:p>
          <a:p>
            <a:pPr indent="-342900" lvl="1" marL="800100" marR="0" rtl="0" algn="l">
              <a:spcBef>
                <a:spcPts val="1000"/>
              </a:spcBef>
              <a:spcAft>
                <a:spcPts val="0"/>
              </a:spcAft>
              <a:buClr>
                <a:srgbClr val="840016"/>
              </a:buClr>
              <a:buSzPct val="100000"/>
              <a:buFont typeface="Arial"/>
              <a:buChar char="•"/>
            </a:pPr>
            <a:r>
              <a:rPr b="0" baseline="0" i="0" lang="en-US" sz="1800" u="none" cap="none" strike="noStrike">
                <a:solidFill>
                  <a:schemeClr val="dk1"/>
                </a:solidFill>
                <a:latin typeface="Arial"/>
                <a:ea typeface="Arial"/>
                <a:cs typeface="Arial"/>
                <a:sym typeface="Arial"/>
              </a:rPr>
              <a:t>Debt Accounts are </a:t>
            </a:r>
            <a:r>
              <a:rPr b="1" baseline="0" i="0" lang="en-US" sz="1800" u="none" cap="none" strike="noStrike">
                <a:solidFill>
                  <a:schemeClr val="dk1"/>
                </a:solidFill>
                <a:latin typeface="Arial"/>
                <a:ea typeface="Arial"/>
                <a:cs typeface="Arial"/>
                <a:sym typeface="Arial"/>
              </a:rPr>
              <a:t>NOT</a:t>
            </a:r>
            <a:r>
              <a:rPr b="0" baseline="0" i="0" lang="en-US" sz="1800" u="none" cap="none" strike="noStrike">
                <a:solidFill>
                  <a:schemeClr val="dk1"/>
                </a:solidFill>
                <a:latin typeface="Arial"/>
                <a:ea typeface="Arial"/>
                <a:cs typeface="Arial"/>
                <a:sym typeface="Arial"/>
              </a:rPr>
              <a:t> transmitted to VCSS</a:t>
            </a:r>
          </a:p>
          <a:p>
            <a:pPr indent="-342900" lvl="1" marL="800100" marR="0" rtl="0" algn="l">
              <a:spcBef>
                <a:spcPts val="1000"/>
              </a:spcBef>
              <a:spcAft>
                <a:spcPts val="500"/>
              </a:spcAft>
              <a:buClr>
                <a:srgbClr val="840016"/>
              </a:buClr>
              <a:buSzPct val="100000"/>
              <a:buFont typeface="Arial"/>
              <a:buChar char="•"/>
            </a:pPr>
            <a:r>
              <a:rPr b="0" baseline="0" i="0" lang="en-US" sz="1800" u="none" cap="none" strike="noStrike">
                <a:solidFill>
                  <a:schemeClr val="dk1"/>
                </a:solidFill>
                <a:latin typeface="Arial"/>
                <a:ea typeface="Arial"/>
                <a:cs typeface="Arial"/>
                <a:sym typeface="Arial"/>
              </a:rPr>
              <a:t>Debt Accounts utilize a unique set of Pegasys </a:t>
            </a:r>
            <a:r>
              <a:rPr b="1" baseline="0" i="0" lang="en-US" sz="1800" u="sng" cap="none" strike="noStrike">
                <a:solidFill>
                  <a:schemeClr val="dk1"/>
                </a:solidFill>
                <a:latin typeface="Arial"/>
                <a:ea typeface="Arial"/>
                <a:cs typeface="Arial"/>
                <a:sym typeface="Arial"/>
              </a:rPr>
              <a:t>queries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BAAR Phases: Phase 1 Functionality</a:t>
            </a:r>
          </a:p>
        </p:txBody>
      </p:sp>
      <p:sp>
        <p:nvSpPr>
          <p:cNvPr id="140" name="Shape 140"/>
          <p:cNvSpPr txBox="1"/>
          <p:nvPr>
            <p:ph idx="1" type="body"/>
          </p:nvPr>
        </p:nvSpPr>
        <p:spPr>
          <a:xfrm>
            <a:off x="530087" y="1307305"/>
            <a:ext cx="8229600" cy="452596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2400" u="none" cap="none" strike="noStrike">
                <a:solidFill>
                  <a:schemeClr val="dk1"/>
                </a:solidFill>
                <a:latin typeface="Arial"/>
                <a:ea typeface="Arial"/>
                <a:cs typeface="Arial"/>
                <a:sym typeface="Arial"/>
              </a:rPr>
              <a:t>Phase 1 Overview</a:t>
            </a:r>
          </a:p>
          <a:p>
            <a:pPr indent="-225425" lvl="1" marL="56832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Pegasys Functionality  </a:t>
            </a:r>
          </a:p>
          <a:p>
            <a:pPr indent="-241300" lvl="2" marL="914400"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Accounts Receivable</a:t>
            </a:r>
          </a:p>
          <a:p>
            <a:pPr indent="-231775" lvl="3" marL="126047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Detail Billing Records</a:t>
            </a:r>
          </a:p>
          <a:p>
            <a:pPr indent="-231775" lvl="3" marL="126047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Billing</a:t>
            </a:r>
          </a:p>
          <a:p>
            <a:pPr indent="-231775" lvl="3" marL="126047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IPAC Interface</a:t>
            </a:r>
          </a:p>
          <a:p>
            <a:pPr indent="-231775" lvl="3" marL="126047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Collections (Lockbox Interface)</a:t>
            </a:r>
          </a:p>
          <a:p>
            <a:pPr indent="-231775" lvl="3" marL="1260475"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Delinquency Management</a:t>
            </a:r>
          </a:p>
          <a:p>
            <a:pPr indent="-225425" lvl="1" marL="56832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VCSS (Vendor/Customer Self-Service)</a:t>
            </a:r>
          </a:p>
          <a:p>
            <a:pPr indent="-225425" lvl="1" marL="568325" marR="0" rtl="0" algn="l">
              <a:spcBef>
                <a:spcPts val="1200"/>
              </a:spcBef>
              <a:spcAft>
                <a:spcPts val="0"/>
              </a:spcAft>
              <a:buClr>
                <a:srgbClr val="AF242B"/>
              </a:buClr>
              <a:buSzPct val="75000"/>
              <a:buFont typeface="Noto Sans Symbols"/>
              <a:buChar char="•"/>
            </a:pPr>
            <a:r>
              <a:rPr b="0" baseline="0" i="0" lang="en-US" sz="2000" u="sng" cap="none" strike="noStrike">
                <a:solidFill>
                  <a:schemeClr val="dk1"/>
                </a:solidFill>
                <a:latin typeface="Arial"/>
                <a:ea typeface="Arial"/>
                <a:cs typeface="Arial"/>
                <a:sym typeface="Arial"/>
              </a:rPr>
              <a:t>Business Lines:</a:t>
            </a:r>
            <a:r>
              <a:rPr b="0" baseline="0" i="0" lang="en-US" sz="2000" u="none" cap="none" strike="noStrike">
                <a:solidFill>
                  <a:schemeClr val="dk1"/>
                </a:solidFill>
                <a:latin typeface="Arial"/>
                <a:ea typeface="Arial"/>
                <a:cs typeface="Arial"/>
                <a:sym typeface="Arial"/>
              </a:rPr>
              <a:t> Fleet and Rent</a:t>
            </a:r>
          </a:p>
          <a:p>
            <a:pPr indent="-225425" lvl="1" marL="56832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Phase 1 went live August 2011</a:t>
            </a:r>
          </a:p>
          <a:p>
            <a:pPr indent="0" lvl="0" marL="0" marR="0" rtl="0" algn="l">
              <a:spcBef>
                <a:spcPts val="11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p:txBody>
      </p:sp>
      <p:sp>
        <p:nvSpPr>
          <p:cNvPr id="141" name="Shape 141"/>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42" name="Shape 142"/>
          <p:cNvSpPr txBox="1"/>
          <p:nvPr>
            <p:ph idx="11" type="ftr"/>
          </p:nvPr>
        </p:nvSpPr>
        <p:spPr>
          <a:xfrm>
            <a:off x="391886"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6" name="Shape 1006"/>
        <p:cNvGrpSpPr/>
        <p:nvPr/>
      </p:nvGrpSpPr>
      <p:grpSpPr>
        <a:xfrm>
          <a:off x="0" y="0"/>
          <a:ext cx="0" cy="0"/>
          <a:chOff x="0" y="0"/>
          <a:chExt cx="0" cy="0"/>
        </a:xfrm>
      </p:grpSpPr>
      <p:sp>
        <p:nvSpPr>
          <p:cNvPr id="1007" name="Shape 1007"/>
          <p:cNvSpPr txBox="1"/>
          <p:nvPr>
            <p:ph idx="1" type="body"/>
          </p:nvPr>
        </p:nvSpPr>
        <p:spPr>
          <a:xfrm>
            <a:off x="393405" y="1124879"/>
            <a:ext cx="8750595" cy="4981750"/>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Arial"/>
              <a:buChar char="•"/>
            </a:pPr>
            <a:r>
              <a:rPr b="1" baseline="0" i="0" lang="en-US" sz="1800" u="none" cap="none" strike="noStrike">
                <a:solidFill>
                  <a:schemeClr val="dk1"/>
                </a:solidFill>
                <a:latin typeface="Arial"/>
                <a:ea typeface="Arial"/>
                <a:cs typeface="Arial"/>
                <a:sym typeface="Arial"/>
              </a:rPr>
              <a:t>Debt Account Entity</a:t>
            </a:r>
          </a:p>
          <a:p>
            <a:pPr indent="-225425" lvl="1" marL="568325" marR="0" rtl="0" algn="l">
              <a:spcBef>
                <a:spcPts val="1200"/>
              </a:spcBef>
              <a:spcAft>
                <a:spcPts val="0"/>
              </a:spcAft>
              <a:buClr>
                <a:srgbClr val="AF242B"/>
              </a:buClr>
              <a:buSzPct val="75000"/>
              <a:buFont typeface="Arial"/>
              <a:buChar char="•"/>
            </a:pPr>
            <a:r>
              <a:rPr b="0" baseline="0" i="0" lang="en-US" sz="1800" u="sng" cap="none" strike="noStrike">
                <a:solidFill>
                  <a:schemeClr val="dk1"/>
                </a:solidFill>
                <a:latin typeface="Arial"/>
                <a:ea typeface="Arial"/>
                <a:cs typeface="Arial"/>
                <a:sym typeface="Arial"/>
              </a:rPr>
              <a:t>Established</a:t>
            </a:r>
            <a:r>
              <a:rPr b="0" baseline="0" i="0" lang="en-US" sz="1800" u="none" cap="none" strike="noStrike">
                <a:solidFill>
                  <a:schemeClr val="dk1"/>
                </a:solidFill>
                <a:latin typeface="Arial"/>
                <a:ea typeface="Arial"/>
                <a:cs typeface="Arial"/>
                <a:sym typeface="Arial"/>
              </a:rPr>
              <a:t> upon </a:t>
            </a:r>
            <a:r>
              <a:rPr b="0" baseline="0" i="0" lang="en-US" sz="1800" u="sng" cap="none" strike="noStrike">
                <a:solidFill>
                  <a:schemeClr val="dk1"/>
                </a:solidFill>
                <a:latin typeface="Arial"/>
                <a:ea typeface="Arial"/>
                <a:cs typeface="Arial"/>
                <a:sym typeface="Arial"/>
              </a:rPr>
              <a:t>processing of the Debt Account document</a:t>
            </a:r>
          </a:p>
          <a:p>
            <a:pPr indent="-241300" lvl="2" marL="914400" marR="0" rtl="0" algn="l">
              <a:spcBef>
                <a:spcPts val="1200"/>
              </a:spcBef>
              <a:spcAft>
                <a:spcPts val="0"/>
              </a:spcAft>
              <a:buClr>
                <a:srgbClr val="AF242B"/>
              </a:buClr>
              <a:buSzPct val="75000"/>
              <a:buFont typeface="Arial"/>
              <a:buChar char="•"/>
            </a:pPr>
            <a:r>
              <a:rPr b="0" baseline="0" i="0" lang="en-US" sz="1800" u="none" cap="none" strike="noStrike">
                <a:solidFill>
                  <a:schemeClr val="dk1"/>
                </a:solidFill>
                <a:latin typeface="Arial"/>
                <a:ea typeface="Arial"/>
                <a:cs typeface="Arial"/>
                <a:sym typeface="Arial"/>
              </a:rPr>
              <a:t>Once a Debt Account Entity is established in Pegasys, </a:t>
            </a:r>
            <a:r>
              <a:rPr b="0" baseline="0" i="0" lang="en-US" sz="1800" u="sng" cap="none" strike="noStrike">
                <a:solidFill>
                  <a:schemeClr val="dk1"/>
                </a:solidFill>
                <a:latin typeface="Arial"/>
                <a:ea typeface="Arial"/>
                <a:cs typeface="Arial"/>
                <a:sym typeface="Arial"/>
              </a:rPr>
              <a:t>downstream processing activity</a:t>
            </a:r>
            <a:r>
              <a:rPr b="0" baseline="0" i="0" lang="en-US" sz="1800" u="none" cap="none" strike="noStrike">
                <a:solidFill>
                  <a:schemeClr val="dk1"/>
                </a:solidFill>
                <a:latin typeface="Arial"/>
                <a:ea typeface="Arial"/>
                <a:cs typeface="Arial"/>
                <a:sym typeface="Arial"/>
              </a:rPr>
              <a:t> referencing the Debt Account can begin</a:t>
            </a:r>
          </a:p>
          <a:p>
            <a:pPr indent="-225425" lvl="1" marL="568325" marR="0" rtl="0" algn="l">
              <a:spcBef>
                <a:spcPts val="1200"/>
              </a:spcBef>
              <a:spcAft>
                <a:spcPts val="0"/>
              </a:spcAft>
              <a:buClr>
                <a:srgbClr val="AF242B"/>
              </a:buClr>
              <a:buSzPct val="75000"/>
              <a:buFont typeface="Arial"/>
              <a:buChar char="•"/>
            </a:pPr>
            <a:r>
              <a:rPr b="0" baseline="0" i="0" lang="en-US" sz="1800" u="none" cap="none" strike="noStrike">
                <a:solidFill>
                  <a:schemeClr val="dk1"/>
                </a:solidFill>
                <a:latin typeface="Arial"/>
                <a:ea typeface="Arial"/>
                <a:cs typeface="Arial"/>
                <a:sym typeface="Arial"/>
              </a:rPr>
              <a:t>Debt Account Entity and all updates are </a:t>
            </a:r>
            <a:r>
              <a:rPr b="0" baseline="0" i="0" lang="en-US" sz="1800" u="sng" cap="none" strike="noStrike">
                <a:solidFill>
                  <a:schemeClr val="dk1"/>
                </a:solidFill>
                <a:latin typeface="Arial"/>
                <a:ea typeface="Arial"/>
                <a:cs typeface="Arial"/>
                <a:sym typeface="Arial"/>
              </a:rPr>
              <a:t>viewable via the Debt Account Query</a:t>
            </a:r>
          </a:p>
          <a:p>
            <a:pPr indent="-225425" lvl="1" marL="568325" marR="0" rtl="0" algn="l">
              <a:spcBef>
                <a:spcPts val="1200"/>
              </a:spcBef>
              <a:spcAft>
                <a:spcPts val="0"/>
              </a:spcAft>
              <a:buClr>
                <a:srgbClr val="AF242B"/>
              </a:buClr>
              <a:buSzPct val="75000"/>
              <a:buFont typeface="Arial"/>
              <a:buChar char="•"/>
            </a:pPr>
            <a:r>
              <a:rPr b="0" baseline="0" i="0" lang="en-US" sz="1800" u="none" cap="none" strike="noStrike">
                <a:solidFill>
                  <a:schemeClr val="dk1"/>
                </a:solidFill>
                <a:latin typeface="Arial"/>
                <a:ea typeface="Arial"/>
                <a:cs typeface="Arial"/>
                <a:sym typeface="Arial"/>
              </a:rPr>
              <a:t>All activity for a given Debt Account references the Debt Account </a:t>
            </a:r>
            <a:r>
              <a:rPr b="1" baseline="0" i="0" lang="en-US" sz="1800" u="sng" cap="none" strike="noStrike">
                <a:solidFill>
                  <a:schemeClr val="dk1"/>
                </a:solidFill>
                <a:latin typeface="Arial"/>
                <a:ea typeface="Arial"/>
                <a:cs typeface="Arial"/>
                <a:sym typeface="Arial"/>
              </a:rPr>
              <a:t>Entity</a:t>
            </a:r>
            <a:r>
              <a:rPr b="0" baseline="0" i="0" lang="en-US" sz="1800" u="none" cap="none" strike="noStrike">
                <a:solidFill>
                  <a:schemeClr val="dk1"/>
                </a:solidFill>
                <a:latin typeface="Arial"/>
                <a:ea typeface="Arial"/>
                <a:cs typeface="Arial"/>
                <a:sym typeface="Arial"/>
              </a:rPr>
              <a:t>, NOT the Debt Account </a:t>
            </a:r>
            <a:r>
              <a:rPr b="1" baseline="0" i="0" lang="en-US" sz="1800" u="sng" cap="none" strike="noStrike">
                <a:solidFill>
                  <a:schemeClr val="dk1"/>
                </a:solidFill>
                <a:latin typeface="Arial"/>
                <a:ea typeface="Arial"/>
                <a:cs typeface="Arial"/>
                <a:sym typeface="Arial"/>
              </a:rPr>
              <a:t>document</a:t>
            </a:r>
          </a:p>
          <a:p>
            <a:pPr indent="-139700" lvl="1" marL="568325" marR="0" rtl="0" algn="l">
              <a:spcBef>
                <a:spcPts val="1200"/>
              </a:spcBef>
              <a:spcAft>
                <a:spcPts val="0"/>
              </a:spcAft>
              <a:buClr>
                <a:srgbClr val="AF242B"/>
              </a:buClr>
              <a:buFont typeface="Courier New"/>
              <a:buNone/>
            </a:pPr>
            <a:r>
              <a:t/>
            </a:r>
            <a:endParaRPr b="1" baseline="0" i="0" sz="1800" u="sng" cap="none" strike="noStrike">
              <a:solidFill>
                <a:schemeClr val="dk1"/>
              </a:solidFill>
              <a:latin typeface="Arial"/>
              <a:ea typeface="Arial"/>
              <a:cs typeface="Arial"/>
              <a:sym typeface="Arial"/>
            </a:endParaRPr>
          </a:p>
          <a:p>
            <a:pPr indent="-3175" lvl="1" marL="346075" marR="0" rtl="0" algn="l">
              <a:spcBef>
                <a:spcPts val="1200"/>
              </a:spcBef>
              <a:spcAft>
                <a:spcPts val="0"/>
              </a:spcAft>
              <a:buClr>
                <a:srgbClr val="AF242B"/>
              </a:buClr>
              <a:buFont typeface="Noto Sans Symbols"/>
              <a:buNone/>
            </a:pPr>
            <a:r>
              <a:t/>
            </a:r>
            <a:endParaRPr b="1" baseline="0" i="0" sz="1800" u="sng" cap="none" strike="noStrike">
              <a:solidFill>
                <a:schemeClr val="dk1"/>
              </a:solidFill>
              <a:latin typeface="Arial"/>
              <a:ea typeface="Arial"/>
              <a:cs typeface="Arial"/>
              <a:sym typeface="Arial"/>
            </a:endParaRPr>
          </a:p>
          <a:p>
            <a:pPr indent="-225425" lvl="1" marL="568325" marR="0" rtl="0" algn="l">
              <a:spcBef>
                <a:spcPts val="1800"/>
              </a:spcBef>
              <a:spcAft>
                <a:spcPts val="0"/>
              </a:spcAft>
              <a:buClr>
                <a:srgbClr val="AF242B"/>
              </a:buClr>
              <a:buSzPct val="75000"/>
              <a:buFont typeface="Arial"/>
              <a:buChar char="•"/>
            </a:pPr>
            <a:r>
              <a:rPr b="0" baseline="0" i="0" lang="en-US" sz="1800" u="none" cap="none" strike="noStrike">
                <a:solidFill>
                  <a:schemeClr val="dk1"/>
                </a:solidFill>
                <a:latin typeface="Arial"/>
                <a:ea typeface="Arial"/>
                <a:cs typeface="Arial"/>
                <a:sym typeface="Arial"/>
              </a:rPr>
              <a:t>Debt Account Entity </a:t>
            </a:r>
            <a:r>
              <a:rPr b="0" baseline="0" i="0" lang="en-US" sz="1800" u="sng" cap="none" strike="noStrike">
                <a:solidFill>
                  <a:schemeClr val="dk1"/>
                </a:solidFill>
                <a:latin typeface="Arial"/>
                <a:ea typeface="Arial"/>
                <a:cs typeface="Arial"/>
                <a:sym typeface="Arial"/>
              </a:rPr>
              <a:t>referencing transactions</a:t>
            </a:r>
            <a:r>
              <a:rPr b="0" baseline="0" i="0" lang="en-US" sz="1800" u="none" cap="none" strike="noStrike">
                <a:solidFill>
                  <a:schemeClr val="dk1"/>
                </a:solidFill>
                <a:latin typeface="Arial"/>
                <a:ea typeface="Arial"/>
                <a:cs typeface="Arial"/>
                <a:sym typeface="Arial"/>
              </a:rPr>
              <a:t> will include:</a:t>
            </a:r>
          </a:p>
          <a:p>
            <a:pPr indent="-241300" lvl="2" marL="914400" marR="0" rtl="0" algn="l">
              <a:spcBef>
                <a:spcPts val="1200"/>
              </a:spcBef>
              <a:spcAft>
                <a:spcPts val="0"/>
              </a:spcAft>
              <a:buClr>
                <a:srgbClr val="AF242B"/>
              </a:buClr>
              <a:buSzPct val="75000"/>
              <a:buFont typeface="Arial"/>
              <a:buChar char="•"/>
            </a:pPr>
            <a:r>
              <a:rPr b="0" baseline="0" i="0" lang="en-US" sz="1800" u="none" cap="none" strike="noStrike">
                <a:solidFill>
                  <a:schemeClr val="dk1"/>
                </a:solidFill>
                <a:latin typeface="Arial"/>
                <a:ea typeface="Arial"/>
                <a:cs typeface="Arial"/>
                <a:sym typeface="Arial"/>
              </a:rPr>
              <a:t>Cash Receipts – collections, write-offs</a:t>
            </a:r>
          </a:p>
          <a:p>
            <a:pPr indent="-241300" lvl="2" marL="914400" marR="0" rtl="0" algn="l">
              <a:spcBef>
                <a:spcPts val="1200"/>
              </a:spcBef>
              <a:spcAft>
                <a:spcPts val="600"/>
              </a:spcAft>
              <a:buClr>
                <a:srgbClr val="AF242B"/>
              </a:buClr>
              <a:buSzPct val="75000"/>
              <a:buFont typeface="Arial"/>
              <a:buChar char="•"/>
            </a:pPr>
            <a:r>
              <a:rPr b="0" baseline="0" i="0" lang="en-US" sz="1800" u="none" cap="none" strike="noStrike">
                <a:solidFill>
                  <a:schemeClr val="dk1"/>
                </a:solidFill>
                <a:latin typeface="Arial"/>
                <a:ea typeface="Arial"/>
                <a:cs typeface="Arial"/>
                <a:sym typeface="Arial"/>
              </a:rPr>
              <a:t>Itemized Payments – debtor refunds</a:t>
            </a:r>
          </a:p>
        </p:txBody>
      </p:sp>
      <p:sp>
        <p:nvSpPr>
          <p:cNvPr id="1008" name="Shape 1008"/>
          <p:cNvSpPr txBox="1"/>
          <p:nvPr>
            <p:ph type="title"/>
          </p:nvPr>
        </p:nvSpPr>
        <p:spPr>
          <a:xfrm>
            <a:off x="455612" y="331787"/>
            <a:ext cx="84867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Debt</a:t>
            </a:r>
            <a:r>
              <a:rPr b="1" baseline="0" i="0" lang="en-US" sz="2600" u="none" cap="none" strike="noStrike">
                <a:solidFill>
                  <a:schemeClr val="lt1"/>
                </a:solidFill>
                <a:latin typeface="Arial"/>
                <a:ea typeface="Arial"/>
                <a:cs typeface="Arial"/>
                <a:sym typeface="Arial"/>
              </a:rPr>
              <a:t> Account Document Overview – DA Entity</a:t>
            </a:r>
          </a:p>
        </p:txBody>
      </p:sp>
      <p:sp>
        <p:nvSpPr>
          <p:cNvPr id="1009" name="Shape 1009"/>
          <p:cNvSpPr txBox="1"/>
          <p:nvPr>
            <p:ph idx="12" type="sldNum"/>
          </p:nvPr>
        </p:nvSpPr>
        <p:spPr>
          <a:xfrm>
            <a:off x="4291" y="6504498"/>
            <a:ext cx="429158" cy="30797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010" name="Shape 1010"/>
          <p:cNvSpPr txBox="1"/>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pic>
        <p:nvPicPr>
          <p:cNvPr id="1011" name="Shape 1011"/>
          <p:cNvPicPr preferRelativeResize="0"/>
          <p:nvPr/>
        </p:nvPicPr>
        <p:blipFill rotWithShape="1">
          <a:blip r:embed="rId3">
            <a:alphaModFix/>
          </a:blip>
          <a:srcRect b="0" l="0" r="0" t="0"/>
          <a:stretch/>
        </p:blipFill>
        <p:spPr>
          <a:xfrm>
            <a:off x="1460061" y="3849528"/>
            <a:ext cx="5772149" cy="914400"/>
          </a:xfrm>
          <a:prstGeom prst="rect">
            <a:avLst/>
          </a:prstGeom>
          <a:noFill/>
          <a:ln>
            <a:noFill/>
          </a:ln>
        </p:spPr>
      </p:pic>
    </p:spTree>
  </p:cSld>
  <p:clrMapOvr>
    <a:masterClrMapping/>
  </p:clrMapOvr>
  <p:transition spd="slow">
    <p:cut/>
  </p:transition>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5" name="Shape 1015"/>
        <p:cNvGrpSpPr/>
        <p:nvPr/>
      </p:nvGrpSpPr>
      <p:grpSpPr>
        <a:xfrm>
          <a:off x="0" y="0"/>
          <a:ext cx="0" cy="0"/>
          <a:chOff x="0" y="0"/>
          <a:chExt cx="0" cy="0"/>
        </a:xfrm>
      </p:grpSpPr>
      <p:sp>
        <p:nvSpPr>
          <p:cNvPr id="1016" name="Shape 1016"/>
          <p:cNvSpPr txBox="1"/>
          <p:nvPr>
            <p:ph type="title"/>
          </p:nvPr>
        </p:nvSpPr>
        <p:spPr>
          <a:xfrm>
            <a:off x="455612" y="331787"/>
            <a:ext cx="84867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Internal Offsets - Example</a:t>
            </a:r>
          </a:p>
        </p:txBody>
      </p:sp>
      <p:sp>
        <p:nvSpPr>
          <p:cNvPr id="1017" name="Shape 1017"/>
          <p:cNvSpPr/>
          <p:nvPr/>
        </p:nvSpPr>
        <p:spPr>
          <a:xfrm>
            <a:off x="1046642" y="1441375"/>
            <a:ext cx="6833189" cy="4742120"/>
          </a:xfrm>
          <a:custGeom>
            <a:pathLst>
              <a:path extrusionOk="0" h="120000" w="120000">
                <a:moveTo>
                  <a:pt x="0" y="0"/>
                </a:moveTo>
                <a:lnTo>
                  <a:pt x="120000" y="0"/>
                </a:lnTo>
                <a:lnTo>
                  <a:pt x="120000" y="120000"/>
                </a:lnTo>
                <a:lnTo>
                  <a:pt x="0" y="120000"/>
                </a:lnTo>
                <a:close/>
              </a:path>
              <a:path extrusionOk="0" fill="none" h="120000" w="120000">
                <a:moveTo>
                  <a:pt x="-9999" y="0"/>
                </a:moveTo>
                <a:close/>
                <a:lnTo>
                  <a:pt x="-9999" y="120000"/>
                </a:lnTo>
              </a:path>
              <a:path extrusionOk="0" fill="none" h="120000" w="120000">
                <a:moveTo>
                  <a:pt x="-9999" y="22499"/>
                </a:moveTo>
                <a:lnTo>
                  <a:pt x="-45999" y="134999"/>
                </a:lnTo>
              </a:path>
            </a:pathLst>
          </a:custGeom>
          <a:noFill/>
          <a:ln>
            <a:noFill/>
          </a:ln>
        </p:spPr>
        <p:txBody>
          <a:bodyPr anchorCtr="1" anchor="ctr" bIns="45700" lIns="91425" rIns="91425" tIns="45700">
            <a:noAutofit/>
          </a:bodyPr>
          <a:lstStyle/>
          <a:p>
            <a:pPr indent="-114300" lvl="1" marL="114300" marR="0" rtl="0" algn="l">
              <a:lnSpc>
                <a:spcPct val="75000"/>
              </a:lnSpc>
              <a:spcBef>
                <a:spcPts val="0"/>
              </a:spcBef>
              <a:spcAft>
                <a:spcPts val="0"/>
              </a:spcAft>
              <a:buClr>
                <a:schemeClr val="dk1"/>
              </a:buClr>
              <a:buSzPct val="100000"/>
              <a:buFont typeface="Arial"/>
              <a:buChar char="•"/>
            </a:pPr>
            <a:r>
              <a:rPr b="0" baseline="0" i="0" lang="en-US" sz="1800" u="none" cap="none" strike="noStrike">
                <a:solidFill>
                  <a:schemeClr val="dk1"/>
                </a:solidFill>
                <a:latin typeface="Arial"/>
                <a:ea typeface="Arial"/>
                <a:cs typeface="Arial"/>
                <a:sym typeface="Arial"/>
              </a:rPr>
              <a:t>USDA on behalf of GSA sends a payment to Staples for purchase of office supplies</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0"/>
              </a:spcAft>
              <a:buClr>
                <a:schemeClr val="dk1"/>
              </a:buClr>
              <a:buSzPct val="100000"/>
              <a:buFont typeface="Arial"/>
              <a:buChar char="•"/>
            </a:pPr>
            <a:r>
              <a:rPr b="0" baseline="0" i="0" lang="en-US" sz="1800" u="none" cap="none" strike="noStrike">
                <a:solidFill>
                  <a:schemeClr val="dk1"/>
                </a:solidFill>
                <a:latin typeface="Arial"/>
                <a:ea typeface="Arial"/>
                <a:cs typeface="Arial"/>
                <a:sym typeface="Arial"/>
              </a:rPr>
              <a:t>GSA later determines they overpaid Staples – USDA on behalf of GSA establishes a Debt Account</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0"/>
              </a:spcAft>
              <a:buClr>
                <a:schemeClr val="dk1"/>
              </a:buClr>
              <a:buSzPct val="100000"/>
              <a:buFont typeface="Arial"/>
              <a:buChar char="•"/>
            </a:pPr>
            <a:r>
              <a:rPr b="0" baseline="0" i="0" lang="en-US" sz="1800" u="none" cap="none" strike="noStrike">
                <a:solidFill>
                  <a:schemeClr val="dk1"/>
                </a:solidFill>
                <a:latin typeface="Arial"/>
                <a:ea typeface="Arial"/>
                <a:cs typeface="Arial"/>
                <a:sym typeface="Arial"/>
              </a:rPr>
              <a:t>GSA purchases office products from Staples a 2</a:t>
            </a:r>
            <a:r>
              <a:rPr b="0" baseline="30000" i="0" lang="en-US" sz="1800" u="none" cap="none" strike="noStrike">
                <a:solidFill>
                  <a:schemeClr val="dk1"/>
                </a:solidFill>
                <a:latin typeface="Arial"/>
                <a:ea typeface="Arial"/>
                <a:cs typeface="Arial"/>
                <a:sym typeface="Arial"/>
              </a:rPr>
              <a:t>nd</a:t>
            </a:r>
            <a:r>
              <a:rPr b="0" baseline="0" i="0" lang="en-US" sz="1800" u="none" cap="none" strike="noStrike">
                <a:solidFill>
                  <a:schemeClr val="dk1"/>
                </a:solidFill>
                <a:latin typeface="Arial"/>
                <a:ea typeface="Arial"/>
                <a:cs typeface="Arial"/>
                <a:sym typeface="Arial"/>
              </a:rPr>
              <a:t> time, processing a payment to be disbursed for this purchase</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180"/>
              </a:spcAft>
              <a:buClr>
                <a:schemeClr val="dk1"/>
              </a:buClr>
              <a:buSzPct val="100000"/>
              <a:buFont typeface="Arial"/>
              <a:buChar char="•"/>
            </a:pPr>
            <a:r>
              <a:rPr b="0" baseline="0" i="0" lang="en-US" sz="1800" u="none" cap="none" strike="noStrike">
                <a:solidFill>
                  <a:schemeClr val="dk1"/>
                </a:solidFill>
                <a:latin typeface="Arial"/>
                <a:ea typeface="Arial"/>
                <a:cs typeface="Arial"/>
                <a:sym typeface="Arial"/>
              </a:rPr>
              <a:t>USDA on behalf of GSA offsets the undisbursed payment with the outstanding Debt Account via the IOF document</a:t>
            </a:r>
          </a:p>
        </p:txBody>
      </p:sp>
      <p:sp>
        <p:nvSpPr>
          <p:cNvPr id="1018" name="Shape 1018"/>
          <p:cNvSpPr txBox="1"/>
          <p:nvPr>
            <p:ph idx="12" type="sldNum"/>
          </p:nvPr>
        </p:nvSpPr>
        <p:spPr>
          <a:xfrm>
            <a:off x="4291" y="6504498"/>
            <a:ext cx="429158" cy="30797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019" name="Shape 1019"/>
          <p:cNvSpPr txBox="1"/>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3" name="Shape 1023"/>
        <p:cNvGrpSpPr/>
        <p:nvPr/>
      </p:nvGrpSpPr>
      <p:grpSpPr>
        <a:xfrm>
          <a:off x="0" y="0"/>
          <a:ext cx="0" cy="0"/>
          <a:chOff x="0" y="0"/>
          <a:chExt cx="0" cy="0"/>
        </a:xfrm>
      </p:grpSpPr>
      <p:sp>
        <p:nvSpPr>
          <p:cNvPr id="1024" name="Shape 1024"/>
          <p:cNvSpPr txBox="1"/>
          <p:nvPr>
            <p:ph type="title"/>
          </p:nvPr>
        </p:nvSpPr>
        <p:spPr>
          <a:xfrm>
            <a:off x="455612" y="391162"/>
            <a:ext cx="84867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Promissory Note Process – Overview and Lifecycle</a:t>
            </a:r>
          </a:p>
        </p:txBody>
      </p:sp>
      <p:sp>
        <p:nvSpPr>
          <p:cNvPr id="1025" name="Shape 1025"/>
          <p:cNvSpPr/>
          <p:nvPr/>
        </p:nvSpPr>
        <p:spPr>
          <a:xfrm>
            <a:off x="544749" y="1556425"/>
            <a:ext cx="826851" cy="642024"/>
          </a:xfrm>
          <a:prstGeom prst="rect">
            <a:avLst/>
          </a:prstGeom>
          <a:noFill/>
          <a:ln>
            <a:noFill/>
          </a:ln>
        </p:spPr>
        <p:txBody>
          <a:bodyPr anchorCtr="0" anchor="ctr" bIns="0" lIns="63500" rIns="64800" tIns="0">
            <a:noAutofit/>
          </a:bodyPr>
          <a:lstStyle/>
          <a:p>
            <a:pPr indent="0" lvl="0" marL="0" marR="0" rtl="0" algn="ctr">
              <a:spcBef>
                <a:spcPts val="0"/>
              </a:spcBef>
              <a:spcAft>
                <a:spcPts val="0"/>
              </a:spcAft>
              <a:buNone/>
            </a:pPr>
            <a:r>
              <a:t/>
            </a:r>
            <a:endParaRPr b="1" baseline="0" i="0" sz="1600" u="none" cap="none" strike="noStrike">
              <a:solidFill>
                <a:schemeClr val="lt1"/>
              </a:solidFill>
              <a:latin typeface="Arial"/>
              <a:ea typeface="Arial"/>
              <a:cs typeface="Arial"/>
              <a:sym typeface="Arial"/>
            </a:endParaRPr>
          </a:p>
        </p:txBody>
      </p:sp>
      <p:sp>
        <p:nvSpPr>
          <p:cNvPr id="1026" name="Shape 1026"/>
          <p:cNvSpPr/>
          <p:nvPr/>
        </p:nvSpPr>
        <p:spPr>
          <a:xfrm>
            <a:off x="1492100" y="1619933"/>
            <a:ext cx="1524000" cy="1818741"/>
          </a:xfrm>
          <a:prstGeom prst="roundRect">
            <a:avLst>
              <a:gd fmla="val 16667" name="adj"/>
            </a:avLst>
          </a:prstGeom>
          <a:solidFill>
            <a:schemeClr val="accent2"/>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60"/>
              </a:spcAft>
              <a:buSzPct val="25000"/>
              <a:buNone/>
            </a:pPr>
            <a:r>
              <a:rPr b="0" baseline="0" i="0" lang="en-US" sz="1800" u="none" cap="none" strike="noStrike">
                <a:solidFill>
                  <a:schemeClr val="lt1"/>
                </a:solidFill>
                <a:latin typeface="Arial"/>
                <a:ea typeface="Arial"/>
                <a:cs typeface="Arial"/>
                <a:sym typeface="Arial"/>
              </a:rPr>
              <a:t>Debtor Request for Payment Schedule</a:t>
            </a:r>
          </a:p>
        </p:txBody>
      </p:sp>
      <p:sp>
        <p:nvSpPr>
          <p:cNvPr id="1027" name="Shape 1027"/>
          <p:cNvSpPr/>
          <p:nvPr/>
        </p:nvSpPr>
        <p:spPr>
          <a:xfrm>
            <a:off x="3168500" y="2346424"/>
            <a:ext cx="457200" cy="365759"/>
          </a:xfrm>
          <a:prstGeom prst="rightArrow">
            <a:avLst>
              <a:gd fmla="val 50000" name="adj1"/>
              <a:gd fmla="val 50000" name="adj2"/>
            </a:avLst>
          </a:prstGeom>
          <a:solidFill>
            <a:schemeClr val="accent2"/>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0" baseline="0" i="0" sz="1800" u="none" cap="none" strike="noStrike">
              <a:solidFill>
                <a:schemeClr val="lt1"/>
              </a:solidFill>
              <a:latin typeface="Arial"/>
              <a:ea typeface="Arial"/>
              <a:cs typeface="Arial"/>
              <a:sym typeface="Arial"/>
            </a:endParaRPr>
          </a:p>
        </p:txBody>
      </p:sp>
      <p:sp>
        <p:nvSpPr>
          <p:cNvPr id="1028" name="Shape 1028"/>
          <p:cNvSpPr/>
          <p:nvPr/>
        </p:nvSpPr>
        <p:spPr>
          <a:xfrm>
            <a:off x="3778101" y="1619933"/>
            <a:ext cx="1524000" cy="1818741"/>
          </a:xfrm>
          <a:prstGeom prst="roundRect">
            <a:avLst>
              <a:gd fmla="val 16667" name="adj"/>
            </a:avLst>
          </a:prstGeom>
          <a:solidFill>
            <a:schemeClr val="accent3"/>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60"/>
              </a:spcAft>
              <a:buSzPct val="25000"/>
              <a:buNone/>
            </a:pPr>
            <a:r>
              <a:rPr b="0" baseline="0" i="0" lang="en-US" sz="1800" u="none" cap="none" strike="noStrike">
                <a:solidFill>
                  <a:schemeClr val="lt1"/>
                </a:solidFill>
                <a:latin typeface="Arial"/>
                <a:ea typeface="Arial"/>
                <a:cs typeface="Arial"/>
                <a:sym typeface="Arial"/>
              </a:rPr>
              <a:t>Amortization Schedule Established in Pegasys</a:t>
            </a:r>
          </a:p>
        </p:txBody>
      </p:sp>
      <p:sp>
        <p:nvSpPr>
          <p:cNvPr id="1029" name="Shape 1029"/>
          <p:cNvSpPr/>
          <p:nvPr/>
        </p:nvSpPr>
        <p:spPr>
          <a:xfrm>
            <a:off x="5454501" y="2346424"/>
            <a:ext cx="457200" cy="365759"/>
          </a:xfrm>
          <a:prstGeom prst="rightArrow">
            <a:avLst>
              <a:gd fmla="val 50000" name="adj1"/>
              <a:gd fmla="val 50000" name="adj2"/>
            </a:avLst>
          </a:prstGeom>
          <a:solidFill>
            <a:schemeClr val="accent2"/>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0" baseline="0" i="0" sz="1800" u="none" cap="none" strike="noStrike">
              <a:solidFill>
                <a:schemeClr val="lt1"/>
              </a:solidFill>
              <a:latin typeface="Arial"/>
              <a:ea typeface="Arial"/>
              <a:cs typeface="Arial"/>
              <a:sym typeface="Arial"/>
            </a:endParaRPr>
          </a:p>
        </p:txBody>
      </p:sp>
      <p:sp>
        <p:nvSpPr>
          <p:cNvPr id="1030" name="Shape 1030"/>
          <p:cNvSpPr/>
          <p:nvPr/>
        </p:nvSpPr>
        <p:spPr>
          <a:xfrm>
            <a:off x="6064101" y="1619933"/>
            <a:ext cx="1524000" cy="1818741"/>
          </a:xfrm>
          <a:prstGeom prst="roundRect">
            <a:avLst>
              <a:gd fmla="val 16667" name="adj"/>
            </a:avLst>
          </a:prstGeom>
          <a:solidFill>
            <a:srgbClr val="8AC6CC"/>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60"/>
              </a:spcAft>
              <a:buSzPct val="25000"/>
              <a:buNone/>
            </a:pPr>
            <a:r>
              <a:rPr b="0" baseline="0" i="0" lang="en-US" sz="1800" u="none" cap="none" strike="noStrike">
                <a:solidFill>
                  <a:schemeClr val="lt1"/>
                </a:solidFill>
                <a:latin typeface="Arial"/>
                <a:ea typeface="Arial"/>
                <a:cs typeface="Arial"/>
                <a:sym typeface="Arial"/>
              </a:rPr>
              <a:t>Generate Pegasys Promissory Note</a:t>
            </a:r>
          </a:p>
        </p:txBody>
      </p:sp>
      <p:sp>
        <p:nvSpPr>
          <p:cNvPr id="1031" name="Shape 1031"/>
          <p:cNvSpPr/>
          <p:nvPr/>
        </p:nvSpPr>
        <p:spPr>
          <a:xfrm>
            <a:off x="1499191" y="4485794"/>
            <a:ext cx="1524000" cy="914400"/>
          </a:xfrm>
          <a:prstGeom prst="roundRect">
            <a:avLst>
              <a:gd fmla="val 16667" name="adj"/>
            </a:avLst>
          </a:prstGeom>
          <a:solidFill>
            <a:srgbClr val="3C8C92"/>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60"/>
              </a:spcAft>
              <a:buSzPct val="25000"/>
              <a:buNone/>
            </a:pPr>
            <a:r>
              <a:rPr b="0" baseline="0" i="0" lang="en-US" sz="1800" u="none" cap="none" strike="noStrike">
                <a:solidFill>
                  <a:schemeClr val="lt1"/>
                </a:solidFill>
                <a:latin typeface="Arial"/>
                <a:ea typeface="Arial"/>
                <a:cs typeface="Arial"/>
                <a:sym typeface="Arial"/>
              </a:rPr>
              <a:t>Promissory Note Sent to Debtor</a:t>
            </a:r>
          </a:p>
        </p:txBody>
      </p:sp>
      <p:sp>
        <p:nvSpPr>
          <p:cNvPr id="1032" name="Shape 1032"/>
          <p:cNvSpPr/>
          <p:nvPr/>
        </p:nvSpPr>
        <p:spPr>
          <a:xfrm>
            <a:off x="3175591" y="4760114"/>
            <a:ext cx="457200" cy="365759"/>
          </a:xfrm>
          <a:prstGeom prst="rightArrow">
            <a:avLst>
              <a:gd fmla="val 50000" name="adj1"/>
              <a:gd fmla="val 50000" name="adj2"/>
            </a:avLst>
          </a:prstGeom>
          <a:solidFill>
            <a:schemeClr val="accent2"/>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0" baseline="0" i="0" sz="1800" u="none" cap="none" strike="noStrike">
              <a:solidFill>
                <a:schemeClr val="lt1"/>
              </a:solidFill>
              <a:latin typeface="Arial"/>
              <a:ea typeface="Arial"/>
              <a:cs typeface="Arial"/>
              <a:sym typeface="Arial"/>
            </a:endParaRPr>
          </a:p>
        </p:txBody>
      </p:sp>
      <p:sp>
        <p:nvSpPr>
          <p:cNvPr id="1033" name="Shape 1033"/>
          <p:cNvSpPr/>
          <p:nvPr/>
        </p:nvSpPr>
        <p:spPr>
          <a:xfrm>
            <a:off x="3785191" y="4485794"/>
            <a:ext cx="1524000" cy="914400"/>
          </a:xfrm>
          <a:prstGeom prst="roundRect">
            <a:avLst>
              <a:gd fmla="val 16667" name="adj"/>
            </a:avLst>
          </a:prstGeom>
          <a:solidFill>
            <a:srgbClr val="666699"/>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60"/>
              </a:spcAft>
              <a:buSzPct val="25000"/>
              <a:buNone/>
            </a:pPr>
            <a:r>
              <a:rPr b="0" baseline="0" i="0" lang="en-US" sz="1800" u="none" cap="none" strike="noStrike">
                <a:solidFill>
                  <a:schemeClr val="lt1"/>
                </a:solidFill>
                <a:latin typeface="Arial"/>
                <a:ea typeface="Arial"/>
                <a:cs typeface="Arial"/>
                <a:sym typeface="Arial"/>
              </a:rPr>
              <a:t>Debtor Receives Promissory Note</a:t>
            </a:r>
          </a:p>
        </p:txBody>
      </p:sp>
      <p:sp>
        <p:nvSpPr>
          <p:cNvPr id="1034" name="Shape 1034"/>
          <p:cNvSpPr/>
          <p:nvPr/>
        </p:nvSpPr>
        <p:spPr>
          <a:xfrm>
            <a:off x="5461591" y="4760114"/>
            <a:ext cx="457200" cy="365759"/>
          </a:xfrm>
          <a:prstGeom prst="rightArrow">
            <a:avLst>
              <a:gd fmla="val 50000" name="adj1"/>
              <a:gd fmla="val 50000" name="adj2"/>
            </a:avLst>
          </a:prstGeom>
          <a:solidFill>
            <a:schemeClr val="accent2"/>
          </a:solidFill>
          <a:ln>
            <a:noFill/>
          </a:ln>
        </p:spPr>
        <p:txBody>
          <a:bodyPr anchorCtr="0" anchor="ctr" bIns="45700" lIns="91425" rIns="91425" tIns="45700">
            <a:noAutofit/>
          </a:bodyPr>
          <a:lstStyle/>
          <a:p>
            <a:pPr indent="0" lvl="0" marL="0" marR="0" rtl="0" algn="ctr">
              <a:lnSpc>
                <a:spcPct val="85000"/>
              </a:lnSpc>
              <a:spcBef>
                <a:spcPts val="0"/>
              </a:spcBef>
              <a:spcAft>
                <a:spcPts val="360"/>
              </a:spcAft>
              <a:buNone/>
            </a:pPr>
            <a:r>
              <a:t/>
            </a:r>
            <a:endParaRPr b="0" baseline="0" i="0" sz="1800" u="none" cap="none" strike="noStrike">
              <a:solidFill>
                <a:schemeClr val="lt1"/>
              </a:solidFill>
              <a:latin typeface="Arial"/>
              <a:ea typeface="Arial"/>
              <a:cs typeface="Arial"/>
              <a:sym typeface="Arial"/>
            </a:endParaRPr>
          </a:p>
        </p:txBody>
      </p:sp>
      <p:sp>
        <p:nvSpPr>
          <p:cNvPr id="1035" name="Shape 1035"/>
          <p:cNvSpPr/>
          <p:nvPr/>
        </p:nvSpPr>
        <p:spPr>
          <a:xfrm>
            <a:off x="6071191" y="4485794"/>
            <a:ext cx="1524000" cy="914400"/>
          </a:xfrm>
          <a:prstGeom prst="roundRect">
            <a:avLst>
              <a:gd fmla="val 16667" name="adj"/>
            </a:avLst>
          </a:prstGeom>
          <a:solidFill>
            <a:srgbClr val="3F3F3F"/>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85000"/>
              </a:lnSpc>
              <a:spcBef>
                <a:spcPts val="0"/>
              </a:spcBef>
              <a:spcAft>
                <a:spcPts val="360"/>
              </a:spcAft>
              <a:buSzPct val="25000"/>
              <a:buNone/>
            </a:pPr>
            <a:r>
              <a:rPr b="0" baseline="0" i="0" lang="en-US" sz="1800" u="none" cap="none" strike="noStrike">
                <a:solidFill>
                  <a:schemeClr val="lt1"/>
                </a:solidFill>
                <a:latin typeface="Arial"/>
                <a:ea typeface="Arial"/>
                <a:cs typeface="Arial"/>
                <a:sym typeface="Arial"/>
              </a:rPr>
              <a:t>Signed and Notarized Copy of Promissory Note Received</a:t>
            </a:r>
          </a:p>
        </p:txBody>
      </p:sp>
      <p:grpSp>
        <p:nvGrpSpPr>
          <p:cNvPr id="1036" name="Shape 1036"/>
          <p:cNvGrpSpPr/>
          <p:nvPr/>
        </p:nvGrpSpPr>
        <p:grpSpPr>
          <a:xfrm rot="-5400000">
            <a:off x="6624456" y="3569921"/>
            <a:ext cx="339493" cy="397144"/>
            <a:chOff x="3989616" y="1149693"/>
            <a:chExt cx="339493" cy="397144"/>
          </a:xfrm>
        </p:grpSpPr>
        <p:sp>
          <p:nvSpPr>
            <p:cNvPr id="1037" name="Shape 1037"/>
            <p:cNvSpPr/>
            <p:nvPr/>
          </p:nvSpPr>
          <p:spPr>
            <a:xfrm rot="10800000">
              <a:off x="3989616" y="1149693"/>
              <a:ext cx="339493" cy="397144"/>
            </a:xfrm>
            <a:prstGeom prst="rightArrow">
              <a:avLst>
                <a:gd fmla="val 60000" name="adj1"/>
                <a:gd fmla="val 50000" name="adj2"/>
              </a:avLst>
            </a:prstGeom>
            <a:solidFill>
              <a:schemeClr val="accent2"/>
            </a:solidFill>
            <a:ln>
              <a:noFill/>
            </a:ln>
          </p:spPr>
          <p:txBody>
            <a:bodyPr anchorCtr="0" anchor="ctr" bIns="91425" lIns="91425" rIns="91425" tIns="91425">
              <a:noAutofit/>
            </a:bodyPr>
            <a:lstStyle/>
            <a:p>
              <a:pPr>
                <a:spcBef>
                  <a:spcPts val="0"/>
                </a:spcBef>
                <a:buNone/>
              </a:pPr>
              <a:r>
                <a:t/>
              </a:r>
              <a:endParaRPr/>
            </a:p>
          </p:txBody>
        </p:sp>
        <p:sp>
          <p:nvSpPr>
            <p:cNvPr id="1038" name="Shape 1038"/>
            <p:cNvSpPr/>
            <p:nvPr/>
          </p:nvSpPr>
          <p:spPr>
            <a:xfrm>
              <a:off x="4091464" y="1229123"/>
              <a:ext cx="237645" cy="238285"/>
            </a:xfrm>
            <a:prstGeom prst="rect">
              <a:avLst/>
            </a:prstGeom>
            <a:noFill/>
            <a:ln>
              <a:noFill/>
            </a:ln>
          </p:spPr>
          <p:txBody>
            <a:bodyPr anchorCtr="0" anchor="ctr" bIns="0" lIns="0" rIns="0" tIns="0">
              <a:noAutofit/>
            </a:bodyPr>
            <a:lstStyle/>
            <a:p>
              <a:pPr indent="0" lvl="0" marL="0" marR="0" rtl="0" algn="ctr">
                <a:lnSpc>
                  <a:spcPct val="90000"/>
                </a:lnSpc>
                <a:spcBef>
                  <a:spcPts val="0"/>
                </a:spcBef>
                <a:spcAft>
                  <a:spcPts val="490"/>
                </a:spcAft>
                <a:buNone/>
              </a:pPr>
              <a:r>
                <a:t/>
              </a:r>
              <a:endParaRPr b="0" baseline="0" i="0" sz="1400" u="none" cap="none" strike="noStrike">
                <a:solidFill>
                  <a:schemeClr val="lt1"/>
                </a:solidFill>
                <a:latin typeface="Arial"/>
                <a:ea typeface="Arial"/>
                <a:cs typeface="Arial"/>
                <a:sym typeface="Arial"/>
              </a:endParaRPr>
            </a:p>
          </p:txBody>
        </p:sp>
      </p:grpSp>
      <p:pic>
        <p:nvPicPr>
          <p:cNvPr id="1039" name="Shape 1039"/>
          <p:cNvPicPr preferRelativeResize="0"/>
          <p:nvPr/>
        </p:nvPicPr>
        <p:blipFill rotWithShape="1">
          <a:blip r:embed="rId3">
            <a:alphaModFix/>
          </a:blip>
          <a:srcRect b="0" l="0" r="0" t="0"/>
          <a:stretch/>
        </p:blipFill>
        <p:spPr>
          <a:xfrm>
            <a:off x="2630856" y="1262492"/>
            <a:ext cx="649989" cy="756155"/>
          </a:xfrm>
          <a:prstGeom prst="rect">
            <a:avLst/>
          </a:prstGeom>
          <a:noFill/>
          <a:ln>
            <a:noFill/>
          </a:ln>
        </p:spPr>
      </p:pic>
      <p:pic>
        <p:nvPicPr>
          <p:cNvPr id="1040" name="Shape 1040"/>
          <p:cNvPicPr preferRelativeResize="0"/>
          <p:nvPr/>
        </p:nvPicPr>
        <p:blipFill rotWithShape="1">
          <a:blip r:embed="rId4">
            <a:alphaModFix/>
          </a:blip>
          <a:srcRect b="0" l="0" r="0" t="0"/>
          <a:stretch/>
        </p:blipFill>
        <p:spPr>
          <a:xfrm>
            <a:off x="4958871" y="1320055"/>
            <a:ext cx="735479" cy="733645"/>
          </a:xfrm>
          <a:prstGeom prst="rect">
            <a:avLst/>
          </a:prstGeom>
          <a:noFill/>
          <a:ln>
            <a:noFill/>
          </a:ln>
        </p:spPr>
      </p:pic>
      <p:pic>
        <p:nvPicPr>
          <p:cNvPr id="1041" name="Shape 1041"/>
          <p:cNvPicPr preferRelativeResize="0"/>
          <p:nvPr/>
        </p:nvPicPr>
        <p:blipFill rotWithShape="1">
          <a:blip r:embed="rId5">
            <a:alphaModFix/>
          </a:blip>
          <a:srcRect b="0" l="0" r="0" t="0"/>
          <a:stretch/>
        </p:blipFill>
        <p:spPr>
          <a:xfrm>
            <a:off x="756418" y="5431532"/>
            <a:ext cx="859729" cy="859729"/>
          </a:xfrm>
          <a:prstGeom prst="rect">
            <a:avLst/>
          </a:prstGeom>
          <a:noFill/>
          <a:ln>
            <a:noFill/>
          </a:ln>
        </p:spPr>
      </p:pic>
      <p:pic>
        <p:nvPicPr>
          <p:cNvPr id="1042" name="Shape 1042"/>
          <p:cNvPicPr preferRelativeResize="0"/>
          <p:nvPr/>
        </p:nvPicPr>
        <p:blipFill rotWithShape="1">
          <a:blip r:embed="rId6">
            <a:alphaModFix/>
          </a:blip>
          <a:srcRect b="0" l="0" r="0" t="0"/>
          <a:stretch/>
        </p:blipFill>
        <p:spPr>
          <a:xfrm>
            <a:off x="3501630" y="5431532"/>
            <a:ext cx="878985" cy="878985"/>
          </a:xfrm>
          <a:prstGeom prst="rect">
            <a:avLst/>
          </a:prstGeom>
          <a:noFill/>
          <a:ln>
            <a:noFill/>
          </a:ln>
        </p:spPr>
      </p:pic>
      <p:sp>
        <p:nvSpPr>
          <p:cNvPr id="1043" name="Shape 1043"/>
          <p:cNvSpPr/>
          <p:nvPr/>
        </p:nvSpPr>
        <p:spPr>
          <a:xfrm>
            <a:off x="5642676" y="5587655"/>
            <a:ext cx="1133474" cy="566737"/>
          </a:xfrm>
          <a:custGeom>
            <a:pathLst>
              <a:path extrusionOk="0" h="120000" w="120000">
                <a:moveTo>
                  <a:pt x="77" y="0"/>
                </a:moveTo>
                <a:lnTo>
                  <a:pt x="120000" y="0"/>
                </a:lnTo>
                <a:lnTo>
                  <a:pt x="120000" y="120155"/>
                </a:lnTo>
                <a:lnTo>
                  <a:pt x="77" y="120155"/>
                </a:lnTo>
                <a:lnTo>
                  <a:pt x="77" y="0"/>
                </a:lnTo>
                <a:close/>
              </a:path>
              <a:path extrusionOk="0" h="120000" w="120000">
                <a:moveTo>
                  <a:pt x="102644" y="11305"/>
                </a:moveTo>
                <a:lnTo>
                  <a:pt x="114105" y="11305"/>
                </a:lnTo>
                <a:lnTo>
                  <a:pt x="114105" y="36438"/>
                </a:lnTo>
                <a:lnTo>
                  <a:pt x="102644" y="36438"/>
                </a:lnTo>
                <a:lnTo>
                  <a:pt x="102644" y="11305"/>
                </a:lnTo>
                <a:close/>
              </a:path>
              <a:path extrusionOk="0" h="120000" w="120000">
                <a:moveTo>
                  <a:pt x="4911" y="11622"/>
                </a:moveTo>
                <a:lnTo>
                  <a:pt x="41250" y="11622"/>
                </a:lnTo>
                <a:lnTo>
                  <a:pt x="41250" y="15388"/>
                </a:lnTo>
                <a:lnTo>
                  <a:pt x="4911" y="15388"/>
                </a:lnTo>
                <a:lnTo>
                  <a:pt x="4911" y="11622"/>
                </a:lnTo>
                <a:close/>
              </a:path>
              <a:path extrusionOk="0" h="120000" w="120000">
                <a:moveTo>
                  <a:pt x="4911" y="17272"/>
                </a:moveTo>
                <a:lnTo>
                  <a:pt x="41250" y="17272"/>
                </a:lnTo>
                <a:lnTo>
                  <a:pt x="41250" y="21044"/>
                </a:lnTo>
                <a:lnTo>
                  <a:pt x="4911" y="21044"/>
                </a:lnTo>
                <a:lnTo>
                  <a:pt x="4911" y="17272"/>
                </a:lnTo>
                <a:close/>
              </a:path>
              <a:path extrusionOk="0" h="120000" w="120000">
                <a:moveTo>
                  <a:pt x="4911" y="22927"/>
                </a:moveTo>
                <a:lnTo>
                  <a:pt x="41250" y="22927"/>
                </a:lnTo>
                <a:lnTo>
                  <a:pt x="41250" y="26700"/>
                </a:lnTo>
                <a:lnTo>
                  <a:pt x="4911" y="26700"/>
                </a:lnTo>
                <a:lnTo>
                  <a:pt x="4911" y="22927"/>
                </a:lnTo>
                <a:close/>
              </a:path>
              <a:path extrusionOk="0" h="120000" w="120000">
                <a:moveTo>
                  <a:pt x="28483" y="28583"/>
                </a:moveTo>
                <a:lnTo>
                  <a:pt x="41250" y="28583"/>
                </a:lnTo>
                <a:lnTo>
                  <a:pt x="41250" y="32355"/>
                </a:lnTo>
                <a:lnTo>
                  <a:pt x="28483" y="32355"/>
                </a:lnTo>
                <a:lnTo>
                  <a:pt x="28483" y="28583"/>
                </a:lnTo>
                <a:close/>
              </a:path>
            </a:pathLst>
          </a:custGeom>
          <a:solidFill>
            <a:srgbClr val="FFFFFF"/>
          </a:solidFill>
          <a:ln cap="flat" cmpd="sng" w="9525">
            <a:solidFill>
              <a:srgbClr val="000000"/>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1044" name="Shape 1044"/>
          <p:cNvSpPr txBox="1"/>
          <p:nvPr>
            <p:ph idx="12" type="sldNum"/>
          </p:nvPr>
        </p:nvSpPr>
        <p:spPr>
          <a:xfrm>
            <a:off x="4291" y="6504498"/>
            <a:ext cx="429158" cy="30797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045" name="Shape 1045"/>
          <p:cNvSpPr txBox="1"/>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pic>
        <p:nvPicPr>
          <p:cNvPr id="1046" name="Shape 1046"/>
          <p:cNvPicPr preferRelativeResize="0"/>
          <p:nvPr/>
        </p:nvPicPr>
        <p:blipFill rotWithShape="1">
          <a:blip r:embed="rId7">
            <a:alphaModFix/>
          </a:blip>
          <a:srcRect b="0" l="0" r="0" t="0"/>
          <a:stretch/>
        </p:blipFill>
        <p:spPr>
          <a:xfrm>
            <a:off x="7106650" y="1320055"/>
            <a:ext cx="640656" cy="684148"/>
          </a:xfrm>
          <a:prstGeom prst="rect">
            <a:avLst/>
          </a:prstGeom>
          <a:noFill/>
          <a:ln>
            <a:noFill/>
          </a:ln>
        </p:spPr>
      </p:pic>
    </p:spTree>
  </p:cSld>
  <p:clrMapOvr>
    <a:masterClrMapping/>
  </p:clrMapOvr>
  <p:transition spd="slow">
    <p:cut/>
  </p:transition>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1" name="Shape 1051"/>
        <p:cNvGrpSpPr/>
        <p:nvPr/>
      </p:nvGrpSpPr>
      <p:grpSpPr>
        <a:xfrm>
          <a:off x="0" y="0"/>
          <a:ext cx="0" cy="0"/>
          <a:chOff x="0" y="0"/>
          <a:chExt cx="0" cy="0"/>
        </a:xfrm>
      </p:grpSpPr>
      <p:sp>
        <p:nvSpPr>
          <p:cNvPr id="1052" name="Shape 1052"/>
          <p:cNvSpPr txBox="1"/>
          <p:nvPr>
            <p:ph type="title"/>
          </p:nvPr>
        </p:nvSpPr>
        <p:spPr>
          <a:xfrm>
            <a:off x="455612" y="391162"/>
            <a:ext cx="84867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Promissory Note Process – Amortization Schedule</a:t>
            </a:r>
          </a:p>
        </p:txBody>
      </p:sp>
      <p:sp>
        <p:nvSpPr>
          <p:cNvPr id="1053" name="Shape 1053"/>
          <p:cNvSpPr/>
          <p:nvPr/>
        </p:nvSpPr>
        <p:spPr>
          <a:xfrm>
            <a:off x="946299" y="1307805"/>
            <a:ext cx="7442788" cy="4465674"/>
          </a:xfrm>
          <a:custGeom>
            <a:pathLst>
              <a:path extrusionOk="0" h="120000" w="120000">
                <a:moveTo>
                  <a:pt x="0" y="0"/>
                </a:moveTo>
                <a:lnTo>
                  <a:pt x="120000" y="0"/>
                </a:lnTo>
                <a:lnTo>
                  <a:pt x="120000" y="120000"/>
                </a:lnTo>
                <a:lnTo>
                  <a:pt x="0" y="120000"/>
                </a:lnTo>
                <a:close/>
              </a:path>
              <a:path extrusionOk="0" fill="none" h="120000" w="120000">
                <a:moveTo>
                  <a:pt x="-9999" y="0"/>
                </a:moveTo>
                <a:close/>
                <a:lnTo>
                  <a:pt x="-9999" y="120000"/>
                </a:lnTo>
              </a:path>
              <a:path extrusionOk="0" fill="none" h="120000" w="120000">
                <a:moveTo>
                  <a:pt x="-9999" y="22500"/>
                </a:moveTo>
                <a:lnTo>
                  <a:pt x="-45999" y="135000"/>
                </a:lnTo>
              </a:path>
            </a:pathLst>
          </a:custGeom>
          <a:noFill/>
          <a:ln>
            <a:noFill/>
          </a:ln>
        </p:spPr>
        <p:txBody>
          <a:bodyPr anchorCtr="1" anchor="ctr" bIns="45700" lIns="91425" rIns="91425" tIns="45700">
            <a:noAutofit/>
          </a:bodyPr>
          <a:lstStyle/>
          <a:p>
            <a:pPr indent="-114300" lvl="1" marL="114300" marR="0" rtl="0" algn="l">
              <a:lnSpc>
                <a:spcPct val="75000"/>
              </a:lnSpc>
              <a:spcBef>
                <a:spcPts val="0"/>
              </a:spcBef>
              <a:spcAft>
                <a:spcPts val="0"/>
              </a:spcAft>
              <a:buClr>
                <a:schemeClr val="dk1"/>
              </a:buClr>
              <a:buSzPct val="100000"/>
              <a:buFont typeface="Arial"/>
              <a:buChar char="•"/>
            </a:pPr>
            <a:r>
              <a:rPr b="0" baseline="0" i="0" lang="en-US" sz="1800" u="none" cap="none" strike="noStrike">
                <a:solidFill>
                  <a:schemeClr val="dk1"/>
                </a:solidFill>
                <a:latin typeface="Arial"/>
                <a:ea typeface="Arial"/>
                <a:cs typeface="Arial"/>
                <a:sym typeface="Arial"/>
              </a:rPr>
              <a:t>GSA rents a vehicle to a Non-Federal customer</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0"/>
              </a:spcAft>
              <a:buClr>
                <a:schemeClr val="dk1"/>
              </a:buClr>
              <a:buSzPct val="100000"/>
              <a:buFont typeface="Arial"/>
              <a:buChar char="•"/>
            </a:pPr>
            <a:r>
              <a:rPr b="0" baseline="0" i="0" lang="en-US" sz="1800" u="none" cap="none" strike="noStrike">
                <a:solidFill>
                  <a:schemeClr val="dk1"/>
                </a:solidFill>
                <a:latin typeface="Arial"/>
                <a:ea typeface="Arial"/>
                <a:cs typeface="Arial"/>
                <a:sym typeface="Arial"/>
              </a:rPr>
              <a:t>The customer is involved in an accident (hit by another car)</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0"/>
              </a:spcAft>
              <a:buClr>
                <a:schemeClr val="dk1"/>
              </a:buClr>
              <a:buSzPct val="100000"/>
              <a:buFont typeface="Arial"/>
              <a:buChar char="•"/>
            </a:pPr>
            <a:r>
              <a:rPr b="0" baseline="0" i="0" lang="en-US" sz="1800" u="none" cap="none" strike="noStrike">
                <a:solidFill>
                  <a:schemeClr val="dk1"/>
                </a:solidFill>
                <a:latin typeface="Arial"/>
                <a:ea typeface="Arial"/>
                <a:cs typeface="Arial"/>
                <a:sym typeface="Arial"/>
              </a:rPr>
              <a:t>USDA on behalf of GSA </a:t>
            </a:r>
            <a:r>
              <a:rPr b="1" baseline="0" i="0" lang="en-US" sz="1800" u="sng" cap="none" strike="noStrike">
                <a:solidFill>
                  <a:schemeClr val="dk1"/>
                </a:solidFill>
                <a:latin typeface="Arial"/>
                <a:ea typeface="Arial"/>
                <a:cs typeface="Arial"/>
                <a:sym typeface="Arial"/>
              </a:rPr>
              <a:t>establishes a Debt Account </a:t>
            </a:r>
            <a:r>
              <a:rPr b="0" baseline="0" i="0" lang="en-US" sz="1800" u="none" cap="none" strike="noStrike">
                <a:solidFill>
                  <a:schemeClr val="dk1"/>
                </a:solidFill>
                <a:latin typeface="Arial"/>
                <a:ea typeface="Arial"/>
                <a:cs typeface="Arial"/>
                <a:sym typeface="Arial"/>
              </a:rPr>
              <a:t>against the owner of the other car for damages to the GSA vehicle for $5,000</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0"/>
              </a:spcAft>
              <a:buClr>
                <a:schemeClr val="dk1"/>
              </a:buClr>
              <a:buSzPct val="100000"/>
              <a:buFont typeface="Arial"/>
              <a:buChar char="•"/>
            </a:pPr>
            <a:r>
              <a:rPr b="0" baseline="0" i="0" lang="en-US" sz="1800" u="none" cap="none" strike="noStrike">
                <a:solidFill>
                  <a:schemeClr val="dk1"/>
                </a:solidFill>
                <a:latin typeface="Arial"/>
                <a:ea typeface="Arial"/>
                <a:cs typeface="Arial"/>
                <a:sym typeface="Arial"/>
              </a:rPr>
              <a:t>The debtor requests </a:t>
            </a:r>
            <a:r>
              <a:rPr b="1" baseline="0" i="0" lang="en-US" sz="1800" u="sng" cap="none" strike="noStrike">
                <a:solidFill>
                  <a:schemeClr val="dk1"/>
                </a:solidFill>
                <a:latin typeface="Arial"/>
                <a:ea typeface="Arial"/>
                <a:cs typeface="Arial"/>
                <a:sym typeface="Arial"/>
              </a:rPr>
              <a:t>extension of payment terms </a:t>
            </a:r>
            <a:r>
              <a:rPr b="0" baseline="0" i="0" lang="en-US" sz="1800" u="none" cap="none" strike="noStrike">
                <a:solidFill>
                  <a:schemeClr val="dk1"/>
                </a:solidFill>
                <a:latin typeface="Arial"/>
                <a:ea typeface="Arial"/>
                <a:cs typeface="Arial"/>
                <a:sym typeface="Arial"/>
              </a:rPr>
              <a:t>to pay in monthly installments</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180"/>
              </a:spcAft>
              <a:buClr>
                <a:schemeClr val="dk1"/>
              </a:buClr>
              <a:buSzPct val="100000"/>
              <a:buFont typeface="Arial"/>
              <a:buChar char="•"/>
            </a:pPr>
            <a:r>
              <a:rPr b="0" baseline="0" i="0" lang="en-US" sz="1800" u="none" cap="none" strike="noStrike">
                <a:solidFill>
                  <a:schemeClr val="dk1"/>
                </a:solidFill>
                <a:latin typeface="Arial"/>
                <a:ea typeface="Arial"/>
                <a:cs typeface="Arial"/>
                <a:sym typeface="Arial"/>
              </a:rPr>
              <a:t>USDA on behalf of GSA </a:t>
            </a:r>
            <a:r>
              <a:rPr b="1" baseline="0" i="0" lang="en-US" sz="1800" u="sng" cap="none" strike="noStrike">
                <a:solidFill>
                  <a:schemeClr val="dk1"/>
                </a:solidFill>
                <a:latin typeface="Arial"/>
                <a:ea typeface="Arial"/>
                <a:cs typeface="Arial"/>
                <a:sym typeface="Arial"/>
              </a:rPr>
              <a:t>sets up an Amortization Schedule </a:t>
            </a:r>
            <a:r>
              <a:rPr b="0" baseline="0" i="0" lang="en-US" sz="1800" u="none" cap="none" strike="noStrike">
                <a:solidFill>
                  <a:schemeClr val="dk1"/>
                </a:solidFill>
                <a:latin typeface="Arial"/>
                <a:ea typeface="Arial"/>
                <a:cs typeface="Arial"/>
                <a:sym typeface="Arial"/>
              </a:rPr>
              <a:t>defining the monthly payment amounts</a:t>
            </a:r>
          </a:p>
        </p:txBody>
      </p:sp>
      <p:sp>
        <p:nvSpPr>
          <p:cNvPr id="1054" name="Shape 1054"/>
          <p:cNvSpPr txBox="1"/>
          <p:nvPr>
            <p:ph idx="12" type="sldNum"/>
          </p:nvPr>
        </p:nvSpPr>
        <p:spPr>
          <a:xfrm>
            <a:off x="4291" y="6504498"/>
            <a:ext cx="429158" cy="30797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055" name="Shape 1055"/>
          <p:cNvSpPr txBox="1"/>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9" name="Shape 1059"/>
        <p:cNvGrpSpPr/>
        <p:nvPr/>
      </p:nvGrpSpPr>
      <p:grpSpPr>
        <a:xfrm>
          <a:off x="0" y="0"/>
          <a:ext cx="0" cy="0"/>
          <a:chOff x="0" y="0"/>
          <a:chExt cx="0" cy="0"/>
        </a:xfrm>
      </p:grpSpPr>
      <p:sp>
        <p:nvSpPr>
          <p:cNvPr id="1060" name="Shape 1060"/>
          <p:cNvSpPr txBox="1"/>
          <p:nvPr>
            <p:ph type="title"/>
          </p:nvPr>
        </p:nvSpPr>
        <p:spPr>
          <a:xfrm>
            <a:off x="455612" y="331787"/>
            <a:ext cx="84867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br>
              <a:rPr b="1" baseline="0" i="0" lang="en-US" sz="2600" u="none" cap="none" strike="noStrike">
                <a:solidFill>
                  <a:schemeClr val="lt1"/>
                </a:solidFill>
                <a:latin typeface="Arial"/>
                <a:ea typeface="Arial"/>
                <a:cs typeface="Arial"/>
                <a:sym typeface="Arial"/>
              </a:rPr>
            </a:br>
            <a:r>
              <a:rPr b="1" baseline="0" i="0" lang="en-US" sz="2600" u="none" cap="none" strike="noStrike">
                <a:solidFill>
                  <a:schemeClr val="lt1"/>
                </a:solidFill>
                <a:latin typeface="Arial"/>
                <a:ea typeface="Arial"/>
                <a:cs typeface="Arial"/>
                <a:sym typeface="Arial"/>
              </a:rPr>
              <a:t>Claims Delinquency and </a:t>
            </a:r>
            <a:r>
              <a:rPr b="1" baseline="0" i="0" lang="en-US" sz="2800" u="none" cap="none" strike="noStrike">
                <a:solidFill>
                  <a:schemeClr val="lt1"/>
                </a:solidFill>
                <a:latin typeface="Arial"/>
                <a:ea typeface="Arial"/>
                <a:cs typeface="Arial"/>
                <a:sym typeface="Arial"/>
              </a:rPr>
              <a:t>Receivables Management</a:t>
            </a:r>
          </a:p>
        </p:txBody>
      </p:sp>
      <p:sp>
        <p:nvSpPr>
          <p:cNvPr id="1061" name="Shape 1061"/>
          <p:cNvSpPr txBox="1"/>
          <p:nvPr>
            <p:ph idx="1" type="body"/>
          </p:nvPr>
        </p:nvSpPr>
        <p:spPr>
          <a:xfrm>
            <a:off x="361043" y="1144148"/>
            <a:ext cx="8728363" cy="4905465"/>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Delinquency and Receivables Management of claims includes:</a:t>
            </a:r>
          </a:p>
          <a:p>
            <a:pPr indent="-225425" lvl="1" marL="568325" marR="0" rtl="0" algn="l">
              <a:spcBef>
                <a:spcPts val="1200"/>
              </a:spcBef>
              <a:spcAft>
                <a:spcPts val="0"/>
              </a:spcAft>
              <a:buClr>
                <a:srgbClr val="AF242B"/>
              </a:buClr>
              <a:buSzPct val="75000"/>
              <a:buFont typeface="Noto Sans Symbols"/>
              <a:buChar char="•"/>
            </a:pPr>
            <a:r>
              <a:rPr b="1" baseline="0" i="0" lang="en-US" sz="1800" u="sng" cap="none" strike="noStrike">
                <a:solidFill>
                  <a:schemeClr val="dk1"/>
                </a:solidFill>
                <a:latin typeface="Arial"/>
                <a:ea typeface="Arial"/>
                <a:cs typeface="Arial"/>
                <a:sym typeface="Arial"/>
              </a:rPr>
              <a:t>Dunning:</a:t>
            </a:r>
            <a:r>
              <a:rPr b="0" baseline="0" i="0" lang="en-US" sz="1800" u="none" cap="none" strike="noStrike">
                <a:solidFill>
                  <a:schemeClr val="dk1"/>
                </a:solidFill>
                <a:latin typeface="Arial"/>
                <a:ea typeface="Arial"/>
                <a:cs typeface="Arial"/>
                <a:sym typeface="Arial"/>
              </a:rPr>
              <a:t> Generation of first demand letter and subsequent dunning notices</a:t>
            </a:r>
          </a:p>
          <a:p>
            <a:pPr indent="-225425" lvl="1" marL="568325" marR="0" rtl="0" algn="l">
              <a:spcBef>
                <a:spcPts val="1200"/>
              </a:spcBef>
              <a:spcAft>
                <a:spcPts val="0"/>
              </a:spcAft>
              <a:buClr>
                <a:srgbClr val="AF242B"/>
              </a:buClr>
              <a:buSzPct val="75000"/>
              <a:buFont typeface="Noto Sans Symbols"/>
              <a:buChar char="•"/>
            </a:pPr>
            <a:r>
              <a:rPr b="1" baseline="0" i="0" lang="en-US" sz="1800" u="sng" cap="none" strike="noStrike">
                <a:solidFill>
                  <a:schemeClr val="dk1"/>
                </a:solidFill>
                <a:latin typeface="Arial"/>
                <a:ea typeface="Arial"/>
                <a:cs typeface="Arial"/>
                <a:sym typeface="Arial"/>
              </a:rPr>
              <a:t>Overdue Charges:</a:t>
            </a:r>
            <a:r>
              <a:rPr b="0" baseline="0" i="0" lang="en-US" sz="1800" u="none" cap="none" strike="noStrike">
                <a:solidFill>
                  <a:schemeClr val="dk1"/>
                </a:solidFill>
                <a:latin typeface="Arial"/>
                <a:ea typeface="Arial"/>
                <a:cs typeface="Arial"/>
                <a:sym typeface="Arial"/>
              </a:rPr>
              <a:t> Generation of interest, penalties, and administrative charges</a:t>
            </a:r>
          </a:p>
          <a:p>
            <a:pPr indent="-225425" lvl="1" marL="568325" marR="0" rtl="0" algn="l">
              <a:spcBef>
                <a:spcPts val="1200"/>
              </a:spcBef>
              <a:spcAft>
                <a:spcPts val="0"/>
              </a:spcAft>
              <a:buClr>
                <a:srgbClr val="AF242B"/>
              </a:buClr>
              <a:buSzPct val="75000"/>
              <a:buFont typeface="Noto Sans Symbols"/>
              <a:buChar char="•"/>
            </a:pPr>
            <a:r>
              <a:rPr b="1" baseline="0" i="0" lang="en-US" sz="1800" u="sng" cap="none" strike="noStrike">
                <a:solidFill>
                  <a:schemeClr val="dk1"/>
                </a:solidFill>
                <a:latin typeface="Arial"/>
                <a:ea typeface="Arial"/>
                <a:cs typeface="Arial"/>
                <a:sym typeface="Arial"/>
              </a:rPr>
              <a:t>Debt Write-off:</a:t>
            </a:r>
            <a:r>
              <a:rPr b="0" baseline="0" i="0" lang="en-US" sz="1800" u="none" cap="none" strike="noStrike">
                <a:solidFill>
                  <a:schemeClr val="dk1"/>
                </a:solidFill>
                <a:latin typeface="Arial"/>
                <a:ea typeface="Arial"/>
                <a:cs typeface="Arial"/>
                <a:sym typeface="Arial"/>
              </a:rPr>
              <a:t> Write-off of debt that has been determined to be uncollectible</a:t>
            </a:r>
          </a:p>
          <a:p>
            <a:pPr indent="-225425" lvl="1" marL="568325" marR="0" rtl="0" algn="l">
              <a:spcBef>
                <a:spcPts val="1200"/>
              </a:spcBef>
              <a:spcAft>
                <a:spcPts val="0"/>
              </a:spcAft>
              <a:buClr>
                <a:srgbClr val="AF242B"/>
              </a:buClr>
              <a:buSzPct val="75000"/>
              <a:buFont typeface="Noto Sans Symbols"/>
              <a:buChar char="•"/>
            </a:pPr>
            <a:r>
              <a:rPr b="1" baseline="0" i="0" lang="en-US" sz="1800" u="sng" cap="none" strike="noStrike">
                <a:solidFill>
                  <a:schemeClr val="dk1"/>
                </a:solidFill>
                <a:latin typeface="Arial"/>
                <a:ea typeface="Arial"/>
                <a:cs typeface="Arial"/>
                <a:sym typeface="Arial"/>
              </a:rPr>
              <a:t>Debt Suspension:</a:t>
            </a:r>
            <a:r>
              <a:rPr b="0" baseline="0" i="0" lang="en-US" sz="1800" u="none" cap="none" strike="noStrike">
                <a:solidFill>
                  <a:schemeClr val="dk1"/>
                </a:solidFill>
                <a:latin typeface="Arial"/>
                <a:ea typeface="Arial"/>
                <a:cs typeface="Arial"/>
                <a:sym typeface="Arial"/>
              </a:rPr>
              <a:t> Suspension of debt delinquency due to an active dispute</a:t>
            </a:r>
          </a:p>
          <a:p>
            <a:pPr indent="-225425" lvl="1" marL="568325" marR="0" rtl="0" algn="l">
              <a:spcBef>
                <a:spcPts val="1200"/>
              </a:spcBef>
              <a:spcAft>
                <a:spcPts val="0"/>
              </a:spcAft>
              <a:buClr>
                <a:srgbClr val="AF242B"/>
              </a:buClr>
              <a:buSzPct val="75000"/>
              <a:buFont typeface="Noto Sans Symbols"/>
              <a:buChar char="•"/>
            </a:pPr>
            <a:r>
              <a:rPr b="1" baseline="0" i="0" lang="en-US" sz="1800" u="sng" cap="none" strike="noStrike">
                <a:solidFill>
                  <a:schemeClr val="dk1"/>
                </a:solidFill>
                <a:latin typeface="Arial"/>
                <a:ea typeface="Arial"/>
                <a:cs typeface="Arial"/>
                <a:sym typeface="Arial"/>
              </a:rPr>
              <a:t>Treasury Referral:</a:t>
            </a:r>
            <a:r>
              <a:rPr b="0" baseline="0" i="0" lang="en-US" sz="1800" u="none" cap="none" strike="noStrike">
                <a:solidFill>
                  <a:schemeClr val="dk1"/>
                </a:solidFill>
                <a:latin typeface="Arial"/>
                <a:ea typeface="Arial"/>
                <a:cs typeface="Arial"/>
                <a:sym typeface="Arial"/>
              </a:rPr>
              <a:t> Selection, approval, and transmission of debt information to Treasury for collection on GSA’s behalf</a:t>
            </a:r>
          </a:p>
          <a:p>
            <a:pPr indent="-225425" lvl="1" marL="568325" marR="0" rtl="0" algn="l">
              <a:spcBef>
                <a:spcPts val="1200"/>
              </a:spcBef>
              <a:spcAft>
                <a:spcPts val="0"/>
              </a:spcAft>
              <a:buClr>
                <a:srgbClr val="AF242B"/>
              </a:buClr>
              <a:buSzPct val="75000"/>
              <a:buFont typeface="Noto Sans Symbols"/>
              <a:buChar char="•"/>
            </a:pPr>
            <a:r>
              <a:rPr b="1" baseline="0" i="0" lang="en-US" sz="1800" u="sng" cap="none" strike="noStrike">
                <a:solidFill>
                  <a:schemeClr val="dk1"/>
                </a:solidFill>
                <a:latin typeface="Arial"/>
                <a:ea typeface="Arial"/>
                <a:cs typeface="Arial"/>
                <a:sym typeface="Arial"/>
              </a:rPr>
              <a:t>Allowance for Loss:</a:t>
            </a:r>
            <a:r>
              <a:rPr b="0" baseline="0" i="0" lang="en-US" sz="1800" u="none" cap="none" strike="noStrike">
                <a:solidFill>
                  <a:schemeClr val="dk1"/>
                </a:solidFill>
                <a:latin typeface="Arial"/>
                <a:ea typeface="Arial"/>
                <a:cs typeface="Arial"/>
                <a:sym typeface="Arial"/>
              </a:rPr>
              <a:t> Calculation and recording of Allowance for Loss based on the configured selection criteria for each Business Line</a:t>
            </a:r>
          </a:p>
          <a:p>
            <a:pPr indent="-225425" lvl="1" marL="568325" marR="0" rtl="0" algn="l">
              <a:spcBef>
                <a:spcPts val="1200"/>
              </a:spcBef>
              <a:spcAft>
                <a:spcPts val="600"/>
              </a:spcAft>
              <a:buClr>
                <a:srgbClr val="AF242B"/>
              </a:buClr>
              <a:buSzPct val="75000"/>
              <a:buFont typeface="Noto Sans Symbols"/>
              <a:buChar char="•"/>
            </a:pPr>
            <a:r>
              <a:rPr b="1" baseline="0" i="0" lang="en-US" sz="1800" u="sng" cap="none" strike="noStrike">
                <a:solidFill>
                  <a:schemeClr val="dk1"/>
                </a:solidFill>
                <a:latin typeface="Arial"/>
                <a:ea typeface="Arial"/>
                <a:cs typeface="Arial"/>
                <a:sym typeface="Arial"/>
              </a:rPr>
              <a:t>Treasury Report on Receivables (TROR):</a:t>
            </a:r>
            <a:r>
              <a:rPr b="0" baseline="0" i="0" lang="en-US" sz="1800" u="none" cap="none" strike="noStrike">
                <a:solidFill>
                  <a:schemeClr val="dk1"/>
                </a:solidFill>
                <a:latin typeface="Arial"/>
                <a:ea typeface="Arial"/>
                <a:cs typeface="Arial"/>
                <a:sym typeface="Arial"/>
              </a:rPr>
              <a:t> Generation of a quarterly report mandated by Treasury to report on the Federal Government’s non-tax debt portfolio</a:t>
            </a:r>
          </a:p>
        </p:txBody>
      </p:sp>
      <p:sp>
        <p:nvSpPr>
          <p:cNvPr id="1062" name="Shape 1062"/>
          <p:cNvSpPr txBox="1"/>
          <p:nvPr>
            <p:ph idx="12" type="sldNum"/>
          </p:nvPr>
        </p:nvSpPr>
        <p:spPr>
          <a:xfrm>
            <a:off x="4291" y="6504498"/>
            <a:ext cx="429158" cy="30797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063" name="Shape 1063"/>
          <p:cNvSpPr txBox="1"/>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
        <p:nvSpPr>
          <p:cNvPr id="1064" name="Shape 1064"/>
          <p:cNvSpPr txBox="1"/>
          <p:nvPr>
            <p:ph idx="2" type="body"/>
          </p:nvPr>
        </p:nvSpPr>
        <p:spPr>
          <a:xfrm>
            <a:off x="457200" y="6020948"/>
            <a:ext cx="7348845" cy="449124"/>
          </a:xfrm>
          <a:prstGeom prst="rect">
            <a:avLst/>
          </a:prstGeom>
          <a:noFill/>
          <a:ln>
            <a:noFill/>
          </a:ln>
        </p:spPr>
        <p:txBody>
          <a:bodyPr anchorCtr="0" anchor="t" bIns="45700" lIns="91425" rIns="91425" tIns="45700">
            <a:noAutofit/>
          </a:bodyPr>
          <a:lstStyle/>
          <a:p>
            <a:pPr indent="0" lvl="0" marL="0" marR="0" rtl="0" algn="l">
              <a:spcBef>
                <a:spcPts val="0"/>
              </a:spcBef>
              <a:spcAft>
                <a:spcPts val="600"/>
              </a:spcAft>
              <a:buClr>
                <a:srgbClr val="AF242B"/>
              </a:buClr>
              <a:buSzPct val="25000"/>
              <a:buFont typeface="Noto Sans Symbols"/>
              <a:buNone/>
            </a:pPr>
            <a:r>
              <a:rPr b="0" baseline="0" i="1" lang="en-US" sz="1400" u="sng" cap="none" strike="noStrike">
                <a:solidFill>
                  <a:schemeClr val="dk1"/>
                </a:solidFill>
                <a:latin typeface="Arial"/>
                <a:ea typeface="Arial"/>
                <a:cs typeface="Arial"/>
                <a:sym typeface="Arial"/>
              </a:rPr>
              <a:t>Note:</a:t>
            </a:r>
            <a:r>
              <a:rPr b="0" baseline="0" i="1" lang="en-US" sz="1400" u="none" cap="none" strike="noStrike">
                <a:solidFill>
                  <a:schemeClr val="dk1"/>
                </a:solidFill>
                <a:latin typeface="Arial"/>
                <a:ea typeface="Arial"/>
                <a:cs typeface="Arial"/>
                <a:sym typeface="Arial"/>
              </a:rPr>
              <a:t> </a:t>
            </a:r>
            <a:r>
              <a:rPr b="0" baseline="0" i="0" lang="en-US" sz="1400" u="none" cap="none" strike="noStrike">
                <a:solidFill>
                  <a:schemeClr val="dk1"/>
                </a:solidFill>
                <a:latin typeface="Arial"/>
                <a:ea typeface="Arial"/>
                <a:cs typeface="Arial"/>
                <a:sym typeface="Arial"/>
              </a:rPr>
              <a:t>More information on Treasury Referral, Allowance for Loss, and TROR is included in Segments 6, 7, and 8 of this presentation.</a:t>
            </a:r>
          </a:p>
        </p:txBody>
      </p:sp>
    </p:spTree>
  </p:cSld>
  <p:clrMapOvr>
    <a:masterClrMapping/>
  </p:clrMapOvr>
  <p:transition spd="slow">
    <p:cut/>
  </p:transition>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9" name="Shape 1069"/>
        <p:cNvGrpSpPr/>
        <p:nvPr/>
      </p:nvGrpSpPr>
      <p:grpSpPr>
        <a:xfrm>
          <a:off x="0" y="0"/>
          <a:ext cx="0" cy="0"/>
          <a:chOff x="0" y="0"/>
          <a:chExt cx="0" cy="0"/>
        </a:xfrm>
      </p:grpSpPr>
      <p:sp>
        <p:nvSpPr>
          <p:cNvPr id="1070" name="Shape 1070"/>
          <p:cNvSpPr txBox="1"/>
          <p:nvPr>
            <p:ph idx="1" type="body"/>
          </p:nvPr>
        </p:nvSpPr>
        <p:spPr>
          <a:xfrm>
            <a:off x="712787" y="1608137"/>
            <a:ext cx="8229600" cy="4525961"/>
          </a:xfrm>
          <a:prstGeom prst="rect">
            <a:avLst/>
          </a:prstGeom>
          <a:noFill/>
          <a:ln>
            <a:noFill/>
          </a:ln>
        </p:spPr>
        <p:txBody>
          <a:bodyPr anchorCtr="0" anchor="ctr" bIns="45700" lIns="91425" rIns="91425" tIns="45700">
            <a:noAutofit/>
          </a:bodyPr>
          <a:lstStyle/>
          <a:p>
            <a:pPr indent="-231775" lvl="0" marL="231775" marR="0" rtl="0" algn="ctr">
              <a:spcBef>
                <a:spcPts val="0"/>
              </a:spcBef>
              <a:spcAft>
                <a:spcPts val="0"/>
              </a:spcAft>
              <a:buClr>
                <a:srgbClr val="AF242B"/>
              </a:buClr>
              <a:buSzPct val="25000"/>
              <a:buFont typeface="Noto Sans Symbols"/>
              <a:buNone/>
            </a:pPr>
            <a:r>
              <a:rPr b="1" baseline="0" i="0" lang="en-US" sz="4000" u="none" cap="none" strike="noStrike">
                <a:solidFill>
                  <a:schemeClr val="dk1"/>
                </a:solidFill>
                <a:latin typeface="Arial"/>
                <a:ea typeface="Arial"/>
                <a:cs typeface="Arial"/>
                <a:sym typeface="Arial"/>
              </a:rPr>
              <a:t>Segment 6:</a:t>
            </a:r>
          </a:p>
          <a:p>
            <a:pPr indent="-231775" lvl="0" marL="231775" marR="0" rtl="0" algn="ctr">
              <a:spcBef>
                <a:spcPts val="800"/>
              </a:spcBef>
              <a:spcAft>
                <a:spcPts val="0"/>
              </a:spcAft>
              <a:buClr>
                <a:srgbClr val="AF242B"/>
              </a:buClr>
              <a:buSzPct val="25000"/>
              <a:buFont typeface="Noto Sans Symbols"/>
              <a:buNone/>
            </a:pPr>
            <a:r>
              <a:rPr b="0" baseline="0" i="0" lang="en-US" sz="4000" u="none" cap="none" strike="noStrike">
                <a:solidFill>
                  <a:schemeClr val="dk1"/>
                </a:solidFill>
                <a:latin typeface="Arial"/>
                <a:ea typeface="Arial"/>
                <a:cs typeface="Arial"/>
                <a:sym typeface="Arial"/>
              </a:rPr>
              <a:t>Pegasys Phase 3 </a:t>
            </a:r>
          </a:p>
          <a:p>
            <a:pPr indent="-231775" lvl="0" marL="231775" marR="0" rtl="0" algn="ctr">
              <a:spcBef>
                <a:spcPts val="800"/>
              </a:spcBef>
              <a:spcAft>
                <a:spcPts val="0"/>
              </a:spcAft>
              <a:buClr>
                <a:srgbClr val="AF242B"/>
              </a:buClr>
              <a:buSzPct val="25000"/>
              <a:buFont typeface="Noto Sans Symbols"/>
              <a:buNone/>
            </a:pPr>
            <a:r>
              <a:rPr b="0" baseline="0" i="0" lang="en-US" sz="4000" u="none" cap="none" strike="noStrike">
                <a:solidFill>
                  <a:schemeClr val="dk1"/>
                </a:solidFill>
                <a:latin typeface="Arial"/>
                <a:ea typeface="Arial"/>
                <a:cs typeface="Arial"/>
                <a:sym typeface="Arial"/>
              </a:rPr>
              <a:t>Referral Process Overview</a:t>
            </a:r>
          </a:p>
          <a:p>
            <a:pPr indent="-231775" lvl="0" marL="231775" marR="0" rtl="0" algn="ctr">
              <a:spcBef>
                <a:spcPts val="800"/>
              </a:spcBef>
              <a:spcAft>
                <a:spcPts val="0"/>
              </a:spcAft>
              <a:buClr>
                <a:srgbClr val="AF242B"/>
              </a:buClr>
              <a:buSzPct val="25000"/>
              <a:buFont typeface="Noto Sans Symbols"/>
              <a:buNone/>
            </a:pPr>
            <a:r>
              <a:rPr b="0" baseline="0" i="0" lang="en-US" sz="4000" u="none" cap="none" strike="noStrike">
                <a:solidFill>
                  <a:schemeClr val="dk1"/>
                </a:solidFill>
                <a:latin typeface="Arial"/>
                <a:ea typeface="Arial"/>
                <a:cs typeface="Arial"/>
                <a:sym typeface="Arial"/>
              </a:rPr>
              <a:t> </a:t>
            </a:r>
          </a:p>
        </p:txBody>
      </p:sp>
      <p:sp>
        <p:nvSpPr>
          <p:cNvPr id="1071" name="Shape 1071"/>
          <p:cNvSpPr txBox="1"/>
          <p:nvPr>
            <p:ph idx="12" type="sldNum"/>
          </p:nvPr>
        </p:nvSpPr>
        <p:spPr>
          <a:xfrm>
            <a:off x="4291" y="6504498"/>
            <a:ext cx="429158" cy="30797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072" name="Shape 1072"/>
          <p:cNvSpPr txBox="1"/>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7" name="Shape 1077"/>
        <p:cNvGrpSpPr/>
        <p:nvPr/>
      </p:nvGrpSpPr>
      <p:grpSpPr>
        <a:xfrm>
          <a:off x="0" y="0"/>
          <a:ext cx="0" cy="0"/>
          <a:chOff x="0" y="0"/>
          <a:chExt cx="0" cy="0"/>
        </a:xfrm>
      </p:grpSpPr>
      <p:cxnSp>
        <p:nvCxnSpPr>
          <p:cNvPr id="1078" name="Shape 1078"/>
          <p:cNvCxnSpPr/>
          <p:nvPr/>
        </p:nvCxnSpPr>
        <p:spPr>
          <a:xfrm>
            <a:off x="6581899" y="3576651"/>
            <a:ext cx="0" cy="457200"/>
          </a:xfrm>
          <a:prstGeom prst="straightConnector1">
            <a:avLst/>
          </a:prstGeom>
          <a:solidFill>
            <a:schemeClr val="accent1"/>
          </a:solidFill>
          <a:ln cap="flat" cmpd="sng" w="9525">
            <a:solidFill>
              <a:schemeClr val="dk1"/>
            </a:solidFill>
            <a:prstDash val="solid"/>
            <a:round/>
            <a:headEnd len="med" w="med" type="none"/>
            <a:tailEnd len="med" w="med" type="none"/>
          </a:ln>
        </p:spPr>
      </p:cxnSp>
      <p:sp>
        <p:nvSpPr>
          <p:cNvPr id="1079" name="Shape 1079"/>
          <p:cNvSpPr txBox="1"/>
          <p:nvPr>
            <p:ph type="title"/>
          </p:nvPr>
        </p:nvSpPr>
        <p:spPr>
          <a:xfrm>
            <a:off x="455612" y="331787"/>
            <a:ext cx="84867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Pegasys Automated Referral Process</a:t>
            </a:r>
          </a:p>
        </p:txBody>
      </p:sp>
      <p:sp>
        <p:nvSpPr>
          <p:cNvPr id="1080" name="Shape 1080"/>
          <p:cNvSpPr/>
          <p:nvPr/>
        </p:nvSpPr>
        <p:spPr>
          <a:xfrm>
            <a:off x="6020789" y="1318161"/>
            <a:ext cx="1401288" cy="1151906"/>
          </a:xfrm>
          <a:prstGeom prst="rect">
            <a:avLst/>
          </a:prstGeom>
          <a:solidFill>
            <a:schemeClr val="lt1"/>
          </a:solidFill>
          <a:ln cap="flat" cmpd="sng" w="9525">
            <a:solidFill>
              <a:schemeClr val="lt1"/>
            </a:solidFill>
            <a:prstDash val="solid"/>
            <a:round/>
            <a:headEnd len="med" w="med" type="none"/>
            <a:tailEnd len="med" w="med" type="none"/>
          </a:ln>
        </p:spPr>
        <p:txBody>
          <a:bodyPr anchorCtr="0" anchor="t" bIns="0" lIns="0" rIns="0" tIns="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1081" name="Shape 1081"/>
          <p:cNvSpPr/>
          <p:nvPr/>
        </p:nvSpPr>
        <p:spPr>
          <a:xfrm>
            <a:off x="683568" y="1125537"/>
            <a:ext cx="7560839" cy="4931753"/>
          </a:xfrm>
          <a:custGeom>
            <a:pathLst>
              <a:path extrusionOk="0" h="120000" w="120000">
                <a:moveTo>
                  <a:pt x="0" y="0"/>
                </a:moveTo>
                <a:lnTo>
                  <a:pt x="120000" y="0"/>
                </a:lnTo>
                <a:lnTo>
                  <a:pt x="120000" y="120000"/>
                </a:lnTo>
                <a:lnTo>
                  <a:pt x="0" y="120000"/>
                </a:lnTo>
                <a:close/>
              </a:path>
              <a:path extrusionOk="0" fill="none" h="120000" w="120000">
                <a:moveTo>
                  <a:pt x="-9999" y="0"/>
                </a:moveTo>
                <a:close/>
                <a:lnTo>
                  <a:pt x="-9999" y="120000"/>
                </a:lnTo>
              </a:path>
              <a:path extrusionOk="0" fill="none" h="120000" w="120000">
                <a:moveTo>
                  <a:pt x="-9999" y="22500"/>
                </a:moveTo>
                <a:lnTo>
                  <a:pt x="-45999" y="135000"/>
                </a:lnTo>
              </a:path>
            </a:pathLst>
          </a:custGeom>
          <a:noFill/>
          <a:ln>
            <a:noFill/>
          </a:ln>
        </p:spPr>
        <p:txBody>
          <a:bodyPr anchorCtr="1" anchor="ctr" bIns="45700" lIns="91425" rIns="91425" tIns="45700">
            <a:noAutofit/>
          </a:bodyPr>
          <a:lstStyle/>
          <a:p>
            <a:pPr indent="-114300" lvl="1" marL="114300" marR="0" rtl="0" algn="l">
              <a:lnSpc>
                <a:spcPct val="75000"/>
              </a:lnSpc>
              <a:spcBef>
                <a:spcPts val="0"/>
              </a:spcBef>
              <a:spcAft>
                <a:spcPts val="0"/>
              </a:spcAft>
              <a:buClr>
                <a:schemeClr val="dk1"/>
              </a:buClr>
              <a:buSzPct val="100000"/>
              <a:buFont typeface="Arial"/>
              <a:buChar char="•"/>
            </a:pPr>
            <a:r>
              <a:rPr b="0" baseline="0" i="0" lang="en-US" sz="1800" u="none" cap="none" strike="noStrike">
                <a:solidFill>
                  <a:schemeClr val="dk1"/>
                </a:solidFill>
                <a:latin typeface="Arial"/>
                <a:ea typeface="Arial"/>
                <a:cs typeface="Arial"/>
                <a:sym typeface="Arial"/>
              </a:rPr>
              <a:t>Delinquent Debt and/or Billings</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0"/>
              </a:spcAft>
              <a:buClr>
                <a:schemeClr val="dk1"/>
              </a:buClr>
              <a:buSzPct val="100000"/>
              <a:buFont typeface="Arial"/>
              <a:buChar char="•"/>
            </a:pPr>
            <a:r>
              <a:rPr b="0" baseline="0" i="0" lang="en-US" sz="1800" u="none" cap="none" strike="noStrike">
                <a:solidFill>
                  <a:schemeClr val="dk1"/>
                </a:solidFill>
                <a:latin typeface="Arial"/>
                <a:ea typeface="Arial"/>
                <a:cs typeface="Arial"/>
                <a:sym typeface="Arial"/>
              </a:rPr>
              <a:t>Transmit to FedDebt/TOP</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0"/>
              </a:spcAft>
              <a:buClr>
                <a:schemeClr val="dk1"/>
              </a:buClr>
              <a:buSzPct val="100000"/>
              <a:buFont typeface="Arial"/>
              <a:buChar char="•"/>
            </a:pPr>
            <a:r>
              <a:rPr b="0" baseline="0" i="0" lang="en-US" sz="1800" u="none" cap="none" strike="noStrike">
                <a:solidFill>
                  <a:schemeClr val="dk1"/>
                </a:solidFill>
                <a:latin typeface="Arial"/>
                <a:ea typeface="Arial"/>
                <a:cs typeface="Arial"/>
                <a:sym typeface="Arial"/>
              </a:rPr>
              <a:t>Treasury successfully collects</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0"/>
              </a:spcAft>
              <a:buClr>
                <a:schemeClr val="dk1"/>
              </a:buClr>
              <a:buSzPct val="100000"/>
              <a:buFont typeface="Arial"/>
              <a:buChar char="•"/>
            </a:pPr>
            <a:r>
              <a:rPr b="0" baseline="0" i="0" lang="en-US" sz="1800" u="none" cap="none" strike="noStrike">
                <a:solidFill>
                  <a:schemeClr val="dk1"/>
                </a:solidFill>
                <a:latin typeface="Arial"/>
                <a:ea typeface="Arial"/>
                <a:cs typeface="Arial"/>
                <a:sym typeface="Arial"/>
              </a:rPr>
              <a:t> Treasury IPACs money back to Agency &amp; records on the weekly Collections file</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180"/>
              </a:spcAft>
              <a:buClr>
                <a:schemeClr val="dk1"/>
              </a:buClr>
              <a:buSzPct val="100000"/>
              <a:buFont typeface="Arial"/>
              <a:buChar char="•"/>
            </a:pPr>
            <a:r>
              <a:rPr b="0" baseline="0" i="0" lang="en-US" sz="1800" u="none" cap="none" strike="noStrike">
                <a:solidFill>
                  <a:schemeClr val="dk1"/>
                </a:solidFill>
                <a:latin typeface="Arial"/>
                <a:ea typeface="Arial"/>
                <a:cs typeface="Arial"/>
                <a:sym typeface="Arial"/>
              </a:rPr>
              <a:t>Agency records collections in their system against the debt and/or billings</a:t>
            </a:r>
          </a:p>
        </p:txBody>
      </p:sp>
      <p:sp>
        <p:nvSpPr>
          <p:cNvPr id="1082" name="Shape 1082"/>
          <p:cNvSpPr txBox="1"/>
          <p:nvPr>
            <p:ph idx="12" type="sldNum"/>
          </p:nvPr>
        </p:nvSpPr>
        <p:spPr>
          <a:xfrm>
            <a:off x="4291" y="6504498"/>
            <a:ext cx="429158" cy="30797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083" name="Shape 1083"/>
          <p:cNvSpPr txBox="1"/>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8" name="Shape 1088"/>
        <p:cNvGrpSpPr/>
        <p:nvPr/>
      </p:nvGrpSpPr>
      <p:grpSpPr>
        <a:xfrm>
          <a:off x="0" y="0"/>
          <a:ext cx="0" cy="0"/>
          <a:chOff x="0" y="0"/>
          <a:chExt cx="0" cy="0"/>
        </a:xfrm>
      </p:grpSpPr>
      <p:cxnSp>
        <p:nvCxnSpPr>
          <p:cNvPr id="1089" name="Shape 1089"/>
          <p:cNvCxnSpPr/>
          <p:nvPr/>
        </p:nvCxnSpPr>
        <p:spPr>
          <a:xfrm>
            <a:off x="6581899" y="3576651"/>
            <a:ext cx="0" cy="457200"/>
          </a:xfrm>
          <a:prstGeom prst="straightConnector1">
            <a:avLst/>
          </a:prstGeom>
          <a:solidFill>
            <a:schemeClr val="accent1"/>
          </a:solidFill>
          <a:ln cap="flat" cmpd="sng" w="9525">
            <a:solidFill>
              <a:schemeClr val="dk1"/>
            </a:solidFill>
            <a:prstDash val="solid"/>
            <a:round/>
            <a:headEnd len="med" w="med" type="none"/>
            <a:tailEnd len="med" w="med" type="none"/>
          </a:ln>
        </p:spPr>
      </p:cxnSp>
      <p:sp>
        <p:nvSpPr>
          <p:cNvPr id="1090" name="Shape 1090"/>
          <p:cNvSpPr txBox="1"/>
          <p:nvPr>
            <p:ph type="title"/>
          </p:nvPr>
        </p:nvSpPr>
        <p:spPr>
          <a:xfrm>
            <a:off x="455612" y="331787"/>
            <a:ext cx="84867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Pegasys Referral Submission</a:t>
            </a:r>
          </a:p>
        </p:txBody>
      </p:sp>
      <p:sp>
        <p:nvSpPr>
          <p:cNvPr id="1091" name="Shape 1091"/>
          <p:cNvSpPr/>
          <p:nvPr/>
        </p:nvSpPr>
        <p:spPr>
          <a:xfrm>
            <a:off x="6020789" y="1318161"/>
            <a:ext cx="1401288" cy="1151906"/>
          </a:xfrm>
          <a:prstGeom prst="rect">
            <a:avLst/>
          </a:prstGeom>
          <a:solidFill>
            <a:schemeClr val="lt1"/>
          </a:solidFill>
          <a:ln cap="flat" cmpd="sng" w="9525">
            <a:solidFill>
              <a:schemeClr val="lt1"/>
            </a:solidFill>
            <a:prstDash val="solid"/>
            <a:round/>
            <a:headEnd len="med" w="med" type="none"/>
            <a:tailEnd len="med" w="med" type="none"/>
          </a:ln>
        </p:spPr>
        <p:txBody>
          <a:bodyPr anchorCtr="0" anchor="t" bIns="0" lIns="0" rIns="0" tIns="0">
            <a:noAutofit/>
          </a:bodyPr>
          <a:lstStyle/>
          <a:p>
            <a:pPr indent="0" lvl="0" marL="0" marR="0" rtl="0" algn="l">
              <a:lnSpc>
                <a:spcPct val="100000"/>
              </a:lnSpc>
              <a:spcBef>
                <a:spcPts val="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p:txBody>
      </p:sp>
      <p:sp>
        <p:nvSpPr>
          <p:cNvPr id="1092" name="Shape 1092"/>
          <p:cNvSpPr/>
          <p:nvPr/>
        </p:nvSpPr>
        <p:spPr>
          <a:xfrm>
            <a:off x="683568" y="1318161"/>
            <a:ext cx="7560839" cy="4739130"/>
          </a:xfrm>
          <a:custGeom>
            <a:pathLst>
              <a:path extrusionOk="0" h="120000" w="120000">
                <a:moveTo>
                  <a:pt x="0" y="0"/>
                </a:moveTo>
                <a:lnTo>
                  <a:pt x="120000" y="0"/>
                </a:lnTo>
                <a:lnTo>
                  <a:pt x="120000" y="120000"/>
                </a:lnTo>
                <a:lnTo>
                  <a:pt x="0" y="120000"/>
                </a:lnTo>
                <a:close/>
              </a:path>
              <a:path extrusionOk="0" fill="none" h="120000" w="120000">
                <a:moveTo>
                  <a:pt x="-9999" y="0"/>
                </a:moveTo>
                <a:close/>
                <a:lnTo>
                  <a:pt x="-9999" y="120000"/>
                </a:lnTo>
              </a:path>
              <a:path extrusionOk="0" fill="none" h="120000" w="120000">
                <a:moveTo>
                  <a:pt x="-9999" y="22499"/>
                </a:moveTo>
                <a:lnTo>
                  <a:pt x="-45999" y="135000"/>
                </a:lnTo>
              </a:path>
            </a:pathLst>
          </a:custGeom>
          <a:noFill/>
          <a:ln>
            <a:noFill/>
          </a:ln>
        </p:spPr>
        <p:txBody>
          <a:bodyPr anchorCtr="1" anchor="ctr" bIns="45700" lIns="91425" rIns="91425" tIns="45700">
            <a:noAutofit/>
          </a:bodyPr>
          <a:lstStyle/>
          <a:p>
            <a:pPr indent="-114300" lvl="1" marL="114300" marR="0" rtl="0" algn="l">
              <a:lnSpc>
                <a:spcPct val="75000"/>
              </a:lnSpc>
              <a:spcBef>
                <a:spcPts val="0"/>
              </a:spcBef>
              <a:spcAft>
                <a:spcPts val="0"/>
              </a:spcAft>
              <a:buClr>
                <a:schemeClr val="dk1"/>
              </a:buClr>
              <a:buSzPct val="100000"/>
              <a:buFont typeface="Arial"/>
              <a:buChar char="•"/>
            </a:pPr>
            <a:r>
              <a:rPr b="0" baseline="0" i="0" lang="en-US" sz="1800" u="none" cap="none" strike="noStrike">
                <a:solidFill>
                  <a:schemeClr val="dk1"/>
                </a:solidFill>
                <a:latin typeface="Arial"/>
                <a:ea typeface="Arial"/>
                <a:cs typeface="Arial"/>
                <a:sym typeface="Arial"/>
              </a:rPr>
              <a:t>Referral Selection (1)</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0"/>
              </a:spcAft>
              <a:buClr>
                <a:schemeClr val="dk1"/>
              </a:buClr>
              <a:buSzPct val="100000"/>
              <a:buFont typeface="Arial"/>
              <a:buChar char="•"/>
            </a:pPr>
            <a:r>
              <a:rPr b="0" baseline="0" i="0" lang="en-US" sz="1800" u="none" cap="none" strike="noStrike">
                <a:solidFill>
                  <a:schemeClr val="dk1"/>
                </a:solidFill>
                <a:latin typeface="Arial"/>
                <a:ea typeface="Arial"/>
                <a:cs typeface="Arial"/>
                <a:sym typeface="Arial"/>
              </a:rPr>
              <a:t>Review and Approve (2)</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0"/>
              </a:spcAft>
              <a:buClr>
                <a:schemeClr val="dk1"/>
              </a:buClr>
              <a:buSzPct val="100000"/>
              <a:buFont typeface="Arial"/>
              <a:buChar char="•"/>
            </a:pPr>
            <a:r>
              <a:rPr b="0" baseline="0" i="0" lang="en-US" sz="1800" u="none" cap="none" strike="noStrike">
                <a:solidFill>
                  <a:schemeClr val="dk1"/>
                </a:solidFill>
                <a:latin typeface="Arial"/>
                <a:ea typeface="Arial"/>
                <a:cs typeface="Arial"/>
                <a:sym typeface="Arial"/>
              </a:rPr>
              <a:t>[Charge] Referral Generation (3)</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180"/>
              </a:spcAft>
              <a:buClr>
                <a:schemeClr val="dk1"/>
              </a:buClr>
              <a:buSzPct val="100000"/>
              <a:buFont typeface="Arial"/>
              <a:buChar char="•"/>
            </a:pPr>
            <a:r>
              <a:rPr b="0" baseline="0" i="0" lang="en-US" sz="1800" u="none" cap="none" strike="noStrike">
                <a:solidFill>
                  <a:schemeClr val="dk1"/>
                </a:solidFill>
                <a:latin typeface="Arial"/>
                <a:ea typeface="Arial"/>
                <a:cs typeface="Arial"/>
                <a:sym typeface="Arial"/>
              </a:rPr>
              <a:t> Referral File (4)</a:t>
            </a:r>
          </a:p>
        </p:txBody>
      </p:sp>
      <p:sp>
        <p:nvSpPr>
          <p:cNvPr id="1093" name="Shape 1093"/>
          <p:cNvSpPr txBox="1"/>
          <p:nvPr>
            <p:ph idx="12" type="sldNum"/>
          </p:nvPr>
        </p:nvSpPr>
        <p:spPr>
          <a:xfrm>
            <a:off x="4291" y="6504498"/>
            <a:ext cx="429158" cy="30797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094" name="Shape 1094"/>
          <p:cNvSpPr txBox="1"/>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9" name="Shape 1099"/>
        <p:cNvGrpSpPr/>
        <p:nvPr/>
      </p:nvGrpSpPr>
      <p:grpSpPr>
        <a:xfrm>
          <a:off x="0" y="0"/>
          <a:ext cx="0" cy="0"/>
          <a:chOff x="0" y="0"/>
          <a:chExt cx="0" cy="0"/>
        </a:xfrm>
      </p:grpSpPr>
      <p:cxnSp>
        <p:nvCxnSpPr>
          <p:cNvPr id="1100" name="Shape 1100"/>
          <p:cNvCxnSpPr/>
          <p:nvPr/>
        </p:nvCxnSpPr>
        <p:spPr>
          <a:xfrm>
            <a:off x="6581775" y="3576637"/>
            <a:ext cx="0" cy="457200"/>
          </a:xfrm>
          <a:prstGeom prst="straightConnector1">
            <a:avLst/>
          </a:prstGeom>
          <a:noFill/>
          <a:ln cap="flat" cmpd="sng" w="9525">
            <a:solidFill>
              <a:schemeClr val="dk1"/>
            </a:solidFill>
            <a:prstDash val="solid"/>
            <a:round/>
            <a:headEnd len="med" w="med" type="none"/>
            <a:tailEnd len="med" w="med" type="none"/>
          </a:ln>
        </p:spPr>
      </p:cxnSp>
      <p:sp>
        <p:nvSpPr>
          <p:cNvPr id="1101" name="Shape 1101"/>
          <p:cNvSpPr txBox="1"/>
          <p:nvPr>
            <p:ph type="title"/>
          </p:nvPr>
        </p:nvSpPr>
        <p:spPr>
          <a:xfrm>
            <a:off x="455612" y="331787"/>
            <a:ext cx="84867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Referral/Collection Lifecycle</a:t>
            </a:r>
          </a:p>
        </p:txBody>
      </p:sp>
      <p:sp>
        <p:nvSpPr>
          <p:cNvPr id="1102" name="Shape 1102"/>
          <p:cNvSpPr/>
          <p:nvPr/>
        </p:nvSpPr>
        <p:spPr>
          <a:xfrm>
            <a:off x="1287523" y="3815255"/>
            <a:ext cx="4514193" cy="3042745"/>
          </a:xfrm>
          <a:custGeom>
            <a:pathLst>
              <a:path extrusionOk="0" h="120000" w="120000">
                <a:moveTo>
                  <a:pt x="0" y="0"/>
                </a:moveTo>
                <a:lnTo>
                  <a:pt x="120000" y="0"/>
                </a:lnTo>
                <a:lnTo>
                  <a:pt x="120000" y="119999"/>
                </a:lnTo>
                <a:lnTo>
                  <a:pt x="0" y="119999"/>
                </a:lnTo>
                <a:close/>
              </a:path>
              <a:path extrusionOk="0" fill="none" h="120000" w="120000">
                <a:moveTo>
                  <a:pt x="-9999" y="0"/>
                </a:moveTo>
                <a:close/>
                <a:lnTo>
                  <a:pt x="-9999" y="119999"/>
                </a:lnTo>
              </a:path>
              <a:path extrusionOk="0" fill="none" h="120000" w="120000">
                <a:moveTo>
                  <a:pt x="-9999" y="22500"/>
                </a:moveTo>
                <a:lnTo>
                  <a:pt x="-45999" y="135000"/>
                </a:lnTo>
              </a:path>
            </a:pathLst>
          </a:custGeom>
          <a:noFill/>
          <a:ln>
            <a:noFill/>
          </a:ln>
        </p:spPr>
        <p:txBody>
          <a:bodyPr anchorCtr="1" anchor="ctr" bIns="45700" lIns="91425" rIns="91425" tIns="45700">
            <a:noAutofit/>
          </a:bodyPr>
          <a:lstStyle/>
          <a:p>
            <a:pPr indent="-114300" lvl="1" marL="114300" marR="0" rtl="0" algn="l">
              <a:lnSpc>
                <a:spcPct val="75000"/>
              </a:lnSpc>
              <a:spcBef>
                <a:spcPts val="0"/>
              </a:spcBef>
              <a:spcAft>
                <a:spcPts val="0"/>
              </a:spcAft>
              <a:buClr>
                <a:schemeClr val="dk1"/>
              </a:buClr>
              <a:buSzPct val="100000"/>
              <a:buFont typeface="Arial"/>
              <a:buChar char="•"/>
            </a:pPr>
            <a:r>
              <a:rPr b="1" baseline="0" i="0" lang="en-US" sz="1800" u="none" cap="none" strike="noStrike">
                <a:solidFill>
                  <a:schemeClr val="dk1"/>
                </a:solidFill>
                <a:latin typeface="Arial"/>
                <a:ea typeface="Arial"/>
                <a:cs typeface="Arial"/>
                <a:sym typeface="Arial"/>
              </a:rPr>
              <a:t>Treasury IPACs money back to GSA</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180"/>
              </a:spcAft>
              <a:buClr>
                <a:schemeClr val="dk1"/>
              </a:buClr>
              <a:buSzPct val="100000"/>
              <a:buFont typeface="Arial"/>
              <a:buChar char="•"/>
            </a:pPr>
            <a:r>
              <a:rPr b="1" baseline="0" i="0" lang="en-US" sz="1800" u="none" cap="none" strike="noStrike">
                <a:solidFill>
                  <a:schemeClr val="dk1"/>
                </a:solidFill>
                <a:latin typeface="Arial"/>
                <a:ea typeface="Arial"/>
                <a:cs typeface="Arial"/>
                <a:sym typeface="Arial"/>
              </a:rPr>
              <a:t>USDA on behalf of GSA takes collection and applies to debt</a:t>
            </a:r>
          </a:p>
        </p:txBody>
      </p:sp>
      <p:cxnSp>
        <p:nvCxnSpPr>
          <p:cNvPr id="1103" name="Shape 1103"/>
          <p:cNvCxnSpPr/>
          <p:nvPr/>
        </p:nvCxnSpPr>
        <p:spPr>
          <a:xfrm flipH="1">
            <a:off x="1419213" y="4035425"/>
            <a:ext cx="5170500" cy="1623899"/>
          </a:xfrm>
          <a:prstGeom prst="bentConnector3">
            <a:avLst>
              <a:gd fmla="val 117074" name="adj1"/>
            </a:avLst>
          </a:prstGeom>
          <a:noFill/>
          <a:ln cap="flat" cmpd="sng" w="9525">
            <a:solidFill>
              <a:schemeClr val="dk1"/>
            </a:solidFill>
            <a:prstDash val="solid"/>
            <a:round/>
            <a:headEnd len="med" w="med" type="none"/>
            <a:tailEnd len="lg" w="lg" type="triangle"/>
          </a:ln>
        </p:spPr>
      </p:cxnSp>
      <p:sp>
        <p:nvSpPr>
          <p:cNvPr id="1104" name="Shape 1104"/>
          <p:cNvSpPr/>
          <p:nvPr/>
        </p:nvSpPr>
        <p:spPr>
          <a:xfrm>
            <a:off x="6021387" y="1317625"/>
            <a:ext cx="1400174" cy="1152525"/>
          </a:xfrm>
          <a:prstGeom prst="rect">
            <a:avLst/>
          </a:prstGeom>
          <a:solidFill>
            <a:schemeClr val="lt1"/>
          </a:solidFill>
          <a:ln cap="flat" cmpd="sng" w="9525">
            <a:solidFill>
              <a:schemeClr val="lt1"/>
            </a:solidFill>
            <a:prstDash val="solid"/>
            <a:round/>
            <a:headEnd len="med" w="med" type="none"/>
            <a:tailEnd len="med" w="med" type="none"/>
          </a:ln>
        </p:spPr>
        <p:txBody>
          <a:bodyPr anchorCtr="0" anchor="t" bIns="0" lIns="0" rIns="0" tIns="0">
            <a:noAutofit/>
          </a:bodyPr>
          <a:lstStyle/>
          <a:p>
            <a:pPr indent="0" lvl="0" marL="0" marR="0" rtl="0" algn="l">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1105" name="Shape 1105"/>
          <p:cNvSpPr/>
          <p:nvPr/>
        </p:nvSpPr>
        <p:spPr>
          <a:xfrm>
            <a:off x="1466203" y="1160059"/>
            <a:ext cx="6153797" cy="2843978"/>
          </a:xfrm>
          <a:custGeom>
            <a:pathLst>
              <a:path extrusionOk="0" h="120000" w="120000">
                <a:moveTo>
                  <a:pt x="0" y="0"/>
                </a:moveTo>
                <a:lnTo>
                  <a:pt x="120000" y="0"/>
                </a:lnTo>
                <a:lnTo>
                  <a:pt x="120000" y="120000"/>
                </a:lnTo>
                <a:lnTo>
                  <a:pt x="0" y="120000"/>
                </a:lnTo>
                <a:close/>
              </a:path>
              <a:path extrusionOk="0" fill="none" h="120000" w="120000">
                <a:moveTo>
                  <a:pt x="-9999" y="0"/>
                </a:moveTo>
                <a:close/>
                <a:lnTo>
                  <a:pt x="-9999" y="120000"/>
                </a:lnTo>
              </a:path>
              <a:path extrusionOk="0" fill="none" h="120000" w="120000">
                <a:moveTo>
                  <a:pt x="-9999" y="22500"/>
                </a:moveTo>
                <a:lnTo>
                  <a:pt x="-45999" y="135000"/>
                </a:lnTo>
              </a:path>
            </a:pathLst>
          </a:custGeom>
          <a:noFill/>
          <a:ln>
            <a:noFill/>
          </a:ln>
        </p:spPr>
        <p:txBody>
          <a:bodyPr anchorCtr="1" anchor="ctr" bIns="45700" lIns="91425" rIns="91425" tIns="45700">
            <a:noAutofit/>
          </a:bodyPr>
          <a:lstStyle/>
          <a:p>
            <a:pPr indent="-114300" lvl="1" marL="114300" marR="0" rtl="0" algn="l">
              <a:lnSpc>
                <a:spcPct val="75000"/>
              </a:lnSpc>
              <a:spcBef>
                <a:spcPts val="0"/>
              </a:spcBef>
              <a:spcAft>
                <a:spcPts val="0"/>
              </a:spcAft>
              <a:buClr>
                <a:schemeClr val="dk1"/>
              </a:buClr>
              <a:buSzPct val="100000"/>
              <a:buFont typeface="Arial"/>
              <a:buChar char="•"/>
            </a:pPr>
            <a:r>
              <a:rPr b="0" baseline="0" i="0" lang="en-US" sz="1800" u="none" cap="none" strike="noStrike">
                <a:solidFill>
                  <a:schemeClr val="dk1"/>
                </a:solidFill>
                <a:latin typeface="Arial"/>
                <a:ea typeface="Arial"/>
                <a:cs typeface="Arial"/>
                <a:sym typeface="Arial"/>
              </a:rPr>
              <a:t>USDA on behalf of GSA establishes a Billing Document or Debt Account</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0"/>
              </a:spcAft>
              <a:buClr>
                <a:schemeClr val="dk1"/>
              </a:buClr>
              <a:buSzPct val="100000"/>
              <a:buFont typeface="Arial"/>
              <a:buChar char="•"/>
            </a:pPr>
            <a:r>
              <a:rPr b="0" baseline="0" i="0" lang="en-US" sz="1800" u="none" cap="none" strike="noStrike">
                <a:solidFill>
                  <a:schemeClr val="dk1"/>
                </a:solidFill>
                <a:latin typeface="Arial"/>
                <a:ea typeface="Arial"/>
                <a:cs typeface="Arial"/>
                <a:sym typeface="Arial"/>
              </a:rPr>
              <a:t>USDA on behalf of GSA refers Debt to  Treasury</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180"/>
              </a:spcAft>
              <a:buClr>
                <a:schemeClr val="dk1"/>
              </a:buClr>
              <a:buSzPct val="100000"/>
              <a:buFont typeface="Arial"/>
              <a:buChar char="•"/>
            </a:pPr>
            <a:r>
              <a:rPr b="0" baseline="0" i="0" lang="en-US" sz="1800" u="none" cap="none" strike="noStrike">
                <a:solidFill>
                  <a:schemeClr val="dk1"/>
                </a:solidFill>
                <a:latin typeface="Arial"/>
                <a:ea typeface="Arial"/>
                <a:cs typeface="Arial"/>
                <a:sym typeface="Arial"/>
              </a:rPr>
              <a:t>Treasury successfully collects debt from Debtor or Customer</a:t>
            </a:r>
          </a:p>
        </p:txBody>
      </p:sp>
      <p:sp>
        <p:nvSpPr>
          <p:cNvPr id="1106" name="Shape 1106"/>
          <p:cNvSpPr/>
          <p:nvPr/>
        </p:nvSpPr>
        <p:spPr>
          <a:xfrm>
            <a:off x="6553200" y="4495800"/>
            <a:ext cx="1066799" cy="925513"/>
          </a:xfrm>
          <a:prstGeom prst="irregularSeal1">
            <a:avLst/>
          </a:prstGeom>
          <a:solidFill>
            <a:srgbClr val="FFFF00"/>
          </a:solidFill>
          <a:ln cap="flat" cmpd="sng" w="9525">
            <a:solidFill>
              <a:srgbClr val="FFC000"/>
            </a:solidFill>
            <a:prstDash val="solid"/>
            <a:round/>
            <a:headEnd len="med" w="med" type="none"/>
            <a:tailEnd len="med" w="med" type="none"/>
          </a:ln>
        </p:spPr>
        <p:txBody>
          <a:bodyPr anchorCtr="0" anchor="t" bIns="0" lIns="0" rIns="0" tIns="0">
            <a:noAutofit/>
          </a:bodyPr>
          <a:lstStyle/>
          <a:p>
            <a:pPr indent="0" lvl="0" marL="0" marR="0" rtl="0" algn="l">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1107" name="Shape 1107"/>
          <p:cNvSpPr txBox="1"/>
          <p:nvPr/>
        </p:nvSpPr>
        <p:spPr>
          <a:xfrm rot="-1088040">
            <a:off x="6465888" y="4513262"/>
            <a:ext cx="1400175" cy="101441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baseline="0" i="0" lang="en-US" sz="1200" u="none" cap="none" strike="noStrike">
                <a:solidFill>
                  <a:srgbClr val="FF0000"/>
                </a:solidFill>
                <a:latin typeface="Arial"/>
                <a:ea typeface="Arial"/>
                <a:cs typeface="Arial"/>
                <a:sym typeface="Arial"/>
              </a:rPr>
              <a:t>Note: Still need to load weekly collection file to reconcile the two</a:t>
            </a:r>
          </a:p>
        </p:txBody>
      </p:sp>
      <p:sp>
        <p:nvSpPr>
          <p:cNvPr id="1108" name="Shape 1108"/>
          <p:cNvSpPr txBox="1"/>
          <p:nvPr>
            <p:ph idx="12" type="sldNum"/>
          </p:nvPr>
        </p:nvSpPr>
        <p:spPr>
          <a:xfrm>
            <a:off x="4291" y="6504498"/>
            <a:ext cx="429158" cy="30797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transition spd="slow">
    <p:cut/>
  </p:transition>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3" name="Shape 1113"/>
        <p:cNvGrpSpPr/>
        <p:nvPr/>
      </p:nvGrpSpPr>
      <p:grpSpPr>
        <a:xfrm>
          <a:off x="0" y="0"/>
          <a:ext cx="0" cy="0"/>
          <a:chOff x="0" y="0"/>
          <a:chExt cx="0" cy="0"/>
        </a:xfrm>
      </p:grpSpPr>
      <p:sp>
        <p:nvSpPr>
          <p:cNvPr id="1114" name="Shape 1114"/>
          <p:cNvSpPr txBox="1"/>
          <p:nvPr>
            <p:ph idx="1" type="body"/>
          </p:nvPr>
        </p:nvSpPr>
        <p:spPr>
          <a:xfrm>
            <a:off x="712787" y="1608137"/>
            <a:ext cx="8229600" cy="4525961"/>
          </a:xfrm>
          <a:prstGeom prst="rect">
            <a:avLst/>
          </a:prstGeom>
          <a:noFill/>
          <a:ln>
            <a:noFill/>
          </a:ln>
        </p:spPr>
        <p:txBody>
          <a:bodyPr anchorCtr="0" anchor="ctr" bIns="45700" lIns="91425" rIns="91425" tIns="45700">
            <a:noAutofit/>
          </a:bodyPr>
          <a:lstStyle/>
          <a:p>
            <a:pPr indent="-231775" lvl="0" marL="231775" marR="0" rtl="0" algn="ctr">
              <a:spcBef>
                <a:spcPts val="0"/>
              </a:spcBef>
              <a:spcAft>
                <a:spcPts val="0"/>
              </a:spcAft>
              <a:buClr>
                <a:srgbClr val="AF242B"/>
              </a:buClr>
              <a:buSzPct val="25000"/>
              <a:buFont typeface="Noto Sans Symbols"/>
              <a:buNone/>
            </a:pPr>
            <a:r>
              <a:rPr b="1" baseline="0" i="0" lang="en-US" sz="4000" u="none" cap="none" strike="noStrike">
                <a:solidFill>
                  <a:schemeClr val="dk1"/>
                </a:solidFill>
                <a:latin typeface="Arial"/>
                <a:ea typeface="Arial"/>
                <a:cs typeface="Arial"/>
                <a:sym typeface="Arial"/>
              </a:rPr>
              <a:t>Segment 7:</a:t>
            </a:r>
          </a:p>
          <a:p>
            <a:pPr indent="-231775" lvl="0" marL="231775" marR="0" rtl="0" algn="ctr">
              <a:spcBef>
                <a:spcPts val="800"/>
              </a:spcBef>
              <a:spcAft>
                <a:spcPts val="0"/>
              </a:spcAft>
              <a:buClr>
                <a:srgbClr val="AF242B"/>
              </a:buClr>
              <a:buSzPct val="25000"/>
              <a:buFont typeface="Noto Sans Symbols"/>
              <a:buNone/>
            </a:pPr>
            <a:r>
              <a:rPr b="0" baseline="0" i="0" lang="en-US" sz="4000" u="none" cap="none" strike="noStrike">
                <a:solidFill>
                  <a:schemeClr val="dk1"/>
                </a:solidFill>
                <a:latin typeface="Arial"/>
                <a:ea typeface="Arial"/>
                <a:cs typeface="Arial"/>
                <a:sym typeface="Arial"/>
              </a:rPr>
              <a:t>Pegasys Phase 3 </a:t>
            </a:r>
          </a:p>
          <a:p>
            <a:pPr indent="-231775" lvl="0" marL="231775" marR="0" rtl="0" algn="ctr">
              <a:spcBef>
                <a:spcPts val="800"/>
              </a:spcBef>
              <a:spcAft>
                <a:spcPts val="0"/>
              </a:spcAft>
              <a:buClr>
                <a:srgbClr val="AF242B"/>
              </a:buClr>
              <a:buSzPct val="25000"/>
              <a:buFont typeface="Noto Sans Symbols"/>
              <a:buNone/>
            </a:pPr>
            <a:r>
              <a:rPr b="0" baseline="0" i="0" lang="en-US" sz="4000" u="none" cap="none" strike="noStrike">
                <a:solidFill>
                  <a:schemeClr val="dk1"/>
                </a:solidFill>
                <a:latin typeface="Arial"/>
                <a:ea typeface="Arial"/>
                <a:cs typeface="Arial"/>
                <a:sym typeface="Arial"/>
              </a:rPr>
              <a:t>Treasury Report On Receivables</a:t>
            </a:r>
          </a:p>
        </p:txBody>
      </p:sp>
      <p:sp>
        <p:nvSpPr>
          <p:cNvPr id="1115" name="Shape 1115"/>
          <p:cNvSpPr txBox="1"/>
          <p:nvPr>
            <p:ph idx="12" type="sldNum"/>
          </p:nvPr>
        </p:nvSpPr>
        <p:spPr>
          <a:xfrm>
            <a:off x="4291" y="6504498"/>
            <a:ext cx="429158" cy="30797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116" name="Shape 1116"/>
          <p:cNvSpPr txBox="1"/>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BAAR Phases: Phase 2 Functionality</a:t>
            </a:r>
          </a:p>
        </p:txBody>
      </p:sp>
      <p:sp>
        <p:nvSpPr>
          <p:cNvPr id="149" name="Shape 149"/>
          <p:cNvSpPr txBox="1"/>
          <p:nvPr>
            <p:ph idx="1" type="body"/>
          </p:nvPr>
        </p:nvSpPr>
        <p:spPr>
          <a:xfrm>
            <a:off x="486891" y="1264994"/>
            <a:ext cx="8455560" cy="5134217"/>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2400" u="none" cap="none" strike="noStrike">
                <a:solidFill>
                  <a:schemeClr val="dk1"/>
                </a:solidFill>
                <a:latin typeface="Arial"/>
                <a:ea typeface="Arial"/>
                <a:cs typeface="Arial"/>
                <a:sym typeface="Arial"/>
              </a:rPr>
              <a:t>Phase 2 Overview</a:t>
            </a:r>
          </a:p>
          <a:p>
            <a:pPr indent="-225425" lvl="1" marL="568325" marR="0" rtl="0" algn="l">
              <a:spcBef>
                <a:spcPts val="10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Pegasys functionality highlights include:</a:t>
            </a:r>
          </a:p>
          <a:p>
            <a:pPr indent="-241300" lvl="2" marL="914400" marR="0" rtl="0" algn="l">
              <a:spcBef>
                <a:spcPts val="10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Project Cost Accounting System (PCAS) </a:t>
            </a:r>
          </a:p>
          <a:p>
            <a:pPr indent="-231775" lvl="3" marL="1260475" marR="0" rtl="0" algn="l">
              <a:spcBef>
                <a:spcPts val="10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Pegasys module that provides the ability to manage the relationship between GSA and the customer through the </a:t>
            </a:r>
            <a:r>
              <a:rPr b="0" baseline="0" i="0" lang="en-US" sz="1800" u="sng" cap="none" strike="noStrike">
                <a:solidFill>
                  <a:schemeClr val="dk1"/>
                </a:solidFill>
                <a:latin typeface="Arial"/>
                <a:ea typeface="Arial"/>
                <a:cs typeface="Arial"/>
                <a:sym typeface="Arial"/>
              </a:rPr>
              <a:t>use of customer agreements</a:t>
            </a:r>
          </a:p>
          <a:p>
            <a:pPr indent="-241300" lvl="2" marL="914400" marR="0" rtl="0" algn="l">
              <a:spcBef>
                <a:spcPts val="10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Revenue Credit Card Billing</a:t>
            </a:r>
          </a:p>
          <a:p>
            <a:pPr indent="-241300" lvl="2" marL="914400" marR="0" rtl="0" algn="l">
              <a:spcBef>
                <a:spcPts val="10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Pay.gov via CIR (Collections Information Repository)</a:t>
            </a:r>
          </a:p>
          <a:p>
            <a:pPr indent="-241300" lvl="2" marL="914400" marR="0" rtl="0" algn="l">
              <a:spcBef>
                <a:spcPts val="10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DoD Interfund Billing/Collections</a:t>
            </a:r>
          </a:p>
          <a:p>
            <a:pPr indent="-241300" lvl="2" marL="914400" marR="0" rtl="0" algn="l">
              <a:spcBef>
                <a:spcPts val="10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CIR Reconciliation</a:t>
            </a:r>
          </a:p>
          <a:p>
            <a:pPr indent="-225425" lvl="1" marL="568325" marR="0" rtl="0" algn="l">
              <a:spcBef>
                <a:spcPts val="10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2A went live in July 2013; 2B went live in January 2014</a:t>
            </a:r>
          </a:p>
          <a:p>
            <a:pPr indent="0" lvl="3" marL="0" marR="0" rtl="0" algn="ctr">
              <a:spcBef>
                <a:spcPts val="1100"/>
              </a:spcBef>
              <a:spcAft>
                <a:spcPts val="0"/>
              </a:spcAft>
              <a:buClr>
                <a:srgbClr val="AF242B"/>
              </a:buClr>
              <a:buSzPct val="25000"/>
              <a:buFont typeface="Noto Sans Symbols"/>
              <a:buNone/>
            </a:pPr>
            <a:r>
              <a:rPr b="1" baseline="0" i="1" lang="en-US" sz="1600" u="none" cap="none" strike="noStrike">
                <a:solidFill>
                  <a:schemeClr val="dk1"/>
                </a:solidFill>
                <a:latin typeface="Arial"/>
                <a:ea typeface="Arial"/>
                <a:cs typeface="Arial"/>
                <a:sym typeface="Arial"/>
              </a:rPr>
              <a:t> </a:t>
            </a:r>
          </a:p>
          <a:p>
            <a:pPr indent="-146050" lvl="3" marL="1260475" marR="0" rtl="0" algn="l">
              <a:spcBef>
                <a:spcPts val="96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107950" lvl="0" marL="231775" marR="0" rtl="0" algn="l">
              <a:spcBef>
                <a:spcPts val="1720"/>
              </a:spcBef>
              <a:spcAft>
                <a:spcPts val="0"/>
              </a:spcAft>
              <a:buClr>
                <a:srgbClr val="AF242B"/>
              </a:buClr>
              <a:buFont typeface="Noto Sans Symbols"/>
              <a:buNone/>
            </a:pPr>
            <a:r>
              <a:t/>
            </a:r>
            <a:endParaRPr b="0" baseline="0" i="0" sz="2600" u="none" cap="none" strike="noStrike">
              <a:solidFill>
                <a:schemeClr val="dk1"/>
              </a:solidFill>
              <a:latin typeface="Arial"/>
              <a:ea typeface="Arial"/>
              <a:cs typeface="Arial"/>
              <a:sym typeface="Arial"/>
            </a:endParaRPr>
          </a:p>
        </p:txBody>
      </p:sp>
      <p:sp>
        <p:nvSpPr>
          <p:cNvPr id="150" name="Shape 150"/>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51" name="Shape 151"/>
          <p:cNvSpPr txBox="1"/>
          <p:nvPr>
            <p:ph idx="11" type="ftr"/>
          </p:nvPr>
        </p:nvSpPr>
        <p:spPr>
          <a:xfrm>
            <a:off x="370113"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1" name="Shape 1121"/>
        <p:cNvGrpSpPr/>
        <p:nvPr/>
      </p:nvGrpSpPr>
      <p:grpSpPr>
        <a:xfrm>
          <a:off x="0" y="0"/>
          <a:ext cx="0" cy="0"/>
          <a:chOff x="0" y="0"/>
          <a:chExt cx="0" cy="0"/>
        </a:xfrm>
      </p:grpSpPr>
      <p:sp>
        <p:nvSpPr>
          <p:cNvPr id="1122" name="Shape 1122"/>
          <p:cNvSpPr txBox="1"/>
          <p:nvPr>
            <p:ph type="title"/>
          </p:nvPr>
        </p:nvSpPr>
        <p:spPr>
          <a:xfrm>
            <a:off x="455612" y="331787"/>
            <a:ext cx="84867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Treasury Report on Receivables (TROR)</a:t>
            </a:r>
          </a:p>
        </p:txBody>
      </p:sp>
      <p:sp>
        <p:nvSpPr>
          <p:cNvPr id="1123" name="Shape 1123"/>
          <p:cNvSpPr txBox="1"/>
          <p:nvPr>
            <p:ph idx="1" type="body"/>
          </p:nvPr>
        </p:nvSpPr>
        <p:spPr>
          <a:xfrm>
            <a:off x="636587" y="1277937"/>
            <a:ext cx="8229600" cy="452596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1" baseline="0" i="0" lang="en-US" sz="2000" u="none" cap="none" strike="noStrike">
                <a:solidFill>
                  <a:schemeClr val="dk1"/>
                </a:solidFill>
                <a:latin typeface="Arial"/>
                <a:ea typeface="Arial"/>
                <a:cs typeface="Arial"/>
                <a:sym typeface="Arial"/>
              </a:rPr>
              <a:t>Treasury Report on Receivables (TROR)</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Quarterly report mandated by Treasury</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A management report that provides information on</a:t>
            </a:r>
          </a:p>
          <a:p>
            <a:pPr indent="-241300" lvl="2" marL="914400"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the status and condition of the Federal Government’s non-tax debt portfolio</a:t>
            </a:r>
          </a:p>
          <a:p>
            <a:pPr indent="-241300" lvl="2" marL="914400" marR="0" rtl="0" algn="l">
              <a:spcBef>
                <a:spcPts val="1200"/>
              </a:spcBef>
              <a:spcAft>
                <a:spcPts val="0"/>
              </a:spcAft>
              <a:buClr>
                <a:srgbClr val="AF242B"/>
              </a:buClr>
              <a:buSzPct val="75000"/>
              <a:buFont typeface="Noto Sans Symbols"/>
              <a:buChar char="•"/>
            </a:pPr>
            <a:r>
              <a:rPr b="1" baseline="0" i="0" lang="en-US" sz="1600" u="none" cap="none" strike="noStrike">
                <a:solidFill>
                  <a:schemeClr val="dk1"/>
                </a:solidFill>
                <a:latin typeface="Arial"/>
                <a:ea typeface="Arial"/>
                <a:cs typeface="Arial"/>
                <a:sym typeface="Arial"/>
              </a:rPr>
              <a:t>gross book value</a:t>
            </a:r>
            <a:r>
              <a:rPr b="0" baseline="0" i="0" lang="en-US" sz="1600" u="none" cap="none" strike="noStrike">
                <a:solidFill>
                  <a:schemeClr val="dk1"/>
                </a:solidFill>
                <a:latin typeface="Arial"/>
                <a:ea typeface="Arial"/>
                <a:cs typeface="Arial"/>
                <a:sym typeface="Arial"/>
              </a:rPr>
              <a:t> of the receivables owed to Federal agencies </a:t>
            </a:r>
          </a:p>
          <a:p>
            <a:pPr indent="-241300" lvl="2" marL="914400" marR="0" rtl="0" algn="l">
              <a:spcBef>
                <a:spcPts val="120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the type of receivables, i.e., direct loans, defaulted guaranteed loans, or accounts receivable. </a:t>
            </a: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Additional information regarding the TROR can be found on Treasury’s website</a:t>
            </a:r>
          </a:p>
          <a:p>
            <a:pPr indent="-225425" lvl="1" marL="568325" marR="0" rtl="0" algn="l">
              <a:spcBef>
                <a:spcPts val="1200"/>
              </a:spcBef>
              <a:spcAft>
                <a:spcPts val="600"/>
              </a:spcAft>
              <a:buClr>
                <a:srgbClr val="AF242B"/>
              </a:buClr>
              <a:buSzPct val="75000"/>
              <a:buFont typeface="Arial"/>
              <a:buChar char="•"/>
            </a:pPr>
            <a:r>
              <a:rPr b="0" baseline="0" i="0" lang="en-US" sz="1800" u="sng" cap="none" strike="noStrike">
                <a:solidFill>
                  <a:schemeClr val="hlink"/>
                </a:solidFill>
                <a:latin typeface="Arial"/>
                <a:ea typeface="Arial"/>
                <a:cs typeface="Arial"/>
                <a:sym typeface="Arial"/>
                <a:hlinkClick r:id="rId3"/>
              </a:rPr>
              <a:t>http://fiscal.treasury.gov/fsservices/gov/debtColl/rsrcsTools/debt_dmrpts_tror.htm</a:t>
            </a:r>
          </a:p>
        </p:txBody>
      </p:sp>
      <p:sp>
        <p:nvSpPr>
          <p:cNvPr id="1124" name="Shape 1124"/>
          <p:cNvSpPr txBox="1"/>
          <p:nvPr>
            <p:ph idx="12" type="sldNum"/>
          </p:nvPr>
        </p:nvSpPr>
        <p:spPr>
          <a:xfrm>
            <a:off x="29027" y="6211558"/>
            <a:ext cx="462986" cy="27246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000" u="none" cap="none" strike="noStrike">
                <a:solidFill>
                  <a:schemeClr val="dk1"/>
                </a:solidFill>
                <a:latin typeface="Arial"/>
                <a:ea typeface="Arial"/>
                <a:cs typeface="Arial"/>
                <a:sym typeface="Arial"/>
              </a:rPr>
              <a:t>‹#›</a:t>
            </a:fld>
          </a:p>
        </p:txBody>
      </p:sp>
      <p:sp>
        <p:nvSpPr>
          <p:cNvPr id="1125" name="Shape 1125"/>
          <p:cNvSpPr txBox="1"/>
          <p:nvPr>
            <p:ph idx="4294967295" type="ftr"/>
          </p:nvPr>
        </p:nvSpPr>
        <p:spPr>
          <a:xfrm>
            <a:off x="376178"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1" name="Shape 1131"/>
        <p:cNvGrpSpPr/>
        <p:nvPr/>
      </p:nvGrpSpPr>
      <p:grpSpPr>
        <a:xfrm>
          <a:off x="0" y="0"/>
          <a:ext cx="0" cy="0"/>
          <a:chOff x="0" y="0"/>
          <a:chExt cx="0" cy="0"/>
        </a:xfrm>
      </p:grpSpPr>
      <p:sp>
        <p:nvSpPr>
          <p:cNvPr id="1132" name="Shape 1132"/>
          <p:cNvSpPr txBox="1"/>
          <p:nvPr>
            <p:ph type="title"/>
          </p:nvPr>
        </p:nvSpPr>
        <p:spPr>
          <a:xfrm>
            <a:off x="455612" y="331787"/>
            <a:ext cx="84867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Treasury Report on Receivables - Overview</a:t>
            </a:r>
          </a:p>
        </p:txBody>
      </p:sp>
      <p:sp>
        <p:nvSpPr>
          <p:cNvPr id="1133" name="Shape 1133"/>
          <p:cNvSpPr txBox="1"/>
          <p:nvPr>
            <p:ph idx="1" type="body"/>
          </p:nvPr>
        </p:nvSpPr>
        <p:spPr>
          <a:xfrm>
            <a:off x="584200" y="1085761"/>
            <a:ext cx="8229600" cy="4525961"/>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Arial"/>
              <a:buChar char="•"/>
            </a:pPr>
            <a:r>
              <a:rPr b="0" baseline="0" i="0" lang="en-US" sz="2000" u="none" cap="none" strike="noStrike">
                <a:solidFill>
                  <a:schemeClr val="dk1"/>
                </a:solidFill>
                <a:latin typeface="Arial"/>
                <a:ea typeface="Arial"/>
                <a:cs typeface="Arial"/>
                <a:sym typeface="Arial"/>
              </a:rPr>
              <a:t>TROR is divided into </a:t>
            </a:r>
            <a:r>
              <a:rPr b="1" baseline="0" i="0" lang="en-US" sz="2000" u="sng" cap="none" strike="noStrike">
                <a:solidFill>
                  <a:schemeClr val="dk1"/>
                </a:solidFill>
                <a:latin typeface="Arial"/>
                <a:ea typeface="Arial"/>
                <a:cs typeface="Arial"/>
                <a:sym typeface="Arial"/>
              </a:rPr>
              <a:t>three parts</a:t>
            </a:r>
          </a:p>
          <a:p>
            <a:pPr indent="-225425" lvl="1" marL="568325" marR="0" rtl="0" algn="l">
              <a:spcBef>
                <a:spcPts val="360"/>
              </a:spcBef>
              <a:spcAft>
                <a:spcPts val="0"/>
              </a:spcAft>
              <a:buClr>
                <a:srgbClr val="AF242B"/>
              </a:buClr>
              <a:buSzPct val="75000"/>
              <a:buFont typeface="Arial"/>
              <a:buChar char="•"/>
            </a:pPr>
            <a:r>
              <a:rPr b="0" baseline="0" i="0" lang="en-US" sz="1800" u="none" cap="none" strike="noStrike">
                <a:solidFill>
                  <a:schemeClr val="dk1"/>
                </a:solidFill>
                <a:latin typeface="Arial"/>
                <a:ea typeface="Arial"/>
                <a:cs typeface="Arial"/>
                <a:sym typeface="Arial"/>
              </a:rPr>
              <a:t>Each part has multiple </a:t>
            </a:r>
            <a:r>
              <a:rPr b="0" baseline="0" i="0" lang="en-US" sz="1800" u="sng" cap="none" strike="noStrike">
                <a:solidFill>
                  <a:schemeClr val="dk1"/>
                </a:solidFill>
                <a:latin typeface="Arial"/>
                <a:ea typeface="Arial"/>
                <a:cs typeface="Arial"/>
                <a:sym typeface="Arial"/>
              </a:rPr>
              <a:t>sections</a:t>
            </a:r>
          </a:p>
          <a:p>
            <a:pPr indent="-225425" lvl="1" marL="568325" marR="0" rtl="0" algn="l">
              <a:spcBef>
                <a:spcPts val="360"/>
              </a:spcBef>
              <a:spcAft>
                <a:spcPts val="0"/>
              </a:spcAft>
              <a:buClr>
                <a:srgbClr val="AF242B"/>
              </a:buClr>
              <a:buSzPct val="75000"/>
              <a:buFont typeface="Arial"/>
              <a:buChar char="•"/>
            </a:pPr>
            <a:r>
              <a:rPr b="0" baseline="0" i="0" lang="en-US" sz="1800" u="none" cap="none" strike="noStrike">
                <a:solidFill>
                  <a:schemeClr val="dk1"/>
                </a:solidFill>
                <a:latin typeface="Arial"/>
                <a:ea typeface="Arial"/>
                <a:cs typeface="Arial"/>
                <a:sym typeface="Arial"/>
              </a:rPr>
              <a:t>Each section captures multiple </a:t>
            </a:r>
            <a:r>
              <a:rPr b="0" baseline="0" i="0" lang="en-US" sz="1800" u="sng" cap="none" strike="noStrike">
                <a:solidFill>
                  <a:schemeClr val="dk1"/>
                </a:solidFill>
                <a:latin typeface="Arial"/>
                <a:ea typeface="Arial"/>
                <a:cs typeface="Arial"/>
                <a:sym typeface="Arial"/>
              </a:rPr>
              <a:t>data points</a:t>
            </a:r>
          </a:p>
          <a:p>
            <a:pPr indent="-225425" lvl="1" marL="568325" marR="0" rtl="0" algn="l">
              <a:spcBef>
                <a:spcPts val="360"/>
              </a:spcBef>
              <a:spcAft>
                <a:spcPts val="0"/>
              </a:spcAft>
              <a:buClr>
                <a:srgbClr val="AF242B"/>
              </a:buClr>
              <a:buSzPct val="75000"/>
              <a:buFont typeface="Arial"/>
              <a:buChar char="•"/>
            </a:pPr>
            <a:r>
              <a:rPr b="0" baseline="0" i="0" lang="en-US" sz="1800" u="none" cap="none" strike="noStrike">
                <a:solidFill>
                  <a:schemeClr val="dk1"/>
                </a:solidFill>
                <a:latin typeface="Arial"/>
                <a:ea typeface="Arial"/>
                <a:cs typeface="Arial"/>
                <a:sym typeface="Arial"/>
              </a:rPr>
              <a:t>Each data point represents either a </a:t>
            </a:r>
            <a:r>
              <a:rPr b="0" baseline="0" i="0" lang="en-US" sz="1800" u="sng" cap="none" strike="noStrike">
                <a:solidFill>
                  <a:schemeClr val="dk1"/>
                </a:solidFill>
                <a:latin typeface="Arial"/>
                <a:ea typeface="Arial"/>
                <a:cs typeface="Arial"/>
                <a:sym typeface="Arial"/>
              </a:rPr>
              <a:t>number of debts</a:t>
            </a:r>
            <a:r>
              <a:rPr b="0" baseline="0" i="0" lang="en-US" sz="1800" u="none" cap="none" strike="noStrike">
                <a:solidFill>
                  <a:schemeClr val="dk1"/>
                </a:solidFill>
                <a:latin typeface="Arial"/>
                <a:ea typeface="Arial"/>
                <a:cs typeface="Arial"/>
                <a:sym typeface="Arial"/>
              </a:rPr>
              <a:t> or </a:t>
            </a:r>
            <a:r>
              <a:rPr b="0" baseline="0" i="0" lang="en-US" sz="1800" u="sng" cap="none" strike="noStrike">
                <a:solidFill>
                  <a:schemeClr val="dk1"/>
                </a:solidFill>
                <a:latin typeface="Arial"/>
                <a:ea typeface="Arial"/>
                <a:cs typeface="Arial"/>
                <a:sym typeface="Arial"/>
              </a:rPr>
              <a:t>dollar amount</a:t>
            </a:r>
          </a:p>
          <a:p>
            <a:pPr indent="-139700" lvl="1" marL="568325" marR="0" rtl="0" algn="l">
              <a:spcBef>
                <a:spcPts val="360"/>
              </a:spcBef>
              <a:spcAft>
                <a:spcPts val="0"/>
              </a:spcAft>
              <a:buClr>
                <a:srgbClr val="AF242B"/>
              </a:buClr>
              <a:buFont typeface="Arial"/>
              <a:buNone/>
            </a:pPr>
            <a:r>
              <a:t/>
            </a:r>
            <a:endParaRPr b="0" baseline="0" i="0" sz="1800" u="none" cap="none" strike="noStrike">
              <a:solidFill>
                <a:schemeClr val="dk1"/>
              </a:solidFill>
              <a:latin typeface="Arial"/>
              <a:ea typeface="Arial"/>
              <a:cs typeface="Arial"/>
              <a:sym typeface="Arial"/>
            </a:endParaRPr>
          </a:p>
          <a:p>
            <a:pPr indent="-231775" lvl="0" marL="231775" marR="0" rtl="0" algn="l">
              <a:spcBef>
                <a:spcPts val="1200"/>
              </a:spcBef>
              <a:spcAft>
                <a:spcPts val="0"/>
              </a:spcAft>
              <a:buClr>
                <a:srgbClr val="AF242B"/>
              </a:buClr>
              <a:buSzPct val="75000"/>
              <a:buFont typeface="Arial"/>
              <a:buChar char="•"/>
            </a:pPr>
            <a:r>
              <a:rPr b="1" baseline="0" i="0" lang="en-US" sz="1800" u="none" cap="none" strike="noStrike">
                <a:solidFill>
                  <a:schemeClr val="dk1"/>
                </a:solidFill>
                <a:latin typeface="Arial"/>
                <a:ea typeface="Arial"/>
                <a:cs typeface="Arial"/>
                <a:sym typeface="Arial"/>
              </a:rPr>
              <a:t>Part I - Status of Receivables</a:t>
            </a:r>
          </a:p>
          <a:p>
            <a:pPr indent="-241300" lvl="2" marL="914400"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Section A   Receivables and Collections</a:t>
            </a:r>
          </a:p>
          <a:p>
            <a:pPr indent="-241300" lvl="2" marL="914400"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Section B   Additional Receivables Data (Information Only)</a:t>
            </a:r>
          </a:p>
          <a:p>
            <a:pPr indent="-241300" lvl="2" marL="914400"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Section C   Delinquent Debt (Excluding CNC Debts)</a:t>
            </a:r>
          </a:p>
          <a:p>
            <a:pPr indent="-231775" lvl="0" marL="231775" marR="0" rtl="0" algn="l">
              <a:spcBef>
                <a:spcPts val="360"/>
              </a:spcBef>
              <a:spcAft>
                <a:spcPts val="0"/>
              </a:spcAft>
              <a:buClr>
                <a:srgbClr val="AF242B"/>
              </a:buClr>
              <a:buSzPct val="75000"/>
              <a:buFont typeface="Arial"/>
              <a:buChar char="•"/>
            </a:pPr>
            <a:r>
              <a:rPr b="1" baseline="0" i="0" lang="en-US" sz="1800" u="none" cap="none" strike="noStrike">
                <a:solidFill>
                  <a:schemeClr val="dk1"/>
                </a:solidFill>
                <a:latin typeface="Arial"/>
                <a:ea typeface="Arial"/>
                <a:cs typeface="Arial"/>
                <a:sym typeface="Arial"/>
              </a:rPr>
              <a:t>Part II - Debt Management Tool and Technique Performance Data</a:t>
            </a:r>
          </a:p>
          <a:p>
            <a:pPr indent="-241300" lvl="2" marL="914400"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Section A   Delinquent Debt 180 Days or Less</a:t>
            </a:r>
          </a:p>
          <a:p>
            <a:pPr indent="-241300" lvl="2" marL="914400"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Section B   Delinquent Debt (Over 180 Days Delinquent) Eligible for Referral to Treasury for Offset and Cross-Servicing</a:t>
            </a:r>
          </a:p>
          <a:p>
            <a:pPr indent="-241300" lvl="2" marL="914400"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Section C   Collections on Delinquent Debt</a:t>
            </a:r>
          </a:p>
          <a:p>
            <a:pPr indent="-241300" lvl="2" marL="914400"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Section D   CNC Debt Status</a:t>
            </a:r>
          </a:p>
          <a:p>
            <a:pPr indent="-241300" lvl="2" marL="914400" marR="0" rtl="0" algn="l">
              <a:spcBef>
                <a:spcPts val="320"/>
              </a:spcBef>
              <a:spcAft>
                <a:spcPts val="0"/>
              </a:spcAft>
              <a:buClr>
                <a:srgbClr val="AF242B"/>
              </a:buClr>
              <a:buSzPct val="75000"/>
              <a:buFont typeface="Noto Sans Symbols"/>
              <a:buChar char="•"/>
            </a:pPr>
            <a:r>
              <a:rPr b="0" baseline="0" i="0" lang="en-US" sz="1600" u="none" cap="none" strike="noStrike">
                <a:solidFill>
                  <a:schemeClr val="dk1"/>
                </a:solidFill>
                <a:latin typeface="Arial"/>
                <a:ea typeface="Arial"/>
                <a:cs typeface="Arial"/>
                <a:sym typeface="Arial"/>
              </a:rPr>
              <a:t>Section E   Disposition of Closed-Out Debts</a:t>
            </a:r>
          </a:p>
          <a:p>
            <a:pPr indent="-231775" lvl="0" marL="231775" marR="0" rtl="0" algn="l">
              <a:spcBef>
                <a:spcPts val="360"/>
              </a:spcBef>
              <a:spcAft>
                <a:spcPts val="0"/>
              </a:spcAft>
              <a:buClr>
                <a:srgbClr val="AF242B"/>
              </a:buClr>
              <a:buSzPct val="75000"/>
              <a:buFont typeface="Arial"/>
              <a:buChar char="•"/>
            </a:pPr>
            <a:r>
              <a:rPr b="1" baseline="0" i="0" lang="en-US" sz="1800" u="none" cap="none" strike="noStrike">
                <a:solidFill>
                  <a:schemeClr val="dk1"/>
                </a:solidFill>
                <a:latin typeface="Arial"/>
                <a:ea typeface="Arial"/>
                <a:cs typeface="Arial"/>
                <a:sym typeface="Arial"/>
              </a:rPr>
              <a:t>Part III - Footnotes </a:t>
            </a:r>
          </a:p>
        </p:txBody>
      </p:sp>
      <p:sp>
        <p:nvSpPr>
          <p:cNvPr id="1134" name="Shape 1134"/>
          <p:cNvSpPr txBox="1"/>
          <p:nvPr>
            <p:ph idx="12" type="sldNum"/>
          </p:nvPr>
        </p:nvSpPr>
        <p:spPr>
          <a:xfrm>
            <a:off x="29027" y="6202935"/>
            <a:ext cx="509285" cy="295617"/>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000" u="none" cap="none" strike="noStrike">
                <a:solidFill>
                  <a:schemeClr val="dk1"/>
                </a:solidFill>
                <a:latin typeface="Arial"/>
                <a:ea typeface="Arial"/>
                <a:cs typeface="Arial"/>
                <a:sym typeface="Arial"/>
              </a:rPr>
              <a:t>‹#›</a:t>
            </a:fld>
          </a:p>
        </p:txBody>
      </p:sp>
      <p:sp>
        <p:nvSpPr>
          <p:cNvPr id="1135" name="Shape 1135"/>
          <p:cNvSpPr txBox="1"/>
          <p:nvPr>
            <p:ph idx="4294967295" type="ftr"/>
          </p:nvPr>
        </p:nvSpPr>
        <p:spPr>
          <a:xfrm>
            <a:off x="376178"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1" name="Shape 1141"/>
        <p:cNvGrpSpPr/>
        <p:nvPr/>
      </p:nvGrpSpPr>
      <p:grpSpPr>
        <a:xfrm>
          <a:off x="0" y="0"/>
          <a:ext cx="0" cy="0"/>
          <a:chOff x="0" y="0"/>
          <a:chExt cx="0" cy="0"/>
        </a:xfrm>
      </p:grpSpPr>
      <p:sp>
        <p:nvSpPr>
          <p:cNvPr id="1142" name="Shape 1142"/>
          <p:cNvSpPr txBox="1"/>
          <p:nvPr>
            <p:ph type="title"/>
          </p:nvPr>
        </p:nvSpPr>
        <p:spPr>
          <a:xfrm>
            <a:off x="455612" y="331787"/>
            <a:ext cx="84867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Pegasys TROR Process</a:t>
            </a:r>
          </a:p>
        </p:txBody>
      </p:sp>
      <p:sp>
        <p:nvSpPr>
          <p:cNvPr id="1143" name="Shape 1143"/>
          <p:cNvSpPr txBox="1"/>
          <p:nvPr>
            <p:ph idx="12" type="sldNum"/>
          </p:nvPr>
        </p:nvSpPr>
        <p:spPr>
          <a:xfrm>
            <a:off x="29027" y="6202930"/>
            <a:ext cx="474561" cy="295617"/>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000" u="none" cap="none" strike="noStrike">
                <a:solidFill>
                  <a:schemeClr val="dk1"/>
                </a:solidFill>
                <a:latin typeface="Arial"/>
                <a:ea typeface="Arial"/>
                <a:cs typeface="Arial"/>
                <a:sym typeface="Arial"/>
              </a:rPr>
              <a:t>‹#›</a:t>
            </a:fld>
          </a:p>
        </p:txBody>
      </p:sp>
      <p:sp>
        <p:nvSpPr>
          <p:cNvPr id="1144" name="Shape 1144"/>
          <p:cNvSpPr/>
          <p:nvPr/>
        </p:nvSpPr>
        <p:spPr>
          <a:xfrm>
            <a:off x="377253" y="802758"/>
            <a:ext cx="8683620" cy="5252483"/>
          </a:xfrm>
          <a:prstGeom prst="rect">
            <a:avLst/>
          </a:prstGeom>
          <a:noFill/>
          <a:ln>
            <a:noFill/>
          </a:ln>
        </p:spPr>
        <p:txBody>
          <a:bodyPr anchorCtr="0" anchor="t" bIns="45700" lIns="91425" rIns="91425" tIns="45700">
            <a:noAutofit/>
          </a:bodyPr>
          <a:lstStyle/>
          <a:p>
            <a:pPr indent="-149225" lvl="1" marL="568325" marR="0" rtl="0" algn="l">
              <a:spcBef>
                <a:spcPts val="0"/>
              </a:spcBef>
              <a:spcAft>
                <a:spcPts val="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a:p>
            <a:pPr indent="-165100" lvl="2" marL="914400" marR="0" rtl="0" algn="l">
              <a:spcBef>
                <a:spcPts val="1200"/>
              </a:spcBef>
              <a:spcAft>
                <a:spcPts val="600"/>
              </a:spcAft>
              <a:buClr>
                <a:srgbClr val="AF242B"/>
              </a:buClr>
              <a:buFont typeface="Noto Sans Symbols"/>
              <a:buNone/>
            </a:pPr>
            <a:r>
              <a:t/>
            </a:r>
            <a:endParaRPr b="0" baseline="0" i="0" sz="1600" u="none" cap="none" strike="noStrike">
              <a:solidFill>
                <a:schemeClr val="dk1"/>
              </a:solidFill>
              <a:latin typeface="Arial"/>
              <a:ea typeface="Arial"/>
              <a:cs typeface="Arial"/>
              <a:sym typeface="Arial"/>
            </a:endParaRPr>
          </a:p>
        </p:txBody>
      </p:sp>
      <p:sp>
        <p:nvSpPr>
          <p:cNvPr id="1145" name="Shape 1145"/>
          <p:cNvSpPr/>
          <p:nvPr/>
        </p:nvSpPr>
        <p:spPr>
          <a:xfrm>
            <a:off x="1149475" y="1203325"/>
            <a:ext cx="7206398" cy="4700559"/>
          </a:xfrm>
          <a:custGeom>
            <a:pathLst>
              <a:path extrusionOk="0" h="120000" w="120000">
                <a:moveTo>
                  <a:pt x="0" y="0"/>
                </a:moveTo>
                <a:lnTo>
                  <a:pt x="120000" y="0"/>
                </a:lnTo>
                <a:lnTo>
                  <a:pt x="120000" y="120000"/>
                </a:lnTo>
                <a:lnTo>
                  <a:pt x="0" y="120000"/>
                </a:lnTo>
                <a:close/>
              </a:path>
              <a:path extrusionOk="0" fill="none" h="120000" w="120000">
                <a:moveTo>
                  <a:pt x="-9999" y="0"/>
                </a:moveTo>
                <a:close/>
                <a:lnTo>
                  <a:pt x="-9999" y="120000"/>
                </a:lnTo>
              </a:path>
              <a:path extrusionOk="0" fill="none" h="120000" w="120000">
                <a:moveTo>
                  <a:pt x="-9999" y="22500"/>
                </a:moveTo>
                <a:lnTo>
                  <a:pt x="-45999" y="135000"/>
                </a:lnTo>
              </a:path>
            </a:pathLst>
          </a:custGeom>
          <a:noFill/>
          <a:ln>
            <a:noFill/>
          </a:ln>
        </p:spPr>
        <p:txBody>
          <a:bodyPr anchorCtr="1" anchor="ctr" bIns="45700" lIns="91425" rIns="91425" tIns="45700">
            <a:noAutofit/>
          </a:bodyPr>
          <a:lstStyle/>
          <a:p>
            <a:pPr indent="-114300" lvl="1" marL="114300" marR="0" rtl="0" algn="l">
              <a:lnSpc>
                <a:spcPct val="75000"/>
              </a:lnSpc>
              <a:spcBef>
                <a:spcPts val="0"/>
              </a:spcBef>
              <a:spcAft>
                <a:spcPts val="0"/>
              </a:spcAft>
              <a:buClr>
                <a:schemeClr val="dk1"/>
              </a:buClr>
              <a:buSzPct val="100000"/>
              <a:buFont typeface="Arial"/>
              <a:buChar char="•"/>
            </a:pPr>
            <a:r>
              <a:rPr b="1" baseline="0" i="0" lang="en-US" sz="1800" u="none" cap="none" strike="noStrike">
                <a:solidFill>
                  <a:schemeClr val="dk1"/>
                </a:solidFill>
                <a:latin typeface="Arial"/>
                <a:ea typeface="Arial"/>
                <a:cs typeface="Arial"/>
                <a:sym typeface="Arial"/>
              </a:rPr>
              <a:t>Capture Transactions</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0"/>
              </a:spcAft>
              <a:buClr>
                <a:schemeClr val="dk1"/>
              </a:buClr>
              <a:buSzPct val="100000"/>
              <a:buFont typeface="Arial"/>
              <a:buChar char="•"/>
            </a:pPr>
            <a:r>
              <a:rPr b="1" baseline="0" i="0" lang="en-US" sz="1800" u="none" cap="none" strike="noStrike">
                <a:solidFill>
                  <a:schemeClr val="dk1"/>
                </a:solidFill>
                <a:latin typeface="Arial"/>
                <a:ea typeface="Arial"/>
                <a:cs typeface="Arial"/>
                <a:sym typeface="Arial"/>
              </a:rPr>
              <a:t>Establish Cell Criteria (*backend only)</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0"/>
              </a:spcAft>
              <a:buClr>
                <a:schemeClr val="dk1"/>
              </a:buClr>
              <a:buSzPct val="100000"/>
              <a:buFont typeface="Arial"/>
              <a:buChar char="•"/>
            </a:pPr>
            <a:r>
              <a:rPr b="1" baseline="0" i="0" lang="en-US" sz="1800" u="none" cap="none" strike="noStrike">
                <a:solidFill>
                  <a:schemeClr val="dk1"/>
                </a:solidFill>
                <a:latin typeface="Arial"/>
                <a:ea typeface="Arial"/>
                <a:cs typeface="Arial"/>
                <a:sym typeface="Arial"/>
              </a:rPr>
              <a:t>Execute Batch Job (ERTROR</a:t>
            </a:r>
            <a:r>
              <a:rPr b="0" baseline="0" i="0" lang="en-US" sz="1800" u="none" cap="none" strike="noStrike">
                <a:solidFill>
                  <a:schemeClr val="dk1"/>
                </a:solidFill>
                <a:latin typeface="Arial"/>
                <a:ea typeface="Arial"/>
                <a:cs typeface="Arial"/>
                <a:sym typeface="Arial"/>
              </a:rPr>
              <a:t>)</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0"/>
              </a:spcAft>
              <a:buClr>
                <a:schemeClr val="dk1"/>
              </a:buClr>
              <a:buSzPct val="100000"/>
              <a:buFont typeface="Arial"/>
              <a:buChar char="•"/>
            </a:pPr>
            <a:r>
              <a:rPr b="0" baseline="0" i="0" lang="en-US" sz="1800" u="none" cap="none" strike="noStrike">
                <a:solidFill>
                  <a:schemeClr val="dk1"/>
                </a:solidFill>
                <a:latin typeface="Arial"/>
                <a:ea typeface="Arial"/>
                <a:cs typeface="Arial"/>
                <a:sym typeface="Arial"/>
              </a:rPr>
              <a:t> </a:t>
            </a:r>
            <a:r>
              <a:rPr b="1" baseline="0" i="0" lang="en-US" sz="1800" u="none" cap="none" strike="noStrike">
                <a:solidFill>
                  <a:schemeClr val="dk1"/>
                </a:solidFill>
                <a:latin typeface="Arial"/>
                <a:ea typeface="Arial"/>
                <a:cs typeface="Arial"/>
                <a:sym typeface="Arial"/>
              </a:rPr>
              <a:t>Review Results on Query</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0"/>
              </a:spcAft>
              <a:buClr>
                <a:schemeClr val="dk1"/>
              </a:buClr>
              <a:buSzPct val="100000"/>
              <a:buFont typeface="Arial"/>
              <a:buChar char="•"/>
            </a:pPr>
            <a:r>
              <a:rPr b="1" baseline="0" i="0" lang="en-US" sz="1800" u="none" cap="none" strike="noStrike">
                <a:solidFill>
                  <a:schemeClr val="dk1"/>
                </a:solidFill>
                <a:latin typeface="Arial"/>
                <a:ea typeface="Arial"/>
                <a:cs typeface="Arial"/>
                <a:sym typeface="Arial"/>
              </a:rPr>
              <a:t>Perform Adjustments</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180"/>
              </a:spcAft>
              <a:buClr>
                <a:schemeClr val="dk1"/>
              </a:buClr>
              <a:buSzPct val="100000"/>
              <a:buFont typeface="Arial"/>
              <a:buChar char="•"/>
            </a:pPr>
            <a:r>
              <a:rPr b="1" baseline="0" i="0" lang="en-US" sz="1800" u="none" cap="none" strike="noStrike">
                <a:solidFill>
                  <a:schemeClr val="dk1"/>
                </a:solidFill>
                <a:latin typeface="Arial"/>
                <a:ea typeface="Arial"/>
                <a:cs typeface="Arial"/>
                <a:sym typeface="Arial"/>
              </a:rPr>
              <a:t>Generate Report</a:t>
            </a:r>
          </a:p>
        </p:txBody>
      </p:sp>
      <p:sp>
        <p:nvSpPr>
          <p:cNvPr id="1146" name="Shape 1146"/>
          <p:cNvSpPr txBox="1"/>
          <p:nvPr>
            <p:ph idx="4294967295"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1" name="Shape 1151"/>
        <p:cNvGrpSpPr/>
        <p:nvPr/>
      </p:nvGrpSpPr>
      <p:grpSpPr>
        <a:xfrm>
          <a:off x="0" y="0"/>
          <a:ext cx="0" cy="0"/>
          <a:chOff x="0" y="0"/>
          <a:chExt cx="0" cy="0"/>
        </a:xfrm>
      </p:grpSpPr>
      <p:sp>
        <p:nvSpPr>
          <p:cNvPr id="1152" name="Shape 1152"/>
          <p:cNvSpPr txBox="1"/>
          <p:nvPr>
            <p:ph idx="1" type="body"/>
          </p:nvPr>
        </p:nvSpPr>
        <p:spPr>
          <a:xfrm>
            <a:off x="712787" y="1608137"/>
            <a:ext cx="8229600" cy="4525961"/>
          </a:xfrm>
          <a:prstGeom prst="rect">
            <a:avLst/>
          </a:prstGeom>
          <a:noFill/>
          <a:ln>
            <a:noFill/>
          </a:ln>
        </p:spPr>
        <p:txBody>
          <a:bodyPr anchorCtr="0" anchor="ctr" bIns="45700" lIns="91425" rIns="91425" tIns="45700">
            <a:noAutofit/>
          </a:bodyPr>
          <a:lstStyle/>
          <a:p>
            <a:pPr indent="-231775" lvl="0" marL="231775" marR="0" rtl="0" algn="ctr">
              <a:spcBef>
                <a:spcPts val="0"/>
              </a:spcBef>
              <a:spcAft>
                <a:spcPts val="0"/>
              </a:spcAft>
              <a:buClr>
                <a:srgbClr val="AF242B"/>
              </a:buClr>
              <a:buSzPct val="25000"/>
              <a:buFont typeface="Noto Sans Symbols"/>
              <a:buNone/>
            </a:pPr>
            <a:r>
              <a:rPr b="1" baseline="0" i="0" lang="en-US" sz="4000" u="none" cap="none" strike="noStrike">
                <a:solidFill>
                  <a:schemeClr val="dk1"/>
                </a:solidFill>
                <a:latin typeface="Arial"/>
                <a:ea typeface="Arial"/>
                <a:cs typeface="Arial"/>
                <a:sym typeface="Arial"/>
              </a:rPr>
              <a:t>Segment 8:</a:t>
            </a:r>
          </a:p>
          <a:p>
            <a:pPr indent="-231775" lvl="0" marL="231775" marR="0" rtl="0" algn="ctr">
              <a:spcBef>
                <a:spcPts val="800"/>
              </a:spcBef>
              <a:spcAft>
                <a:spcPts val="0"/>
              </a:spcAft>
              <a:buClr>
                <a:srgbClr val="AF242B"/>
              </a:buClr>
              <a:buSzPct val="25000"/>
              <a:buFont typeface="Noto Sans Symbols"/>
              <a:buNone/>
            </a:pPr>
            <a:r>
              <a:rPr b="0" baseline="0" i="0" lang="en-US" sz="4000" u="none" cap="none" strike="noStrike">
                <a:solidFill>
                  <a:schemeClr val="dk1"/>
                </a:solidFill>
                <a:latin typeface="Arial"/>
                <a:ea typeface="Arial"/>
                <a:cs typeface="Arial"/>
                <a:sym typeface="Arial"/>
              </a:rPr>
              <a:t>Pegasys Phase 3 </a:t>
            </a:r>
          </a:p>
          <a:p>
            <a:pPr indent="-231775" lvl="0" marL="231775" marR="0" rtl="0" algn="ctr">
              <a:spcBef>
                <a:spcPts val="800"/>
              </a:spcBef>
              <a:spcAft>
                <a:spcPts val="0"/>
              </a:spcAft>
              <a:buClr>
                <a:srgbClr val="AF242B"/>
              </a:buClr>
              <a:buSzPct val="25000"/>
              <a:buFont typeface="Noto Sans Symbols"/>
              <a:buNone/>
            </a:pPr>
            <a:r>
              <a:rPr b="0" baseline="0" i="0" lang="en-US" sz="4000" u="none" cap="none" strike="noStrike">
                <a:solidFill>
                  <a:schemeClr val="dk1"/>
                </a:solidFill>
                <a:latin typeface="Arial"/>
                <a:ea typeface="Arial"/>
                <a:cs typeface="Arial"/>
                <a:sym typeface="Arial"/>
              </a:rPr>
              <a:t>Allowance for Loss Overview</a:t>
            </a:r>
          </a:p>
        </p:txBody>
      </p:sp>
      <p:sp>
        <p:nvSpPr>
          <p:cNvPr id="1153" name="Shape 1153"/>
          <p:cNvSpPr txBox="1"/>
          <p:nvPr>
            <p:ph idx="12" type="sldNum"/>
          </p:nvPr>
        </p:nvSpPr>
        <p:spPr>
          <a:xfrm>
            <a:off x="4291" y="6504498"/>
            <a:ext cx="429158" cy="30797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154" name="Shape 1154"/>
          <p:cNvSpPr txBox="1"/>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9" name="Shape 1159"/>
        <p:cNvGrpSpPr/>
        <p:nvPr/>
      </p:nvGrpSpPr>
      <p:grpSpPr>
        <a:xfrm>
          <a:off x="0" y="0"/>
          <a:ext cx="0" cy="0"/>
          <a:chOff x="0" y="0"/>
          <a:chExt cx="0" cy="0"/>
        </a:xfrm>
      </p:grpSpPr>
      <p:sp>
        <p:nvSpPr>
          <p:cNvPr id="1160" name="Shape 1160"/>
          <p:cNvSpPr txBox="1"/>
          <p:nvPr>
            <p:ph idx="4294967295"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lt1"/>
                </a:solidFill>
                <a:latin typeface="Arial"/>
                <a:ea typeface="Arial"/>
                <a:cs typeface="Arial"/>
                <a:sym typeface="Arial"/>
              </a:rPr>
              <a:t>CGI Federal Proprietary and Confidential</a:t>
            </a:r>
          </a:p>
        </p:txBody>
      </p:sp>
      <p:sp>
        <p:nvSpPr>
          <p:cNvPr id="1161" name="Shape 1161"/>
          <p:cNvSpPr txBox="1"/>
          <p:nvPr>
            <p:ph type="title"/>
          </p:nvPr>
        </p:nvSpPr>
        <p:spPr>
          <a:xfrm>
            <a:off x="455612" y="331787"/>
            <a:ext cx="84867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Allowance for Loss – Overview</a:t>
            </a:r>
          </a:p>
        </p:txBody>
      </p:sp>
      <p:sp>
        <p:nvSpPr>
          <p:cNvPr id="1162" name="Shape 1162"/>
          <p:cNvSpPr txBox="1"/>
          <p:nvPr>
            <p:ph idx="1" type="body"/>
          </p:nvPr>
        </p:nvSpPr>
        <p:spPr>
          <a:xfrm>
            <a:off x="405739" y="1904340"/>
            <a:ext cx="8686800" cy="3873499"/>
          </a:xfrm>
          <a:prstGeom prst="rect">
            <a:avLst/>
          </a:prstGeom>
          <a:noFill/>
          <a:ln>
            <a:noFill/>
          </a:ln>
        </p:spPr>
        <p:txBody>
          <a:bodyPr anchorCtr="0" anchor="ctr"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An allowance for estimated losses is recorded for receivables that GSA believes will not be fully collected</a:t>
            </a: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Receivables are presented on the Balance Sheet at </a:t>
            </a:r>
            <a:r>
              <a:rPr b="0" baseline="0" i="0" lang="en-US" sz="2000" u="sng" cap="none" strike="noStrike">
                <a:solidFill>
                  <a:schemeClr val="dk1"/>
                </a:solidFill>
                <a:latin typeface="Arial"/>
                <a:ea typeface="Arial"/>
                <a:cs typeface="Arial"/>
                <a:sym typeface="Arial"/>
              </a:rPr>
              <a:t>Net Realizable Value</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Net Realizable Value = Total Accounts Receivable - Allowance for Loss  </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Established </a:t>
            </a:r>
            <a:r>
              <a:rPr b="0" baseline="0" i="0" lang="en-US" sz="1800" u="sng" cap="none" strike="noStrike">
                <a:solidFill>
                  <a:schemeClr val="dk1"/>
                </a:solidFill>
                <a:latin typeface="Arial"/>
                <a:ea typeface="Arial"/>
                <a:cs typeface="Arial"/>
                <a:sym typeface="Arial"/>
              </a:rPr>
              <a:t>based on the history of collections</a:t>
            </a:r>
            <a:r>
              <a:rPr b="0" baseline="0" i="0" lang="en-US" sz="1800" u="none" cap="none" strike="noStrike">
                <a:solidFill>
                  <a:schemeClr val="dk1"/>
                </a:solidFill>
                <a:latin typeface="Arial"/>
                <a:ea typeface="Arial"/>
                <a:cs typeface="Arial"/>
                <a:sym typeface="Arial"/>
              </a:rPr>
              <a:t> and responses or non-responses from debtor customers </a:t>
            </a: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Business Lines establish selection criteria to calculate the Allowance for Loss on the Allowance For Loss Selection Criteria Maintenance table</a:t>
            </a:r>
          </a:p>
          <a:p>
            <a:pPr indent="-231775" lvl="0" marL="231775" marR="0" rtl="0" algn="l">
              <a:spcBef>
                <a:spcPts val="1200"/>
              </a:spcBef>
              <a:spcAft>
                <a:spcPts val="0"/>
              </a:spcAft>
              <a:buClr>
                <a:srgbClr val="AF242B"/>
              </a:buClr>
              <a:buSzPct val="75000"/>
              <a:buFont typeface="Noto Sans Symbols"/>
              <a:buChar char="•"/>
            </a:pPr>
            <a:r>
              <a:rPr b="0" baseline="0" i="0" lang="en-US" sz="2000" u="none" cap="none" strike="noStrike">
                <a:solidFill>
                  <a:schemeClr val="dk1"/>
                </a:solidFill>
                <a:latin typeface="Arial"/>
                <a:ea typeface="Arial"/>
                <a:cs typeface="Arial"/>
                <a:sym typeface="Arial"/>
              </a:rPr>
              <a:t>The Allowance for Loss (ARALLOWLOS) batch job calculates and records the Allowance for Loss in Pegasys and produces an Allowance for Loss Reconciliation Output File</a:t>
            </a:r>
          </a:p>
          <a:p>
            <a:pPr indent="-225425" lvl="1" marL="568325" marR="0" rtl="0" algn="l">
              <a:spcBef>
                <a:spcPts val="120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The Output File details the relationship between the documents selected and the SV generated by the batch job</a:t>
            </a:r>
          </a:p>
          <a:p>
            <a:pPr indent="-136525" lvl="0" marL="231775" marR="0" rtl="0" algn="l">
              <a:spcBef>
                <a:spcPts val="1200"/>
              </a:spcBef>
              <a:spcAft>
                <a:spcPts val="600"/>
              </a:spcAft>
              <a:buClr>
                <a:srgbClr val="AF242B"/>
              </a:buClr>
              <a:buFont typeface="Noto Sans Symbols"/>
              <a:buNone/>
            </a:pPr>
            <a:r>
              <a:t/>
            </a:r>
            <a:endParaRPr b="0" baseline="0" i="0" sz="2000" u="none" cap="none" strike="noStrike">
              <a:solidFill>
                <a:schemeClr val="dk1"/>
              </a:solidFill>
              <a:latin typeface="Arial"/>
              <a:ea typeface="Arial"/>
              <a:cs typeface="Arial"/>
              <a:sym typeface="Arial"/>
            </a:endParaRPr>
          </a:p>
        </p:txBody>
      </p:sp>
      <p:sp>
        <p:nvSpPr>
          <p:cNvPr id="1163" name="Shape 1163"/>
          <p:cNvSpPr txBox="1"/>
          <p:nvPr/>
        </p:nvSpPr>
        <p:spPr>
          <a:xfrm>
            <a:off x="-27432" y="6245351"/>
            <a:ext cx="493775" cy="24622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000" u="none" cap="none" strike="noStrike">
                <a:solidFill>
                  <a:schemeClr val="dk1"/>
                </a:solidFill>
                <a:latin typeface="Arial"/>
                <a:ea typeface="Arial"/>
                <a:cs typeface="Arial"/>
                <a:sym typeface="Arial"/>
              </a:rPr>
              <a:t>‹#›</a:t>
            </a:fld>
          </a:p>
        </p:txBody>
      </p:sp>
      <p:sp>
        <p:nvSpPr>
          <p:cNvPr id="1164" name="Shape 1164"/>
          <p:cNvSpPr txBox="1"/>
          <p:nvPr/>
        </p:nvSpPr>
        <p:spPr>
          <a:xfrm>
            <a:off x="457200" y="6556247"/>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8" name="Shape 1168"/>
        <p:cNvGrpSpPr/>
        <p:nvPr/>
      </p:nvGrpSpPr>
      <p:grpSpPr>
        <a:xfrm>
          <a:off x="0" y="0"/>
          <a:ext cx="0" cy="0"/>
          <a:chOff x="0" y="0"/>
          <a:chExt cx="0" cy="0"/>
        </a:xfrm>
      </p:grpSpPr>
      <p:sp>
        <p:nvSpPr>
          <p:cNvPr id="1169" name="Shape 1169"/>
          <p:cNvSpPr txBox="1"/>
          <p:nvPr>
            <p:ph type="title"/>
          </p:nvPr>
        </p:nvSpPr>
        <p:spPr>
          <a:xfrm>
            <a:off x="455612" y="331787"/>
            <a:ext cx="84867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Allowance for Loss</a:t>
            </a:r>
          </a:p>
        </p:txBody>
      </p:sp>
      <p:sp>
        <p:nvSpPr>
          <p:cNvPr id="1170" name="Shape 1170"/>
          <p:cNvSpPr/>
          <p:nvPr/>
        </p:nvSpPr>
        <p:spPr>
          <a:xfrm>
            <a:off x="724395" y="1346879"/>
            <a:ext cx="7920842" cy="4673910"/>
          </a:xfrm>
          <a:custGeom>
            <a:pathLst>
              <a:path extrusionOk="0" h="120000" w="120000">
                <a:moveTo>
                  <a:pt x="0" y="0"/>
                </a:moveTo>
                <a:lnTo>
                  <a:pt x="120000" y="0"/>
                </a:lnTo>
                <a:lnTo>
                  <a:pt x="120000" y="120000"/>
                </a:lnTo>
                <a:lnTo>
                  <a:pt x="0" y="120000"/>
                </a:lnTo>
                <a:close/>
              </a:path>
              <a:path extrusionOk="0" fill="none" h="120000" w="120000">
                <a:moveTo>
                  <a:pt x="-9999" y="0"/>
                </a:moveTo>
                <a:close/>
                <a:lnTo>
                  <a:pt x="-9999" y="120000"/>
                </a:lnTo>
              </a:path>
              <a:path extrusionOk="0" fill="none" h="120000" w="120000">
                <a:moveTo>
                  <a:pt x="-9999" y="22500"/>
                </a:moveTo>
                <a:lnTo>
                  <a:pt x="-45999" y="135000"/>
                </a:lnTo>
              </a:path>
            </a:pathLst>
          </a:custGeom>
          <a:noFill/>
          <a:ln>
            <a:noFill/>
          </a:ln>
        </p:spPr>
        <p:txBody>
          <a:bodyPr anchorCtr="1" anchor="ctr" bIns="45700" lIns="91425" rIns="91425" tIns="45700">
            <a:noAutofit/>
          </a:bodyPr>
          <a:lstStyle/>
          <a:p>
            <a:pPr indent="-114300" lvl="1" marL="114300" marR="0" rtl="0" algn="l">
              <a:lnSpc>
                <a:spcPct val="75000"/>
              </a:lnSpc>
              <a:spcBef>
                <a:spcPts val="0"/>
              </a:spcBef>
              <a:spcAft>
                <a:spcPts val="0"/>
              </a:spcAft>
              <a:buClr>
                <a:schemeClr val="dk1"/>
              </a:buClr>
              <a:buSzPct val="100000"/>
              <a:buFont typeface="Arial"/>
              <a:buChar char="•"/>
            </a:pPr>
            <a:r>
              <a:rPr b="1" baseline="0" i="0" lang="en-US" sz="1800" u="none" cap="none" strike="noStrike">
                <a:solidFill>
                  <a:schemeClr val="dk1"/>
                </a:solidFill>
                <a:latin typeface="Arial"/>
                <a:ea typeface="Arial"/>
                <a:cs typeface="Arial"/>
                <a:sym typeface="Arial"/>
              </a:rPr>
              <a:t>Reference Table  Selection Criteria Established</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0"/>
              </a:spcAft>
              <a:buClr>
                <a:schemeClr val="dk1"/>
              </a:buClr>
              <a:buSzPct val="100000"/>
              <a:buFont typeface="Arial"/>
              <a:buChar char="•"/>
            </a:pPr>
            <a:r>
              <a:rPr b="1" baseline="0" i="0" lang="en-US" sz="1800" u="none" cap="none" strike="noStrike">
                <a:solidFill>
                  <a:schemeClr val="dk1"/>
                </a:solidFill>
                <a:latin typeface="Arial"/>
                <a:ea typeface="Arial"/>
                <a:cs typeface="Arial"/>
                <a:sym typeface="Arial"/>
              </a:rPr>
              <a:t>Outstanding BDs and/or DAs Exist</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0"/>
              </a:spcAft>
              <a:buClr>
                <a:schemeClr val="dk1"/>
              </a:buClr>
              <a:buSzPct val="100000"/>
              <a:buFont typeface="Arial"/>
              <a:buChar char="•"/>
            </a:pPr>
            <a:r>
              <a:rPr b="1" baseline="0" i="0" lang="en-US" sz="1800" u="none" cap="none" strike="noStrike">
                <a:solidFill>
                  <a:schemeClr val="dk1"/>
                </a:solidFill>
                <a:latin typeface="Arial"/>
                <a:ea typeface="Arial"/>
                <a:cs typeface="Arial"/>
                <a:sym typeface="Arial"/>
              </a:rPr>
              <a:t>Execute Batch Job (ARALLOWLOSS) Monthly</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0"/>
              </a:spcAft>
              <a:buClr>
                <a:schemeClr val="dk1"/>
              </a:buClr>
              <a:buSzPct val="100000"/>
              <a:buFont typeface="Arial"/>
              <a:buChar char="•"/>
            </a:pPr>
            <a:r>
              <a:rPr b="1" baseline="0" i="0" lang="en-US" sz="1800" u="none" cap="none" strike="noStrike">
                <a:solidFill>
                  <a:schemeClr val="dk1"/>
                </a:solidFill>
                <a:latin typeface="Arial"/>
                <a:ea typeface="Arial"/>
                <a:cs typeface="Arial"/>
                <a:sym typeface="Arial"/>
              </a:rPr>
              <a:t>Self-reversing SVs Generated</a:t>
            </a:r>
          </a:p>
          <a:p>
            <a:pPr indent="0" lvl="1" marL="114300" marR="0" rtl="0" algn="l">
              <a:lnSpc>
                <a:spcPct val="75000"/>
              </a:lnSpc>
              <a:spcBef>
                <a:spcPts val="180"/>
              </a:spcBef>
              <a:spcAft>
                <a:spcPts val="0"/>
              </a:spcAft>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114300" lvl="1" marL="114300" marR="0" rtl="0" algn="l">
              <a:lnSpc>
                <a:spcPct val="75000"/>
              </a:lnSpc>
              <a:spcBef>
                <a:spcPts val="180"/>
              </a:spcBef>
              <a:spcAft>
                <a:spcPts val="180"/>
              </a:spcAft>
              <a:buClr>
                <a:schemeClr val="dk1"/>
              </a:buClr>
              <a:buSzPct val="100000"/>
              <a:buFont typeface="Arial"/>
              <a:buChar char="•"/>
            </a:pPr>
            <a:r>
              <a:rPr b="1" baseline="0" i="0" lang="en-US" sz="1800" u="none" cap="none" strike="noStrike">
                <a:solidFill>
                  <a:schemeClr val="dk1"/>
                </a:solidFill>
                <a:latin typeface="Arial"/>
                <a:ea typeface="Arial"/>
                <a:cs typeface="Arial"/>
                <a:sym typeface="Arial"/>
              </a:rPr>
              <a:t>Allowance for Loss Reconciliation Output File Generated </a:t>
            </a:r>
          </a:p>
        </p:txBody>
      </p:sp>
      <p:sp>
        <p:nvSpPr>
          <p:cNvPr id="1171" name="Shape 1171"/>
          <p:cNvSpPr txBox="1"/>
          <p:nvPr>
            <p:ph idx="12" type="sldNum"/>
          </p:nvPr>
        </p:nvSpPr>
        <p:spPr>
          <a:xfrm>
            <a:off x="0" y="6453808"/>
            <a:ext cx="439385" cy="39307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172" name="Shape 1172"/>
          <p:cNvSpPr txBox="1"/>
          <p:nvPr/>
        </p:nvSpPr>
        <p:spPr>
          <a:xfrm>
            <a:off x="457200" y="6556247"/>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6" name="Shape 1176"/>
        <p:cNvGrpSpPr/>
        <p:nvPr/>
      </p:nvGrpSpPr>
      <p:grpSpPr>
        <a:xfrm>
          <a:off x="0" y="0"/>
          <a:ext cx="0" cy="0"/>
          <a:chOff x="0" y="0"/>
          <a:chExt cx="0" cy="0"/>
        </a:xfrm>
      </p:grpSpPr>
      <p:sp>
        <p:nvSpPr>
          <p:cNvPr id="1177" name="Shape 1177"/>
          <p:cNvSpPr txBox="1"/>
          <p:nvPr>
            <p:ph idx="1" type="body"/>
          </p:nvPr>
        </p:nvSpPr>
        <p:spPr>
          <a:xfrm>
            <a:off x="712787" y="1608137"/>
            <a:ext cx="8229600" cy="4525961"/>
          </a:xfrm>
          <a:prstGeom prst="rect">
            <a:avLst/>
          </a:prstGeom>
          <a:noFill/>
          <a:ln>
            <a:noFill/>
          </a:ln>
        </p:spPr>
        <p:txBody>
          <a:bodyPr anchorCtr="0" anchor="ctr" bIns="45700" lIns="91425" rIns="91425" tIns="45700">
            <a:noAutofit/>
          </a:bodyPr>
          <a:lstStyle/>
          <a:p>
            <a:pPr indent="-231775" lvl="0" marL="231775" marR="0" rtl="0" algn="ctr">
              <a:spcBef>
                <a:spcPts val="0"/>
              </a:spcBef>
              <a:spcAft>
                <a:spcPts val="0"/>
              </a:spcAft>
              <a:buClr>
                <a:srgbClr val="AF242B"/>
              </a:buClr>
              <a:buSzPct val="25000"/>
              <a:buFont typeface="Noto Sans Symbols"/>
              <a:buNone/>
            </a:pPr>
            <a:r>
              <a:rPr b="1" baseline="0" i="0" lang="en-US" sz="4000" u="none" cap="none" strike="noStrike">
                <a:solidFill>
                  <a:schemeClr val="dk1"/>
                </a:solidFill>
                <a:latin typeface="Arial"/>
                <a:ea typeface="Arial"/>
                <a:cs typeface="Arial"/>
                <a:sym typeface="Arial"/>
              </a:rPr>
              <a:t>Segment 9:</a:t>
            </a:r>
          </a:p>
          <a:p>
            <a:pPr indent="-231775" lvl="0" marL="231775" marR="0" rtl="0" algn="ctr">
              <a:spcBef>
                <a:spcPts val="800"/>
              </a:spcBef>
              <a:spcAft>
                <a:spcPts val="0"/>
              </a:spcAft>
              <a:buClr>
                <a:srgbClr val="AF242B"/>
              </a:buClr>
              <a:buSzPct val="25000"/>
              <a:buFont typeface="Noto Sans Symbols"/>
              <a:buNone/>
            </a:pPr>
            <a:r>
              <a:rPr b="0" baseline="0" i="0" lang="en-US" sz="4000" u="none" cap="none" strike="noStrike">
                <a:solidFill>
                  <a:schemeClr val="dk1"/>
                </a:solidFill>
                <a:latin typeface="Arial"/>
                <a:ea typeface="Arial"/>
                <a:cs typeface="Arial"/>
                <a:sym typeface="Arial"/>
              </a:rPr>
              <a:t>Vendor/Customer Self-Service (VCSS) Functionality</a:t>
            </a:r>
          </a:p>
        </p:txBody>
      </p:sp>
      <p:sp>
        <p:nvSpPr>
          <p:cNvPr id="1178" name="Shape 1178"/>
          <p:cNvSpPr txBox="1"/>
          <p:nvPr>
            <p:ph idx="12" type="sldNum"/>
          </p:nvPr>
        </p:nvSpPr>
        <p:spPr>
          <a:xfrm>
            <a:off x="4291" y="6504498"/>
            <a:ext cx="429158" cy="30797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179" name="Shape 1179"/>
          <p:cNvSpPr txBox="1"/>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4" name="Shape 1184"/>
        <p:cNvGrpSpPr/>
        <p:nvPr/>
      </p:nvGrpSpPr>
      <p:grpSpPr>
        <a:xfrm>
          <a:off x="0" y="0"/>
          <a:ext cx="0" cy="0"/>
          <a:chOff x="0" y="0"/>
          <a:chExt cx="0" cy="0"/>
        </a:xfrm>
      </p:grpSpPr>
      <p:sp>
        <p:nvSpPr>
          <p:cNvPr id="1185" name="Shape 1185"/>
          <p:cNvSpPr txBox="1"/>
          <p:nvPr>
            <p:ph type="title"/>
          </p:nvPr>
        </p:nvSpPr>
        <p:spPr>
          <a:xfrm>
            <a:off x="455612" y="331787"/>
            <a:ext cx="8688386"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VCSS Functionality Overview</a:t>
            </a:r>
          </a:p>
        </p:txBody>
      </p:sp>
      <p:pic>
        <p:nvPicPr>
          <p:cNvPr id="1186" name="Shape 1186"/>
          <p:cNvPicPr preferRelativeResize="0"/>
          <p:nvPr/>
        </p:nvPicPr>
        <p:blipFill rotWithShape="1">
          <a:blip r:embed="rId3">
            <a:alphaModFix/>
          </a:blip>
          <a:srcRect b="0" l="0" r="0" t="0"/>
          <a:stretch/>
        </p:blipFill>
        <p:spPr>
          <a:xfrm>
            <a:off x="4359275" y="2251075"/>
            <a:ext cx="844550" cy="844550"/>
          </a:xfrm>
          <a:prstGeom prst="rect">
            <a:avLst/>
          </a:prstGeom>
          <a:noFill/>
          <a:ln>
            <a:noFill/>
          </a:ln>
        </p:spPr>
      </p:pic>
      <p:sp>
        <p:nvSpPr>
          <p:cNvPr id="1187" name="Shape 1187"/>
          <p:cNvSpPr txBox="1"/>
          <p:nvPr/>
        </p:nvSpPr>
        <p:spPr>
          <a:xfrm>
            <a:off x="4481512" y="3063875"/>
            <a:ext cx="849312" cy="276224"/>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US" sz="1200" u="none" cap="none" strike="noStrike">
                <a:solidFill>
                  <a:schemeClr val="dk1"/>
                </a:solidFill>
                <a:latin typeface="Arial"/>
                <a:ea typeface="Arial"/>
                <a:cs typeface="Arial"/>
                <a:sym typeface="Arial"/>
              </a:rPr>
              <a:t>Customer</a:t>
            </a:r>
          </a:p>
        </p:txBody>
      </p:sp>
      <p:pic>
        <p:nvPicPr>
          <p:cNvPr id="1188" name="Shape 1188"/>
          <p:cNvPicPr preferRelativeResize="0"/>
          <p:nvPr/>
        </p:nvPicPr>
        <p:blipFill rotWithShape="1">
          <a:blip r:embed="rId4">
            <a:alphaModFix/>
          </a:blip>
          <a:srcRect b="0" l="0" r="0" t="0"/>
          <a:stretch/>
        </p:blipFill>
        <p:spPr>
          <a:xfrm>
            <a:off x="4333875" y="5426075"/>
            <a:ext cx="893763" cy="893763"/>
          </a:xfrm>
          <a:prstGeom prst="rect">
            <a:avLst/>
          </a:prstGeom>
          <a:noFill/>
          <a:ln>
            <a:noFill/>
          </a:ln>
        </p:spPr>
      </p:pic>
      <p:sp>
        <p:nvSpPr>
          <p:cNvPr id="1189" name="Shape 1189"/>
          <p:cNvSpPr txBox="1"/>
          <p:nvPr/>
        </p:nvSpPr>
        <p:spPr>
          <a:xfrm>
            <a:off x="4325937" y="6294437"/>
            <a:ext cx="1335086" cy="276224"/>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US" sz="1200" u="none" cap="none" strike="noStrike">
                <a:solidFill>
                  <a:schemeClr val="dk1"/>
                </a:solidFill>
                <a:latin typeface="Arial"/>
                <a:ea typeface="Arial"/>
                <a:cs typeface="Arial"/>
                <a:sym typeface="Arial"/>
              </a:rPr>
              <a:t>Financial Analyst</a:t>
            </a:r>
          </a:p>
        </p:txBody>
      </p:sp>
      <p:sp>
        <p:nvSpPr>
          <p:cNvPr id="1190" name="Shape 1190"/>
          <p:cNvSpPr/>
          <p:nvPr/>
        </p:nvSpPr>
        <p:spPr>
          <a:xfrm>
            <a:off x="952500" y="5290962"/>
            <a:ext cx="2408237" cy="1046162"/>
          </a:xfrm>
          <a:prstGeom prst="wedgeRoundRectCallout">
            <a:avLst>
              <a:gd fmla="val 61378" name="adj1"/>
              <a:gd fmla="val -98354" name="adj2"/>
              <a:gd fmla="val 16667" name="adj3"/>
            </a:avLst>
          </a:prstGeom>
          <a:gradFill>
            <a:gsLst>
              <a:gs pos="0">
                <a:srgbClr val="E0EAF3"/>
              </a:gs>
              <a:gs pos="100000">
                <a:srgbClr val="96C0DC"/>
              </a:gs>
            </a:gsLst>
            <a:path path="circle">
              <a:fillToRect b="50%" l="50%" r="50%" t="50%"/>
            </a:path>
            <a:tileRect/>
          </a:gradFill>
          <a:ln>
            <a:noFill/>
          </a:ln>
        </p:spPr>
        <p:txBody>
          <a:bodyPr anchorCtr="1" anchor="ctr" bIns="0" lIns="0" rIns="0" tIns="0">
            <a:noAutofit/>
          </a:bodyPr>
          <a:lstStyle/>
          <a:p>
            <a:pPr indent="0" lvl="0" marL="0" marR="0" rtl="0" algn="ctr">
              <a:spcBef>
                <a:spcPts val="0"/>
              </a:spcBef>
              <a:spcAft>
                <a:spcPts val="0"/>
              </a:spcAft>
              <a:buSzPct val="25000"/>
              <a:buNone/>
            </a:pPr>
            <a:r>
              <a:rPr b="0" baseline="0" i="0" lang="en-US" sz="1200" u="none" cap="none" strike="noStrike">
                <a:solidFill>
                  <a:schemeClr val="dk1"/>
                </a:solidFill>
                <a:latin typeface="Arial"/>
                <a:ea typeface="Arial"/>
                <a:cs typeface="Arial"/>
                <a:sym typeface="Arial"/>
              </a:rPr>
              <a:t>Launch websites to external systems and pay statements online</a:t>
            </a:r>
          </a:p>
        </p:txBody>
      </p:sp>
      <p:sp>
        <p:nvSpPr>
          <p:cNvPr id="1191" name="Shape 1191"/>
          <p:cNvSpPr/>
          <p:nvPr/>
        </p:nvSpPr>
        <p:spPr>
          <a:xfrm>
            <a:off x="6400800" y="4343400"/>
            <a:ext cx="2443163" cy="685799"/>
          </a:xfrm>
          <a:prstGeom prst="wedgeRoundRectCallout">
            <a:avLst>
              <a:gd fmla="val -71676" name="adj1"/>
              <a:gd fmla="val -28075" name="adj2"/>
              <a:gd fmla="val 16667" name="adj3"/>
            </a:avLst>
          </a:prstGeom>
          <a:gradFill>
            <a:gsLst>
              <a:gs pos="0">
                <a:srgbClr val="E0EAF3"/>
              </a:gs>
              <a:gs pos="100000">
                <a:srgbClr val="96C0DC"/>
              </a:gs>
            </a:gsLst>
            <a:path path="circle">
              <a:fillToRect b="50%" l="50%" r="50%" t="50%"/>
            </a:path>
            <a:tileRect/>
          </a:gradFill>
          <a:ln>
            <a:noFill/>
          </a:ln>
        </p:spPr>
        <p:txBody>
          <a:bodyPr anchorCtr="1" anchor="ctr" bIns="0" lIns="0" rIns="0" tIns="0">
            <a:noAutofit/>
          </a:bodyPr>
          <a:lstStyle/>
          <a:p>
            <a:pPr indent="0" lvl="0" marL="0" marR="0" rtl="0" algn="ctr">
              <a:spcBef>
                <a:spcPts val="0"/>
              </a:spcBef>
              <a:spcAft>
                <a:spcPts val="0"/>
              </a:spcAft>
              <a:buSzPct val="25000"/>
              <a:buNone/>
            </a:pPr>
            <a:r>
              <a:rPr b="0" baseline="0" i="0" lang="en-US" sz="1200" u="none" cap="none" strike="noStrike">
                <a:solidFill>
                  <a:schemeClr val="dk1"/>
                </a:solidFill>
                <a:latin typeface="Arial"/>
                <a:ea typeface="Arial"/>
                <a:cs typeface="Arial"/>
                <a:sym typeface="Arial"/>
              </a:rPr>
              <a:t>Review dispute request statuses</a:t>
            </a:r>
          </a:p>
        </p:txBody>
      </p:sp>
      <p:sp>
        <p:nvSpPr>
          <p:cNvPr id="1192" name="Shape 1192"/>
          <p:cNvSpPr/>
          <p:nvPr/>
        </p:nvSpPr>
        <p:spPr>
          <a:xfrm>
            <a:off x="762000" y="2216650"/>
            <a:ext cx="2571749" cy="717550"/>
          </a:xfrm>
          <a:prstGeom prst="wedgeRoundRectCallout">
            <a:avLst>
              <a:gd fmla="val 61170" name="adj1"/>
              <a:gd fmla="val 134700" name="adj2"/>
              <a:gd fmla="val 16667" name="adj3"/>
            </a:avLst>
          </a:prstGeom>
          <a:gradFill>
            <a:gsLst>
              <a:gs pos="0">
                <a:srgbClr val="E0EAF3"/>
              </a:gs>
              <a:gs pos="100000">
                <a:srgbClr val="96C0DC"/>
              </a:gs>
            </a:gsLst>
            <a:path path="circle">
              <a:fillToRect b="50%" l="50%" r="50%" t="50%"/>
            </a:path>
            <a:tileRect/>
          </a:gradFill>
          <a:ln>
            <a:noFill/>
          </a:ln>
        </p:spPr>
        <p:txBody>
          <a:bodyPr anchorCtr="1" anchor="ctr" bIns="0" lIns="0" rIns="0" tIns="0">
            <a:noAutofit/>
          </a:bodyPr>
          <a:lstStyle/>
          <a:p>
            <a:pPr indent="0" lvl="0" marL="0" marR="0" rtl="0" algn="ctr">
              <a:spcBef>
                <a:spcPts val="0"/>
              </a:spcBef>
              <a:spcAft>
                <a:spcPts val="0"/>
              </a:spcAft>
              <a:buSzPct val="25000"/>
              <a:buNone/>
            </a:pPr>
            <a:r>
              <a:rPr b="0" baseline="0" i="0" lang="en-US" sz="1200" u="none" cap="none" strike="noStrike">
                <a:solidFill>
                  <a:schemeClr val="dk1"/>
                </a:solidFill>
                <a:latin typeface="Arial"/>
                <a:ea typeface="Arial"/>
                <a:cs typeface="Arial"/>
                <a:sym typeface="Arial"/>
              </a:rPr>
              <a:t>View statements and payments online</a:t>
            </a:r>
          </a:p>
        </p:txBody>
      </p:sp>
      <p:sp>
        <p:nvSpPr>
          <p:cNvPr id="1193" name="Shape 1193"/>
          <p:cNvSpPr/>
          <p:nvPr/>
        </p:nvSpPr>
        <p:spPr>
          <a:xfrm flipH="1">
            <a:off x="6172200" y="2400300"/>
            <a:ext cx="2649537" cy="690563"/>
          </a:xfrm>
          <a:prstGeom prst="wedgeRoundRectCallout">
            <a:avLst>
              <a:gd fmla="val 62639" name="adj1"/>
              <a:gd fmla="val 93218" name="adj2"/>
              <a:gd fmla="val 16667" name="adj3"/>
            </a:avLst>
          </a:prstGeom>
          <a:gradFill>
            <a:gsLst>
              <a:gs pos="0">
                <a:srgbClr val="E0EAF3"/>
              </a:gs>
              <a:gs pos="100000">
                <a:srgbClr val="96C0DC"/>
              </a:gs>
            </a:gsLst>
            <a:path path="circle">
              <a:fillToRect b="50%" l="50%" r="50%" t="50%"/>
            </a:path>
            <a:tileRect/>
          </a:gradFill>
          <a:ln>
            <a:noFill/>
          </a:ln>
        </p:spPr>
        <p:txBody>
          <a:bodyPr anchorCtr="1" anchor="ctr" bIns="0" lIns="0" rIns="0" tIns="0">
            <a:noAutofit/>
          </a:bodyPr>
          <a:lstStyle/>
          <a:p>
            <a:pPr indent="0" lvl="0" marL="0" marR="0" rtl="0" algn="ctr">
              <a:spcBef>
                <a:spcPts val="0"/>
              </a:spcBef>
              <a:spcAft>
                <a:spcPts val="0"/>
              </a:spcAft>
              <a:buSzPct val="25000"/>
              <a:buNone/>
            </a:pPr>
            <a:r>
              <a:rPr b="0" baseline="0" i="0" lang="en-US" sz="1200" u="none" cap="none" strike="noStrike">
                <a:solidFill>
                  <a:schemeClr val="dk1"/>
                </a:solidFill>
                <a:latin typeface="Arial"/>
                <a:ea typeface="Arial"/>
                <a:cs typeface="Arial"/>
                <a:sym typeface="Arial"/>
              </a:rPr>
              <a:t>Download hard copy statements</a:t>
            </a:r>
          </a:p>
        </p:txBody>
      </p:sp>
      <p:sp>
        <p:nvSpPr>
          <p:cNvPr id="1194" name="Shape 1194"/>
          <p:cNvSpPr/>
          <p:nvPr/>
        </p:nvSpPr>
        <p:spPr>
          <a:xfrm flipH="1">
            <a:off x="6324599" y="3505200"/>
            <a:ext cx="2403764" cy="609599"/>
          </a:xfrm>
          <a:prstGeom prst="wedgeRoundRectCallout">
            <a:avLst>
              <a:gd fmla="val 69779" name="adj1"/>
              <a:gd fmla="val 41626" name="adj2"/>
              <a:gd fmla="val 16667" name="adj3"/>
            </a:avLst>
          </a:prstGeom>
          <a:gradFill>
            <a:gsLst>
              <a:gs pos="0">
                <a:srgbClr val="E0EAF3"/>
              </a:gs>
              <a:gs pos="100000">
                <a:srgbClr val="96C0DC"/>
              </a:gs>
            </a:gsLst>
            <a:path path="circle">
              <a:fillToRect b="50%" l="50%" r="50%" t="50%"/>
            </a:path>
            <a:tileRect/>
          </a:gradFill>
          <a:ln>
            <a:noFill/>
          </a:ln>
        </p:spPr>
        <p:txBody>
          <a:bodyPr anchorCtr="1" anchor="ctr" bIns="0" lIns="0" rIns="0" tIns="0">
            <a:noAutofit/>
          </a:bodyPr>
          <a:lstStyle/>
          <a:p>
            <a:pPr indent="0" lvl="0" marL="0" marR="0" rtl="0" algn="ctr">
              <a:spcBef>
                <a:spcPts val="0"/>
              </a:spcBef>
              <a:spcAft>
                <a:spcPts val="0"/>
              </a:spcAft>
              <a:buSzPct val="25000"/>
              <a:buNone/>
            </a:pPr>
            <a:r>
              <a:rPr b="0" baseline="0" i="0" lang="en-US" sz="1200" u="none" cap="none" strike="noStrike">
                <a:solidFill>
                  <a:schemeClr val="dk1"/>
                </a:solidFill>
                <a:latin typeface="Arial"/>
                <a:ea typeface="Arial"/>
                <a:cs typeface="Arial"/>
                <a:sym typeface="Arial"/>
              </a:rPr>
              <a:t>Initiate disputes on non-IPAC statements</a:t>
            </a:r>
          </a:p>
        </p:txBody>
      </p:sp>
      <p:grpSp>
        <p:nvGrpSpPr>
          <p:cNvPr id="1195" name="Shape 1195"/>
          <p:cNvGrpSpPr/>
          <p:nvPr/>
        </p:nvGrpSpPr>
        <p:grpSpPr>
          <a:xfrm>
            <a:off x="3898899" y="3444874"/>
            <a:ext cx="1763712" cy="1920875"/>
            <a:chOff x="2413" y="2131"/>
            <a:chExt cx="1110" cy="1210"/>
          </a:xfrm>
        </p:grpSpPr>
        <p:sp>
          <p:nvSpPr>
            <p:cNvPr id="1196" name="Shape 1196"/>
            <p:cNvSpPr/>
            <p:nvPr/>
          </p:nvSpPr>
          <p:spPr>
            <a:xfrm>
              <a:off x="2413" y="2131"/>
              <a:ext cx="1110" cy="1210"/>
            </a:xfrm>
            <a:prstGeom prst="roundRect">
              <a:avLst>
                <a:gd fmla="val 1745" name="adj"/>
              </a:avLst>
            </a:prstGeom>
            <a:solidFill>
              <a:srgbClr val="CDCFD0">
                <a:alpha val="32549"/>
              </a:srgbClr>
            </a:solidFill>
            <a:ln cap="flat" cmpd="sng" w="19050">
              <a:solidFill>
                <a:srgbClr val="C60C30"/>
              </a:solidFill>
              <a:prstDash val="solid"/>
              <a:round/>
              <a:headEnd len="med" w="med" type="none"/>
              <a:tailEnd len="med" w="med" type="none"/>
            </a:ln>
          </p:spPr>
          <p:txBody>
            <a:bodyPr anchorCtr="0" anchor="b" bIns="45700" lIns="45700" rIns="45700"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VCSS</a:t>
              </a:r>
            </a:p>
          </p:txBody>
        </p:sp>
        <p:grpSp>
          <p:nvGrpSpPr>
            <p:cNvPr id="1197" name="Shape 1197"/>
            <p:cNvGrpSpPr/>
            <p:nvPr/>
          </p:nvGrpSpPr>
          <p:grpSpPr>
            <a:xfrm>
              <a:off x="2544" y="2198"/>
              <a:ext cx="928" cy="944"/>
              <a:chOff x="2104" y="1620"/>
              <a:chExt cx="1229" cy="1151"/>
            </a:xfrm>
          </p:grpSpPr>
          <p:sp>
            <p:nvSpPr>
              <p:cNvPr id="1198" name="Shape 1198"/>
              <p:cNvSpPr/>
              <p:nvPr/>
            </p:nvSpPr>
            <p:spPr>
              <a:xfrm>
                <a:off x="2252" y="1620"/>
                <a:ext cx="829" cy="729"/>
              </a:xfrm>
              <a:prstGeom prst="rect">
                <a:avLst/>
              </a:prstGeom>
              <a:gradFill>
                <a:gsLst>
                  <a:gs pos="0">
                    <a:srgbClr val="A7A5A9"/>
                  </a:gs>
                  <a:gs pos="50000">
                    <a:srgbClr val="CAC8CB"/>
                  </a:gs>
                  <a:gs pos="100000">
                    <a:srgbClr val="A7A5A9"/>
                  </a:gs>
                </a:gsLst>
                <a:lin ang="18900000" scaled="0"/>
              </a:gradFill>
              <a:ln>
                <a:noFill/>
              </a:ln>
            </p:spPr>
            <p:txBody>
              <a:bodyPr anchorCtr="0" anchor="t" bIns="45700" lIns="91425" rIns="91425" tIns="45700">
                <a:noAutofit/>
              </a:bodyPr>
              <a:lstStyle/>
              <a:p>
                <a:pPr indent="0" lvl="0" marL="0" marR="0" rtl="0" algn="l">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1199" name="Shape 1199"/>
              <p:cNvSpPr/>
              <p:nvPr/>
            </p:nvSpPr>
            <p:spPr>
              <a:xfrm>
                <a:off x="2302" y="1668"/>
                <a:ext cx="727" cy="617"/>
              </a:xfrm>
              <a:custGeom>
                <a:pathLst>
                  <a:path extrusionOk="0" h="120000" w="120000">
                    <a:moveTo>
                      <a:pt x="14627" y="120000"/>
                    </a:moveTo>
                    <a:lnTo>
                      <a:pt x="105242" y="120000"/>
                    </a:lnTo>
                    <a:lnTo>
                      <a:pt x="108220" y="119566"/>
                    </a:lnTo>
                    <a:lnTo>
                      <a:pt x="110938" y="118555"/>
                    </a:lnTo>
                    <a:lnTo>
                      <a:pt x="113398" y="117111"/>
                    </a:lnTo>
                    <a:lnTo>
                      <a:pt x="115598" y="115090"/>
                    </a:lnTo>
                    <a:lnTo>
                      <a:pt x="117411" y="112635"/>
                    </a:lnTo>
                    <a:lnTo>
                      <a:pt x="118834" y="110036"/>
                    </a:lnTo>
                    <a:lnTo>
                      <a:pt x="119611" y="106859"/>
                    </a:lnTo>
                    <a:lnTo>
                      <a:pt x="119999" y="103537"/>
                    </a:lnTo>
                    <a:lnTo>
                      <a:pt x="119999" y="16462"/>
                    </a:lnTo>
                    <a:lnTo>
                      <a:pt x="119611" y="13140"/>
                    </a:lnTo>
                    <a:lnTo>
                      <a:pt x="118834" y="10252"/>
                    </a:lnTo>
                    <a:lnTo>
                      <a:pt x="117411" y="7364"/>
                    </a:lnTo>
                    <a:lnTo>
                      <a:pt x="115598" y="4909"/>
                    </a:lnTo>
                    <a:lnTo>
                      <a:pt x="113398" y="2888"/>
                    </a:lnTo>
                    <a:lnTo>
                      <a:pt x="110938" y="1444"/>
                    </a:lnTo>
                    <a:lnTo>
                      <a:pt x="108220" y="433"/>
                    </a:lnTo>
                    <a:lnTo>
                      <a:pt x="105242" y="0"/>
                    </a:lnTo>
                    <a:lnTo>
                      <a:pt x="43236" y="0"/>
                    </a:lnTo>
                    <a:lnTo>
                      <a:pt x="14627" y="0"/>
                    </a:lnTo>
                    <a:lnTo>
                      <a:pt x="11650" y="433"/>
                    </a:lnTo>
                    <a:lnTo>
                      <a:pt x="8932" y="1444"/>
                    </a:lnTo>
                    <a:lnTo>
                      <a:pt x="6343" y="2888"/>
                    </a:lnTo>
                    <a:lnTo>
                      <a:pt x="4271" y="4909"/>
                    </a:lnTo>
                    <a:lnTo>
                      <a:pt x="2459" y="7364"/>
                    </a:lnTo>
                    <a:lnTo>
                      <a:pt x="1165" y="10252"/>
                    </a:lnTo>
                    <a:lnTo>
                      <a:pt x="258" y="13140"/>
                    </a:lnTo>
                    <a:lnTo>
                      <a:pt x="0" y="16462"/>
                    </a:lnTo>
                    <a:lnTo>
                      <a:pt x="0" y="103537"/>
                    </a:lnTo>
                    <a:lnTo>
                      <a:pt x="258" y="106859"/>
                    </a:lnTo>
                    <a:lnTo>
                      <a:pt x="1165" y="110036"/>
                    </a:lnTo>
                    <a:lnTo>
                      <a:pt x="2459" y="112635"/>
                    </a:lnTo>
                    <a:lnTo>
                      <a:pt x="4271" y="115090"/>
                    </a:lnTo>
                    <a:lnTo>
                      <a:pt x="6343" y="117111"/>
                    </a:lnTo>
                    <a:lnTo>
                      <a:pt x="8932" y="118555"/>
                    </a:lnTo>
                    <a:lnTo>
                      <a:pt x="11650" y="119566"/>
                    </a:lnTo>
                    <a:lnTo>
                      <a:pt x="14627" y="120000"/>
                    </a:lnTo>
                    <a:close/>
                  </a:path>
                </a:pathLst>
              </a:custGeom>
              <a:solidFill>
                <a:srgbClr val="FFFFFF"/>
              </a:solidFill>
              <a:ln>
                <a:noFill/>
              </a:ln>
            </p:spPr>
            <p:txBody>
              <a:bodyPr anchorCtr="0" anchor="t" bIns="45700" lIns="91425" rIns="91425" tIns="45700">
                <a:noAutofit/>
              </a:bodyPr>
              <a:lstStyle/>
              <a:p>
                <a:pPr indent="0" lvl="0" marL="0" marR="0" rtl="0" algn="l">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1200" name="Shape 1200"/>
              <p:cNvSpPr/>
              <p:nvPr/>
            </p:nvSpPr>
            <p:spPr>
              <a:xfrm>
                <a:off x="2363" y="1695"/>
                <a:ext cx="603" cy="574"/>
              </a:xfrm>
              <a:custGeom>
                <a:pathLst>
                  <a:path extrusionOk="0" h="120000" w="120000">
                    <a:moveTo>
                      <a:pt x="37500" y="4390"/>
                    </a:moveTo>
                    <a:lnTo>
                      <a:pt x="39878" y="3292"/>
                    </a:lnTo>
                    <a:lnTo>
                      <a:pt x="42621" y="2560"/>
                    </a:lnTo>
                    <a:lnTo>
                      <a:pt x="45182" y="1829"/>
                    </a:lnTo>
                    <a:lnTo>
                      <a:pt x="47926" y="1280"/>
                    </a:lnTo>
                    <a:lnTo>
                      <a:pt x="50670" y="914"/>
                    </a:lnTo>
                    <a:lnTo>
                      <a:pt x="53597" y="365"/>
                    </a:lnTo>
                    <a:lnTo>
                      <a:pt x="56341" y="182"/>
                    </a:lnTo>
                    <a:lnTo>
                      <a:pt x="59268" y="0"/>
                    </a:lnTo>
                    <a:lnTo>
                      <a:pt x="59634" y="0"/>
                    </a:lnTo>
                    <a:lnTo>
                      <a:pt x="59817" y="0"/>
                    </a:lnTo>
                    <a:lnTo>
                      <a:pt x="60000" y="0"/>
                    </a:lnTo>
                    <a:lnTo>
                      <a:pt x="62926" y="0"/>
                    </a:lnTo>
                    <a:lnTo>
                      <a:pt x="65853" y="182"/>
                    </a:lnTo>
                    <a:lnTo>
                      <a:pt x="68780" y="548"/>
                    </a:lnTo>
                    <a:lnTo>
                      <a:pt x="71707" y="1280"/>
                    </a:lnTo>
                    <a:lnTo>
                      <a:pt x="74634" y="1829"/>
                    </a:lnTo>
                    <a:lnTo>
                      <a:pt x="77378" y="2560"/>
                    </a:lnTo>
                    <a:lnTo>
                      <a:pt x="80121" y="3658"/>
                    </a:lnTo>
                    <a:lnTo>
                      <a:pt x="82865" y="4573"/>
                    </a:lnTo>
                    <a:lnTo>
                      <a:pt x="85609" y="5670"/>
                    </a:lnTo>
                    <a:lnTo>
                      <a:pt x="88170" y="7134"/>
                    </a:lnTo>
                    <a:lnTo>
                      <a:pt x="90914" y="8597"/>
                    </a:lnTo>
                    <a:lnTo>
                      <a:pt x="93292" y="10060"/>
                    </a:lnTo>
                    <a:lnTo>
                      <a:pt x="95853" y="11707"/>
                    </a:lnTo>
                    <a:lnTo>
                      <a:pt x="98048" y="13719"/>
                    </a:lnTo>
                    <a:lnTo>
                      <a:pt x="100426" y="15548"/>
                    </a:lnTo>
                    <a:lnTo>
                      <a:pt x="102439" y="17743"/>
                    </a:lnTo>
                    <a:lnTo>
                      <a:pt x="106463" y="22134"/>
                    </a:lnTo>
                    <a:lnTo>
                      <a:pt x="110121" y="26707"/>
                    </a:lnTo>
                    <a:lnTo>
                      <a:pt x="113048" y="31829"/>
                    </a:lnTo>
                    <a:lnTo>
                      <a:pt x="115609" y="37134"/>
                    </a:lnTo>
                    <a:lnTo>
                      <a:pt x="117439" y="42621"/>
                    </a:lnTo>
                    <a:lnTo>
                      <a:pt x="118902" y="48292"/>
                    </a:lnTo>
                    <a:lnTo>
                      <a:pt x="119817" y="54146"/>
                    </a:lnTo>
                    <a:lnTo>
                      <a:pt x="120000" y="60000"/>
                    </a:lnTo>
                    <a:lnTo>
                      <a:pt x="119817" y="65853"/>
                    </a:lnTo>
                    <a:lnTo>
                      <a:pt x="118902" y="71890"/>
                    </a:lnTo>
                    <a:lnTo>
                      <a:pt x="117439" y="77560"/>
                    </a:lnTo>
                    <a:lnTo>
                      <a:pt x="115609" y="83048"/>
                    </a:lnTo>
                    <a:lnTo>
                      <a:pt x="113048" y="88353"/>
                    </a:lnTo>
                    <a:lnTo>
                      <a:pt x="110121" y="93292"/>
                    </a:lnTo>
                    <a:lnTo>
                      <a:pt x="106463" y="98231"/>
                    </a:lnTo>
                    <a:lnTo>
                      <a:pt x="102439" y="102621"/>
                    </a:lnTo>
                    <a:lnTo>
                      <a:pt x="100426" y="104634"/>
                    </a:lnTo>
                    <a:lnTo>
                      <a:pt x="98048" y="106646"/>
                    </a:lnTo>
                    <a:lnTo>
                      <a:pt x="95853" y="108475"/>
                    </a:lnTo>
                    <a:lnTo>
                      <a:pt x="93292" y="110121"/>
                    </a:lnTo>
                    <a:lnTo>
                      <a:pt x="90914" y="111585"/>
                    </a:lnTo>
                    <a:lnTo>
                      <a:pt x="88170" y="113048"/>
                    </a:lnTo>
                    <a:lnTo>
                      <a:pt x="85609" y="114329"/>
                    </a:lnTo>
                    <a:lnTo>
                      <a:pt x="82865" y="115609"/>
                    </a:lnTo>
                    <a:lnTo>
                      <a:pt x="80121" y="116707"/>
                    </a:lnTo>
                    <a:lnTo>
                      <a:pt x="77378" y="117621"/>
                    </a:lnTo>
                    <a:lnTo>
                      <a:pt x="74634" y="118353"/>
                    </a:lnTo>
                    <a:lnTo>
                      <a:pt x="71707" y="119085"/>
                    </a:lnTo>
                    <a:lnTo>
                      <a:pt x="68780" y="119451"/>
                    </a:lnTo>
                    <a:lnTo>
                      <a:pt x="65853" y="119817"/>
                    </a:lnTo>
                    <a:lnTo>
                      <a:pt x="62926" y="120000"/>
                    </a:lnTo>
                    <a:lnTo>
                      <a:pt x="60000" y="120000"/>
                    </a:lnTo>
                    <a:lnTo>
                      <a:pt x="59817" y="120000"/>
                    </a:lnTo>
                    <a:lnTo>
                      <a:pt x="59268" y="120000"/>
                    </a:lnTo>
                    <a:lnTo>
                      <a:pt x="58719" y="120000"/>
                    </a:lnTo>
                    <a:lnTo>
                      <a:pt x="58353" y="120000"/>
                    </a:lnTo>
                    <a:lnTo>
                      <a:pt x="57621" y="120000"/>
                    </a:lnTo>
                    <a:lnTo>
                      <a:pt x="54878" y="119817"/>
                    </a:lnTo>
                    <a:lnTo>
                      <a:pt x="51951" y="119634"/>
                    </a:lnTo>
                    <a:lnTo>
                      <a:pt x="49207" y="119268"/>
                    </a:lnTo>
                    <a:lnTo>
                      <a:pt x="46463" y="118536"/>
                    </a:lnTo>
                    <a:lnTo>
                      <a:pt x="43719" y="117987"/>
                    </a:lnTo>
                    <a:lnTo>
                      <a:pt x="41158" y="117073"/>
                    </a:lnTo>
                    <a:lnTo>
                      <a:pt x="38414" y="116158"/>
                    </a:lnTo>
                    <a:lnTo>
                      <a:pt x="36036" y="115060"/>
                    </a:lnTo>
                    <a:lnTo>
                      <a:pt x="33475" y="113963"/>
                    </a:lnTo>
                    <a:lnTo>
                      <a:pt x="30914" y="112682"/>
                    </a:lnTo>
                    <a:lnTo>
                      <a:pt x="28536" y="111219"/>
                    </a:lnTo>
                    <a:lnTo>
                      <a:pt x="26341" y="109756"/>
                    </a:lnTo>
                    <a:lnTo>
                      <a:pt x="23963" y="108109"/>
                    </a:lnTo>
                    <a:lnTo>
                      <a:pt x="21585" y="106463"/>
                    </a:lnTo>
                    <a:lnTo>
                      <a:pt x="19573" y="104451"/>
                    </a:lnTo>
                    <a:lnTo>
                      <a:pt x="17378" y="102621"/>
                    </a:lnTo>
                    <a:lnTo>
                      <a:pt x="13353" y="98231"/>
                    </a:lnTo>
                    <a:lnTo>
                      <a:pt x="9878" y="93292"/>
                    </a:lnTo>
                    <a:lnTo>
                      <a:pt x="6951" y="88353"/>
                    </a:lnTo>
                    <a:lnTo>
                      <a:pt x="4390" y="83048"/>
                    </a:lnTo>
                    <a:lnTo>
                      <a:pt x="2378" y="77560"/>
                    </a:lnTo>
                    <a:lnTo>
                      <a:pt x="914" y="71890"/>
                    </a:lnTo>
                    <a:lnTo>
                      <a:pt x="182" y="65853"/>
                    </a:lnTo>
                    <a:lnTo>
                      <a:pt x="0" y="60000"/>
                    </a:lnTo>
                    <a:lnTo>
                      <a:pt x="182" y="55426"/>
                    </a:lnTo>
                    <a:lnTo>
                      <a:pt x="548" y="50853"/>
                    </a:lnTo>
                    <a:lnTo>
                      <a:pt x="1463" y="46280"/>
                    </a:lnTo>
                    <a:lnTo>
                      <a:pt x="2743" y="42073"/>
                    </a:lnTo>
                    <a:lnTo>
                      <a:pt x="4207" y="37865"/>
                    </a:lnTo>
                    <a:lnTo>
                      <a:pt x="6036" y="33841"/>
                    </a:lnTo>
                    <a:lnTo>
                      <a:pt x="7865" y="30000"/>
                    </a:lnTo>
                    <a:lnTo>
                      <a:pt x="10426" y="26158"/>
                    </a:lnTo>
                    <a:lnTo>
                      <a:pt x="12987" y="22682"/>
                    </a:lnTo>
                    <a:lnTo>
                      <a:pt x="15914" y="19390"/>
                    </a:lnTo>
                    <a:lnTo>
                      <a:pt x="18841" y="16280"/>
                    </a:lnTo>
                    <a:lnTo>
                      <a:pt x="22317" y="13536"/>
                    </a:lnTo>
                    <a:lnTo>
                      <a:pt x="25792" y="10792"/>
                    </a:lnTo>
                    <a:lnTo>
                      <a:pt x="29451" y="8414"/>
                    </a:lnTo>
                    <a:lnTo>
                      <a:pt x="33475" y="6402"/>
                    </a:lnTo>
                    <a:lnTo>
                      <a:pt x="37500" y="4390"/>
                    </a:lnTo>
                    <a:close/>
                  </a:path>
                </a:pathLst>
              </a:custGeom>
              <a:gradFill>
                <a:gsLst>
                  <a:gs pos="0">
                    <a:srgbClr val="5C0616"/>
                  </a:gs>
                  <a:gs pos="50000">
                    <a:srgbClr val="C60C30"/>
                  </a:gs>
                  <a:gs pos="100000">
                    <a:srgbClr val="5C0616"/>
                  </a:gs>
                </a:gsLst>
                <a:lin ang="2700000" scaled="0"/>
              </a:gradFill>
              <a:ln>
                <a:noFill/>
              </a:ln>
            </p:spPr>
            <p:txBody>
              <a:bodyPr anchorCtr="0" anchor="t" bIns="45700" lIns="91425" rIns="91425" tIns="45700">
                <a:noAutofit/>
              </a:bodyPr>
              <a:lstStyle/>
              <a:p>
                <a:pPr indent="0" lvl="0" marL="0" marR="0" rtl="0" algn="l">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1201" name="Shape 1201"/>
              <p:cNvSpPr/>
              <p:nvPr/>
            </p:nvSpPr>
            <p:spPr>
              <a:xfrm>
                <a:off x="2782" y="1770"/>
                <a:ext cx="132" cy="183"/>
              </a:xfrm>
              <a:custGeom>
                <a:pathLst>
                  <a:path extrusionOk="0" h="120000" w="120000">
                    <a:moveTo>
                      <a:pt x="120000" y="120000"/>
                    </a:moveTo>
                    <a:lnTo>
                      <a:pt x="116666" y="106857"/>
                    </a:lnTo>
                    <a:lnTo>
                      <a:pt x="111666" y="94285"/>
                    </a:lnTo>
                    <a:lnTo>
                      <a:pt x="105833" y="81714"/>
                    </a:lnTo>
                    <a:lnTo>
                      <a:pt x="98333" y="69714"/>
                    </a:lnTo>
                    <a:lnTo>
                      <a:pt x="90000" y="58857"/>
                    </a:lnTo>
                    <a:lnTo>
                      <a:pt x="79166" y="47428"/>
                    </a:lnTo>
                    <a:lnTo>
                      <a:pt x="67500" y="37714"/>
                    </a:lnTo>
                    <a:lnTo>
                      <a:pt x="54166" y="28000"/>
                    </a:lnTo>
                    <a:lnTo>
                      <a:pt x="48333" y="24000"/>
                    </a:lnTo>
                    <a:lnTo>
                      <a:pt x="41666" y="20000"/>
                    </a:lnTo>
                    <a:lnTo>
                      <a:pt x="35000" y="16000"/>
                    </a:lnTo>
                    <a:lnTo>
                      <a:pt x="28333" y="12571"/>
                    </a:lnTo>
                    <a:lnTo>
                      <a:pt x="21666" y="9142"/>
                    </a:lnTo>
                    <a:lnTo>
                      <a:pt x="14166" y="6285"/>
                    </a:lnTo>
                    <a:lnTo>
                      <a:pt x="7500" y="2857"/>
                    </a:lnTo>
                    <a:lnTo>
                      <a:pt x="0" y="0"/>
                    </a:lnTo>
                    <a:lnTo>
                      <a:pt x="9166" y="12000"/>
                    </a:lnTo>
                    <a:lnTo>
                      <a:pt x="19166" y="25142"/>
                    </a:lnTo>
                    <a:lnTo>
                      <a:pt x="26666" y="39428"/>
                    </a:lnTo>
                    <a:lnTo>
                      <a:pt x="33333" y="54285"/>
                    </a:lnTo>
                    <a:lnTo>
                      <a:pt x="39166" y="69714"/>
                    </a:lnTo>
                    <a:lnTo>
                      <a:pt x="44166" y="85714"/>
                    </a:lnTo>
                    <a:lnTo>
                      <a:pt x="47500" y="102857"/>
                    </a:lnTo>
                    <a:lnTo>
                      <a:pt x="50000" y="120000"/>
                    </a:lnTo>
                    <a:lnTo>
                      <a:pt x="120000" y="120000"/>
                    </a:lnTo>
                    <a:close/>
                  </a:path>
                </a:pathLst>
              </a:custGeom>
              <a:solidFill>
                <a:srgbClr val="FFFFFF"/>
              </a:solidFill>
              <a:ln>
                <a:noFill/>
              </a:ln>
            </p:spPr>
            <p:txBody>
              <a:bodyPr anchorCtr="0" anchor="t" bIns="45700" lIns="91425" rIns="91425" tIns="45700">
                <a:noAutofit/>
              </a:bodyPr>
              <a:lstStyle/>
              <a:p>
                <a:pPr indent="0" lvl="0" marL="0" marR="0" rtl="0" algn="l">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1202" name="Shape 1202"/>
              <p:cNvSpPr/>
              <p:nvPr/>
            </p:nvSpPr>
            <p:spPr>
              <a:xfrm>
                <a:off x="2539" y="1748"/>
                <a:ext cx="98" cy="205"/>
              </a:xfrm>
              <a:custGeom>
                <a:pathLst>
                  <a:path extrusionOk="0" h="120000" w="120000">
                    <a:moveTo>
                      <a:pt x="120000" y="120000"/>
                    </a:moveTo>
                    <a:lnTo>
                      <a:pt x="120000" y="0"/>
                    </a:lnTo>
                    <a:lnTo>
                      <a:pt x="110943" y="1531"/>
                    </a:lnTo>
                    <a:lnTo>
                      <a:pt x="103018" y="4595"/>
                    </a:lnTo>
                    <a:lnTo>
                      <a:pt x="95094" y="7659"/>
                    </a:lnTo>
                    <a:lnTo>
                      <a:pt x="87169" y="11234"/>
                    </a:lnTo>
                    <a:lnTo>
                      <a:pt x="69056" y="19914"/>
                    </a:lnTo>
                    <a:lnTo>
                      <a:pt x="53207" y="30638"/>
                    </a:lnTo>
                    <a:lnTo>
                      <a:pt x="39622" y="42893"/>
                    </a:lnTo>
                    <a:lnTo>
                      <a:pt x="27169" y="56680"/>
                    </a:lnTo>
                    <a:lnTo>
                      <a:pt x="16981" y="70978"/>
                    </a:lnTo>
                    <a:lnTo>
                      <a:pt x="9056" y="86297"/>
                    </a:lnTo>
                    <a:lnTo>
                      <a:pt x="3396" y="103148"/>
                    </a:lnTo>
                    <a:lnTo>
                      <a:pt x="0" y="120000"/>
                    </a:lnTo>
                    <a:lnTo>
                      <a:pt x="120000" y="120000"/>
                    </a:lnTo>
                    <a:close/>
                  </a:path>
                </a:pathLst>
              </a:custGeom>
              <a:solidFill>
                <a:srgbClr val="FFFFFF"/>
              </a:solidFill>
              <a:ln>
                <a:noFill/>
              </a:ln>
            </p:spPr>
            <p:txBody>
              <a:bodyPr anchorCtr="0" anchor="t" bIns="45700" lIns="91425" rIns="91425" tIns="45700">
                <a:noAutofit/>
              </a:bodyPr>
              <a:lstStyle/>
              <a:p>
                <a:pPr indent="0" lvl="0" marL="0" marR="0" rtl="0" algn="l">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1203" name="Shape 1203"/>
              <p:cNvSpPr/>
              <p:nvPr/>
            </p:nvSpPr>
            <p:spPr>
              <a:xfrm>
                <a:off x="2539" y="2001"/>
                <a:ext cx="98" cy="215"/>
              </a:xfrm>
              <a:custGeom>
                <a:pathLst>
                  <a:path extrusionOk="0" h="120000" w="120000">
                    <a:moveTo>
                      <a:pt x="87169" y="110204"/>
                    </a:moveTo>
                    <a:lnTo>
                      <a:pt x="95094" y="113632"/>
                    </a:lnTo>
                    <a:lnTo>
                      <a:pt x="103018" y="115591"/>
                    </a:lnTo>
                    <a:lnTo>
                      <a:pt x="110943" y="118530"/>
                    </a:lnTo>
                    <a:lnTo>
                      <a:pt x="120000" y="120000"/>
                    </a:lnTo>
                    <a:lnTo>
                      <a:pt x="120000" y="0"/>
                    </a:lnTo>
                    <a:lnTo>
                      <a:pt x="0" y="0"/>
                    </a:lnTo>
                    <a:lnTo>
                      <a:pt x="2264" y="17632"/>
                    </a:lnTo>
                    <a:lnTo>
                      <a:pt x="7924" y="33795"/>
                    </a:lnTo>
                    <a:lnTo>
                      <a:pt x="15849" y="49469"/>
                    </a:lnTo>
                    <a:lnTo>
                      <a:pt x="26037" y="64163"/>
                    </a:lnTo>
                    <a:lnTo>
                      <a:pt x="37358" y="77877"/>
                    </a:lnTo>
                    <a:lnTo>
                      <a:pt x="53207" y="90122"/>
                    </a:lnTo>
                    <a:lnTo>
                      <a:pt x="69056" y="100897"/>
                    </a:lnTo>
                    <a:lnTo>
                      <a:pt x="87169" y="110204"/>
                    </a:lnTo>
                    <a:close/>
                  </a:path>
                </a:pathLst>
              </a:custGeom>
              <a:solidFill>
                <a:srgbClr val="FFFFFF"/>
              </a:solidFill>
              <a:ln>
                <a:noFill/>
              </a:ln>
            </p:spPr>
            <p:txBody>
              <a:bodyPr anchorCtr="0" anchor="t" bIns="45700" lIns="91425" rIns="91425" tIns="45700">
                <a:noAutofit/>
              </a:bodyPr>
              <a:lstStyle/>
              <a:p>
                <a:pPr indent="0" lvl="0" marL="0" marR="0" rtl="0" algn="l">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1204" name="Shape 1204"/>
              <p:cNvSpPr/>
              <p:nvPr/>
            </p:nvSpPr>
            <p:spPr>
              <a:xfrm>
                <a:off x="2687" y="2001"/>
                <a:ext cx="101" cy="215"/>
              </a:xfrm>
              <a:custGeom>
                <a:pathLst>
                  <a:path extrusionOk="0" h="120000" w="120000">
                    <a:moveTo>
                      <a:pt x="120000" y="0"/>
                    </a:moveTo>
                    <a:lnTo>
                      <a:pt x="0" y="0"/>
                    </a:lnTo>
                    <a:lnTo>
                      <a:pt x="0" y="120000"/>
                    </a:lnTo>
                    <a:lnTo>
                      <a:pt x="22018" y="114170"/>
                    </a:lnTo>
                    <a:lnTo>
                      <a:pt x="42935" y="105910"/>
                    </a:lnTo>
                    <a:lnTo>
                      <a:pt x="61651" y="94251"/>
                    </a:lnTo>
                    <a:lnTo>
                      <a:pt x="80366" y="80161"/>
                    </a:lnTo>
                    <a:lnTo>
                      <a:pt x="94678" y="63157"/>
                    </a:lnTo>
                    <a:lnTo>
                      <a:pt x="107889" y="44210"/>
                    </a:lnTo>
                    <a:lnTo>
                      <a:pt x="115596" y="22834"/>
                    </a:lnTo>
                    <a:lnTo>
                      <a:pt x="120000" y="0"/>
                    </a:lnTo>
                    <a:close/>
                  </a:path>
                </a:pathLst>
              </a:custGeom>
              <a:solidFill>
                <a:srgbClr val="FFFFFF"/>
              </a:solidFill>
              <a:ln>
                <a:noFill/>
              </a:ln>
            </p:spPr>
            <p:txBody>
              <a:bodyPr anchorCtr="0" anchor="t" bIns="45700" lIns="91425" rIns="91425" tIns="45700">
                <a:noAutofit/>
              </a:bodyPr>
              <a:lstStyle/>
              <a:p>
                <a:pPr indent="0" lvl="0" marL="0" marR="0" rtl="0" algn="l">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1205" name="Shape 1205"/>
              <p:cNvSpPr/>
              <p:nvPr/>
            </p:nvSpPr>
            <p:spPr>
              <a:xfrm>
                <a:off x="2687" y="1746"/>
                <a:ext cx="100" cy="207"/>
              </a:xfrm>
              <a:custGeom>
                <a:pathLst>
                  <a:path extrusionOk="0" h="120000" w="120000">
                    <a:moveTo>
                      <a:pt x="35555" y="11694"/>
                    </a:moveTo>
                    <a:lnTo>
                      <a:pt x="26666" y="8135"/>
                    </a:lnTo>
                    <a:lnTo>
                      <a:pt x="17777" y="4576"/>
                    </a:lnTo>
                    <a:lnTo>
                      <a:pt x="8888" y="2033"/>
                    </a:lnTo>
                    <a:lnTo>
                      <a:pt x="0" y="0"/>
                    </a:lnTo>
                    <a:lnTo>
                      <a:pt x="0" y="120000"/>
                    </a:lnTo>
                    <a:lnTo>
                      <a:pt x="120000" y="120000"/>
                    </a:lnTo>
                    <a:lnTo>
                      <a:pt x="116666" y="103220"/>
                    </a:lnTo>
                    <a:lnTo>
                      <a:pt x="111111" y="86440"/>
                    </a:lnTo>
                    <a:lnTo>
                      <a:pt x="103333" y="71186"/>
                    </a:lnTo>
                    <a:lnTo>
                      <a:pt x="93333" y="56949"/>
                    </a:lnTo>
                    <a:lnTo>
                      <a:pt x="82222" y="43220"/>
                    </a:lnTo>
                    <a:lnTo>
                      <a:pt x="67777" y="31016"/>
                    </a:lnTo>
                    <a:lnTo>
                      <a:pt x="52222" y="20338"/>
                    </a:lnTo>
                    <a:lnTo>
                      <a:pt x="35555" y="11694"/>
                    </a:lnTo>
                    <a:close/>
                  </a:path>
                </a:pathLst>
              </a:custGeom>
              <a:solidFill>
                <a:srgbClr val="FFFFFF"/>
              </a:solidFill>
              <a:ln>
                <a:noFill/>
              </a:ln>
            </p:spPr>
            <p:txBody>
              <a:bodyPr anchorCtr="0" anchor="t" bIns="45700" lIns="91425" rIns="91425" tIns="45700">
                <a:noAutofit/>
              </a:bodyPr>
              <a:lstStyle/>
              <a:p>
                <a:pPr indent="0" lvl="0" marL="0" marR="0" rtl="0" algn="l">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1206" name="Shape 1206"/>
              <p:cNvSpPr/>
              <p:nvPr/>
            </p:nvSpPr>
            <p:spPr>
              <a:xfrm>
                <a:off x="2414" y="1771"/>
                <a:ext cx="129" cy="181"/>
              </a:xfrm>
              <a:custGeom>
                <a:pathLst>
                  <a:path extrusionOk="0" h="120000" w="120000">
                    <a:moveTo>
                      <a:pt x="120000" y="0"/>
                    </a:moveTo>
                    <a:lnTo>
                      <a:pt x="113191" y="2318"/>
                    </a:lnTo>
                    <a:lnTo>
                      <a:pt x="104680" y="5217"/>
                    </a:lnTo>
                    <a:lnTo>
                      <a:pt x="97872" y="8695"/>
                    </a:lnTo>
                    <a:lnTo>
                      <a:pt x="91914" y="11594"/>
                    </a:lnTo>
                    <a:lnTo>
                      <a:pt x="85106" y="15072"/>
                    </a:lnTo>
                    <a:lnTo>
                      <a:pt x="78297" y="18550"/>
                    </a:lnTo>
                    <a:lnTo>
                      <a:pt x="72340" y="22608"/>
                    </a:lnTo>
                    <a:lnTo>
                      <a:pt x="66382" y="26666"/>
                    </a:lnTo>
                    <a:lnTo>
                      <a:pt x="52765" y="36521"/>
                    </a:lnTo>
                    <a:lnTo>
                      <a:pt x="40851" y="46376"/>
                    </a:lnTo>
                    <a:lnTo>
                      <a:pt x="30638" y="57971"/>
                    </a:lnTo>
                    <a:lnTo>
                      <a:pt x="21276" y="68985"/>
                    </a:lnTo>
                    <a:lnTo>
                      <a:pt x="13617" y="81159"/>
                    </a:lnTo>
                    <a:lnTo>
                      <a:pt x="7659" y="93913"/>
                    </a:lnTo>
                    <a:lnTo>
                      <a:pt x="3404" y="106666"/>
                    </a:lnTo>
                    <a:lnTo>
                      <a:pt x="0" y="120000"/>
                    </a:lnTo>
                    <a:lnTo>
                      <a:pt x="69787" y="120000"/>
                    </a:lnTo>
                    <a:lnTo>
                      <a:pt x="71489" y="102028"/>
                    </a:lnTo>
                    <a:lnTo>
                      <a:pt x="75744" y="85217"/>
                    </a:lnTo>
                    <a:lnTo>
                      <a:pt x="79148" y="68405"/>
                    </a:lnTo>
                    <a:lnTo>
                      <a:pt x="85106" y="53333"/>
                    </a:lnTo>
                    <a:lnTo>
                      <a:pt x="91914" y="38260"/>
                    </a:lnTo>
                    <a:lnTo>
                      <a:pt x="100425" y="24347"/>
                    </a:lnTo>
                    <a:lnTo>
                      <a:pt x="109787" y="11594"/>
                    </a:lnTo>
                    <a:lnTo>
                      <a:pt x="120000" y="0"/>
                    </a:lnTo>
                    <a:close/>
                  </a:path>
                </a:pathLst>
              </a:custGeom>
              <a:solidFill>
                <a:srgbClr val="FFFFFF"/>
              </a:solidFill>
              <a:ln>
                <a:noFill/>
              </a:ln>
            </p:spPr>
            <p:txBody>
              <a:bodyPr anchorCtr="0" anchor="t" bIns="45700" lIns="91425" rIns="91425" tIns="45700">
                <a:noAutofit/>
              </a:bodyPr>
              <a:lstStyle/>
              <a:p>
                <a:pPr indent="0" lvl="0" marL="0" marR="0" rtl="0" algn="l">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1207" name="Shape 1207"/>
              <p:cNvSpPr/>
              <p:nvPr/>
            </p:nvSpPr>
            <p:spPr>
              <a:xfrm>
                <a:off x="2413" y="2001"/>
                <a:ext cx="130" cy="190"/>
              </a:xfrm>
              <a:custGeom>
                <a:pathLst>
                  <a:path extrusionOk="0" h="120000" w="120000">
                    <a:moveTo>
                      <a:pt x="120000" y="120000"/>
                    </a:moveTo>
                    <a:lnTo>
                      <a:pt x="110571" y="107945"/>
                    </a:lnTo>
                    <a:lnTo>
                      <a:pt x="100285" y="94794"/>
                    </a:lnTo>
                    <a:lnTo>
                      <a:pt x="92571" y="80547"/>
                    </a:lnTo>
                    <a:lnTo>
                      <a:pt x="85714" y="65753"/>
                    </a:lnTo>
                    <a:lnTo>
                      <a:pt x="79714" y="49863"/>
                    </a:lnTo>
                    <a:lnTo>
                      <a:pt x="74571" y="33972"/>
                    </a:lnTo>
                    <a:lnTo>
                      <a:pt x="72000" y="16986"/>
                    </a:lnTo>
                    <a:lnTo>
                      <a:pt x="70285" y="0"/>
                    </a:lnTo>
                    <a:lnTo>
                      <a:pt x="0" y="0"/>
                    </a:lnTo>
                    <a:lnTo>
                      <a:pt x="1714" y="13150"/>
                    </a:lnTo>
                    <a:lnTo>
                      <a:pt x="6857" y="26301"/>
                    </a:lnTo>
                    <a:lnTo>
                      <a:pt x="12857" y="38904"/>
                    </a:lnTo>
                    <a:lnTo>
                      <a:pt x="20571" y="50958"/>
                    </a:lnTo>
                    <a:lnTo>
                      <a:pt x="29142" y="62465"/>
                    </a:lnTo>
                    <a:lnTo>
                      <a:pt x="40285" y="73972"/>
                    </a:lnTo>
                    <a:lnTo>
                      <a:pt x="53142" y="83835"/>
                    </a:lnTo>
                    <a:lnTo>
                      <a:pt x="67714" y="94246"/>
                    </a:lnTo>
                    <a:lnTo>
                      <a:pt x="73714" y="98082"/>
                    </a:lnTo>
                    <a:lnTo>
                      <a:pt x="79714" y="101369"/>
                    </a:lnTo>
                    <a:lnTo>
                      <a:pt x="86571" y="105205"/>
                    </a:lnTo>
                    <a:lnTo>
                      <a:pt x="92571" y="108493"/>
                    </a:lnTo>
                    <a:lnTo>
                      <a:pt x="99428" y="111780"/>
                    </a:lnTo>
                    <a:lnTo>
                      <a:pt x="106285" y="114520"/>
                    </a:lnTo>
                    <a:lnTo>
                      <a:pt x="113142" y="117260"/>
                    </a:lnTo>
                    <a:lnTo>
                      <a:pt x="120000" y="120000"/>
                    </a:lnTo>
                    <a:close/>
                  </a:path>
                </a:pathLst>
              </a:custGeom>
              <a:solidFill>
                <a:srgbClr val="FFFFFF"/>
              </a:solidFill>
              <a:ln>
                <a:noFill/>
              </a:ln>
            </p:spPr>
            <p:txBody>
              <a:bodyPr anchorCtr="0" anchor="t" bIns="45700" lIns="91425" rIns="91425" tIns="45700">
                <a:noAutofit/>
              </a:bodyPr>
              <a:lstStyle/>
              <a:p>
                <a:pPr indent="0" lvl="0" marL="0" marR="0" rtl="0" algn="l">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1208" name="Shape 1208"/>
              <p:cNvSpPr/>
              <p:nvPr/>
            </p:nvSpPr>
            <p:spPr>
              <a:xfrm>
                <a:off x="2782" y="2001"/>
                <a:ext cx="132" cy="194"/>
              </a:xfrm>
              <a:custGeom>
                <a:pathLst>
                  <a:path extrusionOk="0" h="120000" w="120000">
                    <a:moveTo>
                      <a:pt x="0" y="120000"/>
                    </a:moveTo>
                    <a:lnTo>
                      <a:pt x="23172" y="110226"/>
                    </a:lnTo>
                    <a:lnTo>
                      <a:pt x="45517" y="98823"/>
                    </a:lnTo>
                    <a:lnTo>
                      <a:pt x="65379" y="85248"/>
                    </a:lnTo>
                    <a:lnTo>
                      <a:pt x="82758" y="70588"/>
                    </a:lnTo>
                    <a:lnTo>
                      <a:pt x="96827" y="54298"/>
                    </a:lnTo>
                    <a:lnTo>
                      <a:pt x="107586" y="37466"/>
                    </a:lnTo>
                    <a:lnTo>
                      <a:pt x="115034" y="19547"/>
                    </a:lnTo>
                    <a:lnTo>
                      <a:pt x="120000" y="0"/>
                    </a:lnTo>
                    <a:lnTo>
                      <a:pt x="49655" y="0"/>
                    </a:lnTo>
                    <a:lnTo>
                      <a:pt x="47172" y="16832"/>
                    </a:lnTo>
                    <a:lnTo>
                      <a:pt x="44689" y="33665"/>
                    </a:lnTo>
                    <a:lnTo>
                      <a:pt x="39724" y="49954"/>
                    </a:lnTo>
                    <a:lnTo>
                      <a:pt x="33931" y="65701"/>
                    </a:lnTo>
                    <a:lnTo>
                      <a:pt x="27310" y="80904"/>
                    </a:lnTo>
                    <a:lnTo>
                      <a:pt x="19034" y="95022"/>
                    </a:lnTo>
                    <a:lnTo>
                      <a:pt x="9931" y="108054"/>
                    </a:lnTo>
                    <a:lnTo>
                      <a:pt x="0" y="120000"/>
                    </a:lnTo>
                    <a:close/>
                  </a:path>
                </a:pathLst>
              </a:custGeom>
              <a:solidFill>
                <a:srgbClr val="FFFFFF"/>
              </a:solidFill>
              <a:ln>
                <a:noFill/>
              </a:ln>
            </p:spPr>
            <p:txBody>
              <a:bodyPr anchorCtr="0" anchor="t" bIns="45700" lIns="91425" rIns="91425" tIns="45700">
                <a:noAutofit/>
              </a:bodyPr>
              <a:lstStyle/>
              <a:p>
                <a:pPr indent="0" lvl="0" marL="0" marR="0" rtl="0" algn="l">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grpSp>
            <p:nvGrpSpPr>
              <p:cNvPr id="1209" name="Shape 1209"/>
              <p:cNvGrpSpPr/>
              <p:nvPr/>
            </p:nvGrpSpPr>
            <p:grpSpPr>
              <a:xfrm>
                <a:off x="3159" y="2417"/>
                <a:ext cx="175" cy="354"/>
                <a:chOff x="1646" y="2196"/>
                <a:chExt cx="287" cy="476"/>
              </a:xfrm>
            </p:grpSpPr>
            <p:sp>
              <p:nvSpPr>
                <p:cNvPr id="1210" name="Shape 1210"/>
                <p:cNvSpPr/>
                <p:nvPr/>
              </p:nvSpPr>
              <p:spPr>
                <a:xfrm>
                  <a:off x="1750" y="2547"/>
                  <a:ext cx="183" cy="124"/>
                </a:xfrm>
                <a:custGeom>
                  <a:pathLst>
                    <a:path extrusionOk="0" h="120000" w="120000">
                      <a:moveTo>
                        <a:pt x="59836" y="120000"/>
                      </a:moveTo>
                      <a:lnTo>
                        <a:pt x="65722" y="119520"/>
                      </a:lnTo>
                      <a:lnTo>
                        <a:pt x="71934" y="117600"/>
                      </a:lnTo>
                      <a:lnTo>
                        <a:pt x="77493" y="114240"/>
                      </a:lnTo>
                      <a:lnTo>
                        <a:pt x="82724" y="110400"/>
                      </a:lnTo>
                      <a:lnTo>
                        <a:pt x="87956" y="105600"/>
                      </a:lnTo>
                      <a:lnTo>
                        <a:pt x="92861" y="99360"/>
                      </a:lnTo>
                      <a:lnTo>
                        <a:pt x="97438" y="92160"/>
                      </a:lnTo>
                      <a:lnTo>
                        <a:pt x="102016" y="84480"/>
                      </a:lnTo>
                      <a:lnTo>
                        <a:pt x="105613" y="76320"/>
                      </a:lnTo>
                      <a:lnTo>
                        <a:pt x="109209" y="66720"/>
                      </a:lnTo>
                      <a:lnTo>
                        <a:pt x="112152" y="57600"/>
                      </a:lnTo>
                      <a:lnTo>
                        <a:pt x="114768" y="47040"/>
                      </a:lnTo>
                      <a:lnTo>
                        <a:pt x="117057" y="36000"/>
                      </a:lnTo>
                      <a:lnTo>
                        <a:pt x="118365" y="24480"/>
                      </a:lnTo>
                      <a:lnTo>
                        <a:pt x="119673" y="12000"/>
                      </a:lnTo>
                      <a:lnTo>
                        <a:pt x="120000" y="0"/>
                      </a:lnTo>
                      <a:lnTo>
                        <a:pt x="0" y="0"/>
                      </a:lnTo>
                      <a:lnTo>
                        <a:pt x="1307" y="24480"/>
                      </a:lnTo>
                      <a:lnTo>
                        <a:pt x="5231" y="47040"/>
                      </a:lnTo>
                      <a:lnTo>
                        <a:pt x="10790" y="66720"/>
                      </a:lnTo>
                      <a:lnTo>
                        <a:pt x="17983" y="84480"/>
                      </a:lnTo>
                      <a:lnTo>
                        <a:pt x="27138" y="99360"/>
                      </a:lnTo>
                      <a:lnTo>
                        <a:pt x="36948" y="110400"/>
                      </a:lnTo>
                      <a:lnTo>
                        <a:pt x="48065" y="117600"/>
                      </a:lnTo>
                      <a:lnTo>
                        <a:pt x="59836" y="120000"/>
                      </a:lnTo>
                      <a:close/>
                    </a:path>
                  </a:pathLst>
                </a:custGeom>
                <a:gradFill>
                  <a:gsLst>
                    <a:gs pos="0">
                      <a:srgbClr val="5C0616"/>
                    </a:gs>
                    <a:gs pos="50000">
                      <a:srgbClr val="C60C30"/>
                    </a:gs>
                    <a:gs pos="100000">
                      <a:srgbClr val="5C0616"/>
                    </a:gs>
                  </a:gsLst>
                  <a:lin ang="2700000" scaled="0"/>
                </a:gradFill>
                <a:ln>
                  <a:noFill/>
                </a:ln>
              </p:spPr>
              <p:txBody>
                <a:bodyPr anchorCtr="0" anchor="t" bIns="45700" lIns="91425" rIns="91425" tIns="45700">
                  <a:noAutofit/>
                </a:bodyPr>
                <a:lstStyle/>
                <a:p>
                  <a:pPr indent="0" lvl="0" marL="0" marR="0" rtl="0" algn="l">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1211" name="Shape 1211"/>
                <p:cNvSpPr/>
                <p:nvPr/>
              </p:nvSpPr>
              <p:spPr>
                <a:xfrm>
                  <a:off x="1746" y="2334"/>
                  <a:ext cx="184" cy="181"/>
                </a:xfrm>
                <a:custGeom>
                  <a:pathLst>
                    <a:path extrusionOk="0" h="120000" w="120000">
                      <a:moveTo>
                        <a:pt x="73170" y="56373"/>
                      </a:moveTo>
                      <a:lnTo>
                        <a:pt x="72195" y="47472"/>
                      </a:lnTo>
                      <a:lnTo>
                        <a:pt x="70569" y="38901"/>
                      </a:lnTo>
                      <a:lnTo>
                        <a:pt x="68943" y="30989"/>
                      </a:lnTo>
                      <a:lnTo>
                        <a:pt x="67317" y="24065"/>
                      </a:lnTo>
                      <a:lnTo>
                        <a:pt x="65040" y="17472"/>
                      </a:lnTo>
                      <a:lnTo>
                        <a:pt x="62764" y="11208"/>
                      </a:lnTo>
                      <a:lnTo>
                        <a:pt x="60162" y="5604"/>
                      </a:lnTo>
                      <a:lnTo>
                        <a:pt x="57560" y="0"/>
                      </a:lnTo>
                      <a:lnTo>
                        <a:pt x="55284" y="659"/>
                      </a:lnTo>
                      <a:lnTo>
                        <a:pt x="53008" y="1318"/>
                      </a:lnTo>
                      <a:lnTo>
                        <a:pt x="50731" y="2307"/>
                      </a:lnTo>
                      <a:lnTo>
                        <a:pt x="48130" y="2967"/>
                      </a:lnTo>
                      <a:lnTo>
                        <a:pt x="45853" y="3626"/>
                      </a:lnTo>
                      <a:lnTo>
                        <a:pt x="43577" y="4945"/>
                      </a:lnTo>
                      <a:lnTo>
                        <a:pt x="40975" y="5604"/>
                      </a:lnTo>
                      <a:lnTo>
                        <a:pt x="39024" y="6263"/>
                      </a:lnTo>
                      <a:lnTo>
                        <a:pt x="38373" y="6263"/>
                      </a:lnTo>
                      <a:lnTo>
                        <a:pt x="38048" y="6263"/>
                      </a:lnTo>
                      <a:lnTo>
                        <a:pt x="37723" y="6593"/>
                      </a:lnTo>
                      <a:lnTo>
                        <a:pt x="37398" y="6593"/>
                      </a:lnTo>
                      <a:lnTo>
                        <a:pt x="39674" y="11538"/>
                      </a:lnTo>
                      <a:lnTo>
                        <a:pt x="41951" y="16483"/>
                      </a:lnTo>
                      <a:lnTo>
                        <a:pt x="43577" y="21428"/>
                      </a:lnTo>
                      <a:lnTo>
                        <a:pt x="45528" y="27362"/>
                      </a:lnTo>
                      <a:lnTo>
                        <a:pt x="47154" y="33296"/>
                      </a:lnTo>
                      <a:lnTo>
                        <a:pt x="48455" y="39890"/>
                      </a:lnTo>
                      <a:lnTo>
                        <a:pt x="49756" y="47142"/>
                      </a:lnTo>
                      <a:lnTo>
                        <a:pt x="50731" y="55054"/>
                      </a:lnTo>
                      <a:lnTo>
                        <a:pt x="41626" y="58021"/>
                      </a:lnTo>
                      <a:lnTo>
                        <a:pt x="32520" y="62967"/>
                      </a:lnTo>
                      <a:lnTo>
                        <a:pt x="24715" y="68901"/>
                      </a:lnTo>
                      <a:lnTo>
                        <a:pt x="17560" y="77142"/>
                      </a:lnTo>
                      <a:lnTo>
                        <a:pt x="11382" y="86043"/>
                      </a:lnTo>
                      <a:lnTo>
                        <a:pt x="6504" y="96263"/>
                      </a:lnTo>
                      <a:lnTo>
                        <a:pt x="2601" y="107802"/>
                      </a:lnTo>
                      <a:lnTo>
                        <a:pt x="0" y="120000"/>
                      </a:lnTo>
                      <a:lnTo>
                        <a:pt x="120000" y="120000"/>
                      </a:lnTo>
                      <a:lnTo>
                        <a:pt x="117723" y="108461"/>
                      </a:lnTo>
                      <a:lnTo>
                        <a:pt x="114796" y="97912"/>
                      </a:lnTo>
                      <a:lnTo>
                        <a:pt x="111219" y="87692"/>
                      </a:lnTo>
                      <a:lnTo>
                        <a:pt x="106016" y="78791"/>
                      </a:lnTo>
                      <a:lnTo>
                        <a:pt x="99837" y="70879"/>
                      </a:lnTo>
                      <a:lnTo>
                        <a:pt x="92357" y="64615"/>
                      </a:lnTo>
                      <a:lnTo>
                        <a:pt x="83902" y="59670"/>
                      </a:lnTo>
                      <a:lnTo>
                        <a:pt x="73170" y="56373"/>
                      </a:lnTo>
                      <a:close/>
                    </a:path>
                  </a:pathLst>
                </a:custGeom>
                <a:gradFill>
                  <a:gsLst>
                    <a:gs pos="0">
                      <a:srgbClr val="5C0616"/>
                    </a:gs>
                    <a:gs pos="50000">
                      <a:srgbClr val="C60C30"/>
                    </a:gs>
                    <a:gs pos="100000">
                      <a:srgbClr val="5C0616"/>
                    </a:gs>
                  </a:gsLst>
                  <a:lin ang="2700000" scaled="0"/>
                </a:gradFill>
                <a:ln>
                  <a:noFill/>
                </a:ln>
              </p:spPr>
              <p:txBody>
                <a:bodyPr anchorCtr="0" anchor="t" bIns="45700" lIns="91425" rIns="91425" tIns="45700">
                  <a:noAutofit/>
                </a:bodyPr>
                <a:lstStyle/>
                <a:p>
                  <a:pPr indent="0" lvl="0" marL="0" marR="0" rtl="0" algn="l">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1212" name="Shape 1212"/>
                <p:cNvSpPr/>
                <p:nvPr/>
              </p:nvSpPr>
              <p:spPr>
                <a:xfrm>
                  <a:off x="1646" y="2196"/>
                  <a:ext cx="218" cy="238"/>
                </a:xfrm>
                <a:custGeom>
                  <a:pathLst>
                    <a:path extrusionOk="0" h="120000" w="120000">
                      <a:moveTo>
                        <a:pt x="0" y="18113"/>
                      </a:moveTo>
                      <a:lnTo>
                        <a:pt x="0" y="18113"/>
                      </a:lnTo>
                      <a:lnTo>
                        <a:pt x="1643" y="18616"/>
                      </a:lnTo>
                      <a:lnTo>
                        <a:pt x="4931" y="18867"/>
                      </a:lnTo>
                      <a:lnTo>
                        <a:pt x="9589" y="19622"/>
                      </a:lnTo>
                      <a:lnTo>
                        <a:pt x="15616" y="20880"/>
                      </a:lnTo>
                      <a:lnTo>
                        <a:pt x="22465" y="22893"/>
                      </a:lnTo>
                      <a:lnTo>
                        <a:pt x="30136" y="25660"/>
                      </a:lnTo>
                      <a:lnTo>
                        <a:pt x="38356" y="29182"/>
                      </a:lnTo>
                      <a:lnTo>
                        <a:pt x="46849" y="33962"/>
                      </a:lnTo>
                      <a:lnTo>
                        <a:pt x="55616" y="39245"/>
                      </a:lnTo>
                      <a:lnTo>
                        <a:pt x="64109" y="46289"/>
                      </a:lnTo>
                      <a:lnTo>
                        <a:pt x="72328" y="54339"/>
                      </a:lnTo>
                      <a:lnTo>
                        <a:pt x="80000" y="64150"/>
                      </a:lnTo>
                      <a:lnTo>
                        <a:pt x="86849" y="75471"/>
                      </a:lnTo>
                      <a:lnTo>
                        <a:pt x="92602" y="88301"/>
                      </a:lnTo>
                      <a:lnTo>
                        <a:pt x="96986" y="103144"/>
                      </a:lnTo>
                      <a:lnTo>
                        <a:pt x="100000" y="120000"/>
                      </a:lnTo>
                      <a:lnTo>
                        <a:pt x="120000" y="117987"/>
                      </a:lnTo>
                      <a:lnTo>
                        <a:pt x="116164" y="98364"/>
                      </a:lnTo>
                      <a:lnTo>
                        <a:pt x="110958" y="81257"/>
                      </a:lnTo>
                      <a:lnTo>
                        <a:pt x="103835" y="66415"/>
                      </a:lnTo>
                      <a:lnTo>
                        <a:pt x="95616" y="53333"/>
                      </a:lnTo>
                      <a:lnTo>
                        <a:pt x="86301" y="42012"/>
                      </a:lnTo>
                      <a:lnTo>
                        <a:pt x="76438" y="32452"/>
                      </a:lnTo>
                      <a:lnTo>
                        <a:pt x="66027" y="24402"/>
                      </a:lnTo>
                      <a:lnTo>
                        <a:pt x="55616" y="17861"/>
                      </a:lnTo>
                      <a:lnTo>
                        <a:pt x="45479" y="12578"/>
                      </a:lnTo>
                      <a:lnTo>
                        <a:pt x="35342" y="8301"/>
                      </a:lnTo>
                      <a:lnTo>
                        <a:pt x="26301" y="5534"/>
                      </a:lnTo>
                      <a:lnTo>
                        <a:pt x="18356" y="3018"/>
                      </a:lnTo>
                      <a:lnTo>
                        <a:pt x="11506" y="1509"/>
                      </a:lnTo>
                      <a:lnTo>
                        <a:pt x="6027" y="503"/>
                      </a:lnTo>
                      <a:lnTo>
                        <a:pt x="2739" y="251"/>
                      </a:lnTo>
                      <a:lnTo>
                        <a:pt x="1369" y="0"/>
                      </a:lnTo>
                      <a:lnTo>
                        <a:pt x="0" y="18113"/>
                      </a:lnTo>
                      <a:close/>
                    </a:path>
                  </a:pathLst>
                </a:custGeom>
                <a:gradFill>
                  <a:gsLst>
                    <a:gs pos="0">
                      <a:srgbClr val="5C0616"/>
                    </a:gs>
                    <a:gs pos="50000">
                      <a:srgbClr val="C60C30"/>
                    </a:gs>
                    <a:gs pos="100000">
                      <a:srgbClr val="5C0616"/>
                    </a:gs>
                  </a:gsLst>
                  <a:lin ang="2700000" scaled="0"/>
                </a:gradFill>
                <a:ln>
                  <a:noFill/>
                </a:ln>
              </p:spPr>
              <p:txBody>
                <a:bodyPr anchorCtr="0" anchor="t" bIns="45700" lIns="91425" rIns="91425" tIns="45700">
                  <a:noAutofit/>
                </a:bodyPr>
                <a:lstStyle/>
                <a:p>
                  <a:pPr indent="0" lvl="0" marL="0" marR="0" rtl="0" algn="l">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grpSp>
          <p:grpSp>
            <p:nvGrpSpPr>
              <p:cNvPr id="1213" name="Shape 1213"/>
              <p:cNvGrpSpPr/>
              <p:nvPr/>
            </p:nvGrpSpPr>
            <p:grpSpPr>
              <a:xfrm>
                <a:off x="2104" y="2374"/>
                <a:ext cx="1117" cy="161"/>
                <a:chOff x="835" y="2154"/>
                <a:chExt cx="820" cy="218"/>
              </a:xfrm>
            </p:grpSpPr>
            <p:sp>
              <p:nvSpPr>
                <p:cNvPr id="1214" name="Shape 1214"/>
                <p:cNvSpPr/>
                <p:nvPr/>
              </p:nvSpPr>
              <p:spPr>
                <a:xfrm>
                  <a:off x="835" y="2154"/>
                  <a:ext cx="820" cy="218"/>
                </a:xfrm>
                <a:custGeom>
                  <a:pathLst>
                    <a:path extrusionOk="0" h="120000" w="120000">
                      <a:moveTo>
                        <a:pt x="120000" y="0"/>
                      </a:moveTo>
                      <a:lnTo>
                        <a:pt x="0" y="0"/>
                      </a:lnTo>
                      <a:lnTo>
                        <a:pt x="0" y="120000"/>
                      </a:lnTo>
                      <a:lnTo>
                        <a:pt x="86195" y="120000"/>
                      </a:lnTo>
                      <a:lnTo>
                        <a:pt x="87512" y="72219"/>
                      </a:lnTo>
                      <a:lnTo>
                        <a:pt x="80121" y="72219"/>
                      </a:lnTo>
                      <a:lnTo>
                        <a:pt x="80121" y="61784"/>
                      </a:lnTo>
                      <a:lnTo>
                        <a:pt x="65780" y="61784"/>
                      </a:lnTo>
                      <a:lnTo>
                        <a:pt x="65780" y="46681"/>
                      </a:lnTo>
                      <a:lnTo>
                        <a:pt x="80121" y="46681"/>
                      </a:lnTo>
                      <a:lnTo>
                        <a:pt x="80121" y="36247"/>
                      </a:lnTo>
                      <a:lnTo>
                        <a:pt x="89707" y="36247"/>
                      </a:lnTo>
                      <a:lnTo>
                        <a:pt x="89707" y="46681"/>
                      </a:lnTo>
                      <a:lnTo>
                        <a:pt x="104048" y="46681"/>
                      </a:lnTo>
                      <a:lnTo>
                        <a:pt x="104048" y="61784"/>
                      </a:lnTo>
                      <a:lnTo>
                        <a:pt x="89707" y="61784"/>
                      </a:lnTo>
                      <a:lnTo>
                        <a:pt x="89707" y="72219"/>
                      </a:lnTo>
                      <a:lnTo>
                        <a:pt x="87951" y="72219"/>
                      </a:lnTo>
                      <a:lnTo>
                        <a:pt x="87512" y="120000"/>
                      </a:lnTo>
                      <a:lnTo>
                        <a:pt x="120000" y="120000"/>
                      </a:lnTo>
                      <a:lnTo>
                        <a:pt x="120000" y="0"/>
                      </a:lnTo>
                      <a:close/>
                    </a:path>
                  </a:pathLst>
                </a:custGeom>
                <a:gradFill>
                  <a:gsLst>
                    <a:gs pos="0">
                      <a:srgbClr val="A7A5A9"/>
                    </a:gs>
                    <a:gs pos="50000">
                      <a:srgbClr val="CAC8CB"/>
                    </a:gs>
                    <a:gs pos="100000">
                      <a:srgbClr val="A7A5A9"/>
                    </a:gs>
                  </a:gsLst>
                  <a:lin ang="18900000" scaled="0"/>
                </a:gradFill>
                <a:ln>
                  <a:noFill/>
                </a:ln>
              </p:spPr>
              <p:txBody>
                <a:bodyPr anchorCtr="0" anchor="t" bIns="45700" lIns="91425" rIns="91425" tIns="45700">
                  <a:noAutofit/>
                </a:bodyPr>
                <a:lstStyle/>
                <a:p>
                  <a:pPr indent="0" lvl="0" marL="0" marR="0" rtl="0" algn="l">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1215" name="Shape 1215"/>
                <p:cNvSpPr/>
                <p:nvPr/>
              </p:nvSpPr>
              <p:spPr>
                <a:xfrm>
                  <a:off x="1425" y="2285"/>
                  <a:ext cx="11" cy="87"/>
                </a:xfrm>
                <a:custGeom>
                  <a:pathLst>
                    <a:path extrusionOk="0" h="120000" w="120000">
                      <a:moveTo>
                        <a:pt x="90000" y="0"/>
                      </a:moveTo>
                      <a:lnTo>
                        <a:pt x="0" y="120000"/>
                      </a:lnTo>
                      <a:lnTo>
                        <a:pt x="90000" y="120000"/>
                      </a:lnTo>
                      <a:lnTo>
                        <a:pt x="120000" y="0"/>
                      </a:lnTo>
                      <a:lnTo>
                        <a:pt x="90000" y="0"/>
                      </a:lnTo>
                      <a:close/>
                    </a:path>
                  </a:pathLst>
                </a:custGeom>
                <a:gradFill>
                  <a:gsLst>
                    <a:gs pos="0">
                      <a:srgbClr val="A7A5A9"/>
                    </a:gs>
                    <a:gs pos="50000">
                      <a:srgbClr val="CAC8CB"/>
                    </a:gs>
                    <a:gs pos="100000">
                      <a:srgbClr val="A7A5A9"/>
                    </a:gs>
                  </a:gsLst>
                  <a:lin ang="18900000" scaled="0"/>
                </a:gradFill>
                <a:ln>
                  <a:noFill/>
                </a:ln>
              </p:spPr>
              <p:txBody>
                <a:bodyPr anchorCtr="0" anchor="t" bIns="45700" lIns="91425" rIns="91425" tIns="45700">
                  <a:noAutofit/>
                </a:bodyPr>
                <a:lstStyle/>
                <a:p>
                  <a:pPr indent="0" lvl="0" marL="0" marR="0" rtl="0" algn="l">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grpSp>
        </p:grpSp>
      </p:grpSp>
      <p:sp>
        <p:nvSpPr>
          <p:cNvPr id="1216" name="Shape 1216"/>
          <p:cNvSpPr/>
          <p:nvPr/>
        </p:nvSpPr>
        <p:spPr>
          <a:xfrm>
            <a:off x="525462" y="1230312"/>
            <a:ext cx="8378824" cy="790575"/>
          </a:xfrm>
          <a:prstGeom prst="rect">
            <a:avLst/>
          </a:prstGeom>
          <a:gradFill>
            <a:gsLst>
              <a:gs pos="0">
                <a:srgbClr val="B10A2B"/>
              </a:gs>
              <a:gs pos="50000">
                <a:srgbClr val="C60C30"/>
              </a:gs>
              <a:gs pos="100000">
                <a:srgbClr val="B10A2B"/>
              </a:gs>
            </a:gsLst>
            <a:lin ang="5400000" scaled="0"/>
          </a:gradFill>
          <a:ln>
            <a:noFill/>
          </a:ln>
        </p:spPr>
        <p:txBody>
          <a:bodyPr anchorCtr="0" anchor="ctr" bIns="45700" lIns="182875" rIns="91425" tIns="45700">
            <a:noAutofit/>
          </a:bodyPr>
          <a:lstStyle/>
          <a:p>
            <a:pPr indent="0" lvl="0" marL="0" marR="0" rtl="0" algn="ctr">
              <a:lnSpc>
                <a:spcPct val="90000"/>
              </a:lnSpc>
              <a:spcBef>
                <a:spcPts val="0"/>
              </a:spcBef>
              <a:spcAft>
                <a:spcPts val="0"/>
              </a:spcAft>
              <a:buClr>
                <a:srgbClr val="AF242B"/>
              </a:buClr>
              <a:buSzPct val="25000"/>
              <a:buFont typeface="Noto Sans Symbols"/>
              <a:buNone/>
            </a:pPr>
            <a:r>
              <a:rPr b="1" baseline="0" i="0" lang="en-US" sz="2000" u="none" cap="none" strike="noStrike">
                <a:solidFill>
                  <a:schemeClr val="lt1"/>
                </a:solidFill>
                <a:latin typeface="Arial"/>
                <a:ea typeface="Arial"/>
                <a:cs typeface="Arial"/>
                <a:sym typeface="Arial"/>
              </a:rPr>
              <a:t>Provides a single location for customers and financial analysts to access billing and collection information</a:t>
            </a:r>
          </a:p>
        </p:txBody>
      </p:sp>
      <p:sp>
        <p:nvSpPr>
          <p:cNvPr id="1217" name="Shape 1217"/>
          <p:cNvSpPr/>
          <p:nvPr/>
        </p:nvSpPr>
        <p:spPr>
          <a:xfrm>
            <a:off x="609600" y="3472550"/>
            <a:ext cx="2443163" cy="609599"/>
          </a:xfrm>
          <a:prstGeom prst="wedgeRoundRectCallout">
            <a:avLst>
              <a:gd fmla="val 73086" name="adj1"/>
              <a:gd fmla="val 24849" name="adj2"/>
              <a:gd fmla="val 16667" name="adj3"/>
            </a:avLst>
          </a:prstGeom>
          <a:gradFill>
            <a:gsLst>
              <a:gs pos="0">
                <a:srgbClr val="E0EAF3"/>
              </a:gs>
              <a:gs pos="100000">
                <a:srgbClr val="96C0DC"/>
              </a:gs>
            </a:gsLst>
            <a:path path="circle">
              <a:fillToRect b="50%" l="50%" r="50%" t="50%"/>
            </a:path>
            <a:tileRect/>
          </a:gradFill>
          <a:ln>
            <a:noFill/>
          </a:ln>
        </p:spPr>
        <p:txBody>
          <a:bodyPr anchorCtr="1" anchor="ctr" bIns="0" lIns="0" rIns="0" tIns="0">
            <a:noAutofit/>
          </a:bodyPr>
          <a:lstStyle/>
          <a:p>
            <a:pPr indent="0" lvl="0" marL="0" marR="0" rtl="0" algn="ctr">
              <a:spcBef>
                <a:spcPts val="0"/>
              </a:spcBef>
              <a:spcAft>
                <a:spcPts val="0"/>
              </a:spcAft>
              <a:buSzPct val="25000"/>
              <a:buNone/>
            </a:pPr>
            <a:r>
              <a:rPr b="0" baseline="0" i="0" lang="en-US" sz="1200" u="none" cap="none" strike="noStrike">
                <a:solidFill>
                  <a:schemeClr val="dk1"/>
                </a:solidFill>
                <a:latin typeface="Arial"/>
                <a:ea typeface="Arial"/>
                <a:cs typeface="Arial"/>
                <a:sym typeface="Arial"/>
              </a:rPr>
              <a:t>Review account status and balances</a:t>
            </a:r>
          </a:p>
        </p:txBody>
      </p:sp>
      <p:sp>
        <p:nvSpPr>
          <p:cNvPr id="1218" name="Shape 1218"/>
          <p:cNvSpPr/>
          <p:nvPr/>
        </p:nvSpPr>
        <p:spPr>
          <a:xfrm flipH="1">
            <a:off x="6324600" y="5431475"/>
            <a:ext cx="2133599" cy="609599"/>
          </a:xfrm>
          <a:prstGeom prst="wedgeRoundRectCallout">
            <a:avLst>
              <a:gd fmla="val 71078" name="adj1"/>
              <a:gd fmla="val -117509" name="adj2"/>
              <a:gd fmla="val 16667" name="adj3"/>
            </a:avLst>
          </a:prstGeom>
          <a:gradFill>
            <a:gsLst>
              <a:gs pos="0">
                <a:srgbClr val="E0EAF3"/>
              </a:gs>
              <a:gs pos="100000">
                <a:srgbClr val="96C0DC"/>
              </a:gs>
            </a:gsLst>
            <a:path path="circle">
              <a:fillToRect b="50%" l="50%" r="50%" t="50%"/>
            </a:path>
            <a:tileRect/>
          </a:gradFill>
          <a:ln>
            <a:noFill/>
          </a:ln>
        </p:spPr>
        <p:txBody>
          <a:bodyPr anchorCtr="1" anchor="ctr" bIns="0" lIns="0" rIns="0" tIns="0">
            <a:noAutofit/>
          </a:bodyPr>
          <a:lstStyle/>
          <a:p>
            <a:pPr indent="0" lvl="0" marL="0" marR="0" rtl="0" algn="ctr">
              <a:spcBef>
                <a:spcPts val="0"/>
              </a:spcBef>
              <a:spcAft>
                <a:spcPts val="0"/>
              </a:spcAft>
              <a:buSzPct val="25000"/>
              <a:buNone/>
            </a:pPr>
            <a:r>
              <a:rPr b="0" baseline="0" i="0" lang="en-US" sz="1200" u="none" cap="none" strike="noStrike">
                <a:solidFill>
                  <a:schemeClr val="dk1"/>
                </a:solidFill>
                <a:latin typeface="Arial"/>
                <a:ea typeface="Arial"/>
                <a:cs typeface="Arial"/>
                <a:sym typeface="Arial"/>
              </a:rPr>
              <a:t>Export information to Excel</a:t>
            </a:r>
          </a:p>
        </p:txBody>
      </p:sp>
      <p:sp>
        <p:nvSpPr>
          <p:cNvPr id="1219" name="Shape 1219"/>
          <p:cNvSpPr/>
          <p:nvPr/>
        </p:nvSpPr>
        <p:spPr>
          <a:xfrm>
            <a:off x="607625" y="4266200"/>
            <a:ext cx="2443163" cy="609599"/>
          </a:xfrm>
          <a:prstGeom prst="wedgeRoundRectCallout">
            <a:avLst>
              <a:gd fmla="val 72600" name="adj1"/>
              <a:gd fmla="val -31644" name="adj2"/>
              <a:gd fmla="val 16667" name="adj3"/>
            </a:avLst>
          </a:prstGeom>
          <a:gradFill>
            <a:gsLst>
              <a:gs pos="0">
                <a:srgbClr val="E0EAF3"/>
              </a:gs>
              <a:gs pos="100000">
                <a:srgbClr val="96C0DC"/>
              </a:gs>
            </a:gsLst>
            <a:path path="circle">
              <a:fillToRect b="50%" l="50%" r="50%" t="50%"/>
            </a:path>
            <a:tileRect/>
          </a:gradFill>
          <a:ln>
            <a:noFill/>
          </a:ln>
        </p:spPr>
        <p:txBody>
          <a:bodyPr anchorCtr="1" anchor="ctr" bIns="0" lIns="0" rIns="0" tIns="0">
            <a:noAutofit/>
          </a:bodyPr>
          <a:lstStyle/>
          <a:p>
            <a:pPr indent="0" lvl="0" marL="0" marR="0" rtl="0" algn="ctr">
              <a:spcBef>
                <a:spcPts val="0"/>
              </a:spcBef>
              <a:spcAft>
                <a:spcPts val="0"/>
              </a:spcAft>
              <a:buSzPct val="25000"/>
              <a:buNone/>
            </a:pPr>
            <a:r>
              <a:rPr b="0" baseline="0" i="0" lang="en-US" sz="1200" u="none" cap="none" strike="noStrike">
                <a:solidFill>
                  <a:schemeClr val="dk1"/>
                </a:solidFill>
                <a:latin typeface="Arial"/>
                <a:ea typeface="Arial"/>
                <a:cs typeface="Arial"/>
                <a:sym typeface="Arial"/>
              </a:rPr>
              <a:t>Send/review electronic communication</a:t>
            </a:r>
          </a:p>
        </p:txBody>
      </p:sp>
      <p:sp>
        <p:nvSpPr>
          <p:cNvPr id="1220" name="Shape 1220"/>
          <p:cNvSpPr txBox="1"/>
          <p:nvPr>
            <p:ph idx="12" type="sldNum"/>
          </p:nvPr>
        </p:nvSpPr>
        <p:spPr>
          <a:xfrm>
            <a:off x="4291" y="6504498"/>
            <a:ext cx="429158" cy="30797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221" name="Shape 1221"/>
          <p:cNvSpPr txBox="1"/>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6" name="Shape 1226"/>
        <p:cNvGrpSpPr/>
        <p:nvPr/>
      </p:nvGrpSpPr>
      <p:grpSpPr>
        <a:xfrm>
          <a:off x="0" y="0"/>
          <a:ext cx="0" cy="0"/>
          <a:chOff x="0" y="0"/>
          <a:chExt cx="0" cy="0"/>
        </a:xfrm>
      </p:grpSpPr>
      <p:sp>
        <p:nvSpPr>
          <p:cNvPr id="1227" name="Shape 1227"/>
          <p:cNvSpPr txBox="1"/>
          <p:nvPr>
            <p:ph type="title"/>
          </p:nvPr>
        </p:nvSpPr>
        <p:spPr>
          <a:xfrm>
            <a:off x="455612" y="331787"/>
            <a:ext cx="84867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VCSS Functionality Overview</a:t>
            </a:r>
          </a:p>
        </p:txBody>
      </p:sp>
      <p:sp>
        <p:nvSpPr>
          <p:cNvPr id="1228" name="Shape 1228"/>
          <p:cNvSpPr txBox="1"/>
          <p:nvPr>
            <p:ph idx="1" type="body"/>
          </p:nvPr>
        </p:nvSpPr>
        <p:spPr>
          <a:xfrm>
            <a:off x="469900" y="1267096"/>
            <a:ext cx="8674100" cy="4892402"/>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sng" cap="none" strike="noStrike">
                <a:solidFill>
                  <a:schemeClr val="dk1"/>
                </a:solidFill>
                <a:latin typeface="Arial"/>
                <a:ea typeface="Arial"/>
                <a:cs typeface="Arial"/>
                <a:sym typeface="Arial"/>
              </a:rPr>
              <a:t>Viewing Notices</a:t>
            </a:r>
          </a:p>
          <a:p>
            <a:pPr indent="-225425" lvl="1" marL="568325" marR="0" rtl="0" algn="l">
              <a:spcBef>
                <a:spcPts val="9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VCSS user views notices upon logging in</a:t>
            </a:r>
          </a:p>
          <a:p>
            <a:pPr indent="-231775" lvl="0" marL="231775" marR="0" rtl="0" algn="l">
              <a:spcBef>
                <a:spcPts val="1000"/>
              </a:spcBef>
              <a:spcAft>
                <a:spcPts val="0"/>
              </a:spcAft>
              <a:buClr>
                <a:srgbClr val="AF242B"/>
              </a:buClr>
              <a:buSzPct val="75000"/>
              <a:buFont typeface="Noto Sans Symbols"/>
              <a:buChar char="•"/>
            </a:pPr>
            <a:r>
              <a:rPr b="0" baseline="0" i="0" lang="en-US" sz="2000" u="sng" cap="none" strike="noStrike">
                <a:solidFill>
                  <a:schemeClr val="dk1"/>
                </a:solidFill>
                <a:latin typeface="Arial"/>
                <a:ea typeface="Arial"/>
                <a:cs typeface="Arial"/>
                <a:sym typeface="Arial"/>
              </a:rPr>
              <a:t>Outstanding Balances By Account</a:t>
            </a:r>
          </a:p>
          <a:p>
            <a:pPr indent="-225425" lvl="1" marL="568325" marR="0" rtl="0" algn="l">
              <a:spcBef>
                <a:spcPts val="9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Customer’s ability to view the Outstanding Balances for their account</a:t>
            </a:r>
          </a:p>
          <a:p>
            <a:pPr indent="-231775" lvl="0" marL="231775" marR="0" rtl="0" algn="l">
              <a:spcBef>
                <a:spcPts val="1000"/>
              </a:spcBef>
              <a:spcAft>
                <a:spcPts val="0"/>
              </a:spcAft>
              <a:buClr>
                <a:srgbClr val="AF242B"/>
              </a:buClr>
              <a:buSzPct val="75000"/>
              <a:buFont typeface="Noto Sans Symbols"/>
              <a:buChar char="•"/>
            </a:pPr>
            <a:r>
              <a:rPr b="0" baseline="0" i="0" lang="en-US" sz="2000" u="sng" cap="none" strike="noStrike">
                <a:solidFill>
                  <a:schemeClr val="dk1"/>
                </a:solidFill>
                <a:latin typeface="Arial"/>
                <a:ea typeface="Arial"/>
                <a:cs typeface="Arial"/>
                <a:sym typeface="Arial"/>
              </a:rPr>
              <a:t>Business Line Summary</a:t>
            </a:r>
          </a:p>
          <a:p>
            <a:pPr indent="-225425" lvl="1" marL="568325" marR="0" rtl="0" algn="l">
              <a:spcBef>
                <a:spcPts val="9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View customer balances for each business line</a:t>
            </a:r>
          </a:p>
          <a:p>
            <a:pPr indent="-231775" lvl="0" marL="231775" marR="0" rtl="0" algn="l">
              <a:spcBef>
                <a:spcPts val="1000"/>
              </a:spcBef>
              <a:spcAft>
                <a:spcPts val="0"/>
              </a:spcAft>
              <a:buClr>
                <a:srgbClr val="AF242B"/>
              </a:buClr>
              <a:buSzPct val="75000"/>
              <a:buFont typeface="Noto Sans Symbols"/>
              <a:buChar char="•"/>
            </a:pPr>
            <a:r>
              <a:rPr b="0" baseline="0" i="0" lang="en-US" sz="2000" u="sng" cap="none" strike="noStrike">
                <a:solidFill>
                  <a:schemeClr val="dk1"/>
                </a:solidFill>
                <a:latin typeface="Arial"/>
                <a:ea typeface="Arial"/>
                <a:cs typeface="Arial"/>
                <a:sym typeface="Arial"/>
              </a:rPr>
              <a:t>Viewing Statements Online</a:t>
            </a:r>
          </a:p>
          <a:p>
            <a:pPr indent="-225425" lvl="1" marL="568325" marR="0" rtl="0" algn="l">
              <a:spcBef>
                <a:spcPts val="9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View customer’s statements and drill down to the detail charges that created the statement</a:t>
            </a:r>
          </a:p>
          <a:p>
            <a:pPr indent="-225425" lvl="1" marL="568325" marR="0" rtl="0" algn="l">
              <a:spcBef>
                <a:spcPts val="9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Search statements using agreement number </a:t>
            </a:r>
          </a:p>
          <a:p>
            <a:pPr indent="-225425" lvl="1" marL="568325" marR="0" rtl="0" algn="l">
              <a:spcBef>
                <a:spcPts val="9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View the Printed Bill as a PDF</a:t>
            </a:r>
          </a:p>
          <a:p>
            <a:pPr indent="-225425" lvl="1" marL="568325" marR="0" rtl="0" algn="l">
              <a:spcBef>
                <a:spcPts val="9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Download detail charges to CSV</a:t>
            </a:r>
          </a:p>
          <a:p>
            <a:pPr indent="-139700" lvl="1" marL="568325" marR="0" rtl="0" algn="l">
              <a:spcBef>
                <a:spcPts val="960"/>
              </a:spcBef>
              <a:spcAft>
                <a:spcPts val="0"/>
              </a:spcAft>
              <a:buClr>
                <a:srgbClr val="AF242B"/>
              </a:buClr>
              <a:buFont typeface="Noto Sans Symbols"/>
              <a:buNone/>
            </a:pPr>
            <a:r>
              <a:t/>
            </a:r>
            <a:endParaRPr b="0" baseline="0" i="0" sz="1800" u="none" cap="none" strike="noStrike">
              <a:solidFill>
                <a:schemeClr val="dk1"/>
              </a:solidFill>
              <a:latin typeface="Arial"/>
              <a:ea typeface="Arial"/>
              <a:cs typeface="Arial"/>
              <a:sym typeface="Arial"/>
            </a:endParaRPr>
          </a:p>
          <a:p>
            <a:pPr indent="-120650" lvl="1" marL="568325" marR="0" rtl="0" algn="l">
              <a:spcBef>
                <a:spcPts val="1040"/>
              </a:spcBef>
              <a:spcAft>
                <a:spcPts val="0"/>
              </a:spcAft>
              <a:buClr>
                <a:srgbClr val="AF242B"/>
              </a:buClr>
              <a:buFont typeface="Noto Sans Symbols"/>
              <a:buNone/>
            </a:pPr>
            <a:r>
              <a:t/>
            </a:r>
            <a:endParaRPr b="0" baseline="0" i="0" sz="2200" u="none" cap="none" strike="noStrike">
              <a:solidFill>
                <a:schemeClr val="dk1"/>
              </a:solidFill>
              <a:latin typeface="Arial"/>
              <a:ea typeface="Arial"/>
              <a:cs typeface="Arial"/>
              <a:sym typeface="Arial"/>
            </a:endParaRPr>
          </a:p>
        </p:txBody>
      </p:sp>
      <p:sp>
        <p:nvSpPr>
          <p:cNvPr id="1229" name="Shape 1229"/>
          <p:cNvSpPr txBox="1"/>
          <p:nvPr>
            <p:ph idx="12" type="sldNum"/>
          </p:nvPr>
        </p:nvSpPr>
        <p:spPr>
          <a:xfrm>
            <a:off x="4291" y="6504498"/>
            <a:ext cx="429158" cy="30797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230" name="Shape 1230"/>
          <p:cNvSpPr txBox="1"/>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5" name="Shape 1235"/>
        <p:cNvGrpSpPr/>
        <p:nvPr/>
      </p:nvGrpSpPr>
      <p:grpSpPr>
        <a:xfrm>
          <a:off x="0" y="0"/>
          <a:ext cx="0" cy="0"/>
          <a:chOff x="0" y="0"/>
          <a:chExt cx="0" cy="0"/>
        </a:xfrm>
      </p:grpSpPr>
      <p:sp>
        <p:nvSpPr>
          <p:cNvPr id="1236" name="Shape 1236"/>
          <p:cNvSpPr txBox="1"/>
          <p:nvPr>
            <p:ph type="title"/>
          </p:nvPr>
        </p:nvSpPr>
        <p:spPr>
          <a:xfrm>
            <a:off x="455612" y="331787"/>
            <a:ext cx="84867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VCSS Functionality Overview</a:t>
            </a:r>
          </a:p>
        </p:txBody>
      </p:sp>
      <p:sp>
        <p:nvSpPr>
          <p:cNvPr id="1237" name="Shape 1237"/>
          <p:cNvSpPr txBox="1"/>
          <p:nvPr>
            <p:ph idx="1" type="body"/>
          </p:nvPr>
        </p:nvSpPr>
        <p:spPr>
          <a:xfrm>
            <a:off x="469900" y="1188720"/>
            <a:ext cx="8472488" cy="4970779"/>
          </a:xfrm>
          <a:prstGeom prst="rect">
            <a:avLst/>
          </a:prstGeom>
          <a:noFill/>
          <a:ln>
            <a:noFill/>
          </a:ln>
        </p:spPr>
        <p:txBody>
          <a:bodyPr anchorCtr="0" anchor="t" bIns="45700" lIns="91425" rIns="91425" tIns="45700">
            <a:noAutofit/>
          </a:bodyPr>
          <a:lstStyle/>
          <a:p>
            <a:pPr indent="-231775" lvl="0" marL="231775" marR="0" rtl="0" algn="l">
              <a:spcBef>
                <a:spcPts val="0"/>
              </a:spcBef>
              <a:spcAft>
                <a:spcPts val="0"/>
              </a:spcAft>
              <a:buClr>
                <a:srgbClr val="AF242B"/>
              </a:buClr>
              <a:buSzPct val="75000"/>
              <a:buFont typeface="Noto Sans Symbols"/>
              <a:buChar char="•"/>
            </a:pPr>
            <a:r>
              <a:rPr b="0" baseline="0" i="0" lang="en-US" sz="2000" u="sng" cap="none" strike="noStrike">
                <a:solidFill>
                  <a:schemeClr val="dk1"/>
                </a:solidFill>
                <a:latin typeface="Arial"/>
                <a:ea typeface="Arial"/>
                <a:cs typeface="Arial"/>
                <a:sym typeface="Arial"/>
              </a:rPr>
              <a:t>Viewing Payments Online</a:t>
            </a:r>
          </a:p>
          <a:p>
            <a:pPr indent="-225425" lvl="1" marL="568325" marR="0" rtl="0" algn="l">
              <a:spcBef>
                <a:spcPts val="9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View refund payments made by GSA to the customer</a:t>
            </a:r>
          </a:p>
          <a:p>
            <a:pPr indent="-225425" lvl="1" marL="568325" marR="0" rtl="0" algn="l">
              <a:spcBef>
                <a:spcPts val="9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View payments customer has made to GSA</a:t>
            </a:r>
          </a:p>
          <a:p>
            <a:pPr indent="-231775" lvl="0" marL="231775" marR="0" rtl="0" algn="l">
              <a:spcBef>
                <a:spcPts val="1000"/>
              </a:spcBef>
              <a:spcAft>
                <a:spcPts val="0"/>
              </a:spcAft>
              <a:buClr>
                <a:srgbClr val="AF242B"/>
              </a:buClr>
              <a:buSzPct val="75000"/>
              <a:buFont typeface="Noto Sans Symbols"/>
              <a:buChar char="•"/>
            </a:pPr>
            <a:r>
              <a:rPr b="0" baseline="0" i="0" lang="en-US" sz="2000" u="sng" cap="none" strike="noStrike">
                <a:solidFill>
                  <a:schemeClr val="dk1"/>
                </a:solidFill>
                <a:latin typeface="Arial"/>
                <a:ea typeface="Arial"/>
                <a:cs typeface="Arial"/>
                <a:sym typeface="Arial"/>
              </a:rPr>
              <a:t>Correspondence</a:t>
            </a:r>
          </a:p>
          <a:p>
            <a:pPr indent="-225425" lvl="1" marL="568325" marR="0" rtl="0" algn="l">
              <a:spcBef>
                <a:spcPts val="9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Customer’s ability to enter Correspondence to send to Pegasys</a:t>
            </a:r>
          </a:p>
          <a:p>
            <a:pPr indent="-225425" lvl="1" marL="568325" marR="0" rtl="0" algn="l">
              <a:spcBef>
                <a:spcPts val="9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Customer’s ability to view Correspondence sent by USDA/GSA</a:t>
            </a:r>
          </a:p>
          <a:p>
            <a:pPr indent="-231775" lvl="0" marL="231775" marR="0" rtl="0" algn="l">
              <a:spcBef>
                <a:spcPts val="1000"/>
              </a:spcBef>
              <a:spcAft>
                <a:spcPts val="0"/>
              </a:spcAft>
              <a:buClr>
                <a:srgbClr val="AF242B"/>
              </a:buClr>
              <a:buSzPct val="75000"/>
              <a:buFont typeface="Noto Sans Symbols"/>
              <a:buChar char="•"/>
            </a:pPr>
            <a:r>
              <a:rPr b="0" baseline="0" i="0" lang="en-US" sz="2000" u="sng" cap="none" strike="noStrike">
                <a:solidFill>
                  <a:schemeClr val="dk1"/>
                </a:solidFill>
                <a:latin typeface="Arial"/>
                <a:ea typeface="Arial"/>
                <a:cs typeface="Arial"/>
                <a:sym typeface="Arial"/>
              </a:rPr>
              <a:t>Disputes</a:t>
            </a:r>
          </a:p>
          <a:p>
            <a:pPr indent="-225425" lvl="1" marL="568325" marR="0" rtl="0" algn="l">
              <a:spcBef>
                <a:spcPts val="9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Customer’s ability to enter Disputes on Non-IPAC bills to send to Pegasys</a:t>
            </a:r>
          </a:p>
          <a:p>
            <a:pPr indent="-225425" lvl="1" marL="568325" marR="0" rtl="0" algn="l">
              <a:spcBef>
                <a:spcPts val="9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Review of dispute status (new Phase 2 functionality)</a:t>
            </a:r>
          </a:p>
          <a:p>
            <a:pPr indent="-231775" lvl="0" marL="231775" marR="0" rtl="0" algn="l">
              <a:spcBef>
                <a:spcPts val="1000"/>
              </a:spcBef>
              <a:spcAft>
                <a:spcPts val="0"/>
              </a:spcAft>
              <a:buClr>
                <a:srgbClr val="AF242B"/>
              </a:buClr>
              <a:buSzPct val="75000"/>
              <a:buFont typeface="Noto Sans Symbols"/>
              <a:buChar char="•"/>
            </a:pPr>
            <a:r>
              <a:rPr b="0" baseline="0" i="0" lang="en-US" sz="2000" u="sng" cap="none" strike="noStrike">
                <a:solidFill>
                  <a:schemeClr val="dk1"/>
                </a:solidFill>
                <a:latin typeface="Arial"/>
                <a:ea typeface="Arial"/>
                <a:cs typeface="Arial"/>
                <a:sym typeface="Arial"/>
              </a:rPr>
              <a:t>External Applications</a:t>
            </a:r>
          </a:p>
          <a:p>
            <a:pPr indent="-225425" lvl="1" marL="568325" marR="0" rtl="0" algn="l">
              <a:spcBef>
                <a:spcPts val="960"/>
              </a:spcBef>
              <a:spcAft>
                <a:spcPts val="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Provides links to external applications.</a:t>
            </a:r>
          </a:p>
          <a:p>
            <a:pPr indent="-241300" lvl="2" marL="914400" marR="0" rtl="0" algn="l">
              <a:spcBef>
                <a:spcPts val="960"/>
              </a:spcBef>
              <a:spcAft>
                <a:spcPts val="600"/>
              </a:spcAft>
              <a:buClr>
                <a:srgbClr val="AF242B"/>
              </a:buClr>
              <a:buSzPct val="75000"/>
              <a:buFont typeface="Noto Sans Symbols"/>
              <a:buChar char="•"/>
            </a:pPr>
            <a:r>
              <a:rPr b="0" baseline="0" i="0" lang="en-US" sz="1800" u="none" cap="none" strike="noStrike">
                <a:solidFill>
                  <a:schemeClr val="dk1"/>
                </a:solidFill>
                <a:latin typeface="Arial"/>
                <a:ea typeface="Arial"/>
                <a:cs typeface="Arial"/>
                <a:sym typeface="Arial"/>
              </a:rPr>
              <a:t>Such as ROW (Rent on the Web), IPAC, Pay.gov, etc.</a:t>
            </a:r>
          </a:p>
        </p:txBody>
      </p:sp>
      <p:sp>
        <p:nvSpPr>
          <p:cNvPr id="1238" name="Shape 1238"/>
          <p:cNvSpPr txBox="1"/>
          <p:nvPr>
            <p:ph idx="12" type="sldNum"/>
          </p:nvPr>
        </p:nvSpPr>
        <p:spPr>
          <a:xfrm>
            <a:off x="4291" y="6504498"/>
            <a:ext cx="429158" cy="30797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239" name="Shape 1239"/>
          <p:cNvSpPr txBox="1"/>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800" u="none" cap="none" strike="noStrike">
                <a:solidFill>
                  <a:schemeClr val="lt1"/>
                </a:solidFill>
                <a:latin typeface="Arial"/>
                <a:ea typeface="Arial"/>
                <a:cs typeface="Arial"/>
                <a:sym typeface="Arial"/>
              </a:rPr>
              <a:t>BAAR Phases: Phase 2 Business Lines</a:t>
            </a:r>
          </a:p>
        </p:txBody>
      </p:sp>
      <p:graphicFrame>
        <p:nvGraphicFramePr>
          <p:cNvPr id="158" name="Shape 158"/>
          <p:cNvGraphicFramePr/>
          <p:nvPr/>
        </p:nvGraphicFramePr>
        <p:xfrm>
          <a:off x="516575" y="1230446"/>
          <a:ext cx="3000000" cy="3000000"/>
        </p:xfrm>
        <a:graphic>
          <a:graphicData uri="http://schemas.openxmlformats.org/drawingml/2006/table">
            <a:tbl>
              <a:tblPr bandRow="1" firstCol="1" firstRow="1">
                <a:noFill/>
                <a:tableStyleId>{1C483841-9E51-4882-9C49-AC5D5734A87B}</a:tableStyleId>
              </a:tblPr>
              <a:tblGrid>
                <a:gridCol w="3349250"/>
                <a:gridCol w="2105250"/>
                <a:gridCol w="893125"/>
                <a:gridCol w="1403500"/>
              </a:tblGrid>
              <a:tr h="291900">
                <a:tc>
                  <a:txBody>
                    <a:bodyPr>
                      <a:noAutofit/>
                    </a:bodyPr>
                    <a:lstStyle/>
                    <a:p>
                      <a:pPr indent="0" lvl="0" marL="0" marR="0" rtl="0" algn="ctr">
                        <a:spcBef>
                          <a:spcPts val="0"/>
                        </a:spcBef>
                        <a:buSzPct val="25000"/>
                        <a:buNone/>
                      </a:pPr>
                      <a:r>
                        <a:rPr baseline="0" lang="en-US" sz="1050" u="none" cap="none" strike="noStrike"/>
                        <a:t>Automated Business Lines (Full Name)</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050" u="none" cap="none" strike="noStrike"/>
                        <a:t>Business Line (Short Name)</a:t>
                      </a:r>
                    </a:p>
                  </a:txBody>
                  <a:tcPr marT="0" marB="0" marR="0" marL="0" anchor="ctr">
                    <a:solidFill>
                      <a:srgbClr val="44969F"/>
                    </a:solidFill>
                  </a:tcPr>
                </a:tc>
                <a:tc>
                  <a:txBody>
                    <a:bodyPr>
                      <a:noAutofit/>
                    </a:bodyPr>
                    <a:lstStyle/>
                    <a:p>
                      <a:pPr indent="0" lvl="0" marL="0" marR="0" rtl="0" algn="ctr">
                        <a:spcBef>
                          <a:spcPts val="0"/>
                        </a:spcBef>
                        <a:buSzPct val="25000"/>
                        <a:buNone/>
                      </a:pPr>
                      <a:r>
                        <a:rPr baseline="0" lang="en-US" sz="1050" u="none" cap="none" strike="noStrike"/>
                        <a:t>Phase</a:t>
                      </a:r>
                    </a:p>
                  </a:txBody>
                  <a:tcPr marT="0" marB="0" marR="0" marL="0" anchor="ctr">
                    <a:solidFill>
                      <a:srgbClr val="44969F"/>
                    </a:solidFill>
                  </a:tcPr>
                </a:tc>
                <a:tc>
                  <a:txBody>
                    <a:bodyPr>
                      <a:noAutofit/>
                    </a:bodyPr>
                    <a:lstStyle/>
                    <a:p>
                      <a:pPr indent="0" lvl="0" marL="0" marR="0" rtl="0" algn="ctr">
                        <a:spcBef>
                          <a:spcPts val="0"/>
                        </a:spcBef>
                        <a:buSzPct val="25000"/>
                        <a:buNone/>
                      </a:pPr>
                      <a:r>
                        <a:rPr baseline="0" lang="en-US" sz="1050" u="none" cap="none" strike="noStrike"/>
                        <a:t>Finance Division</a:t>
                      </a:r>
                    </a:p>
                  </a:txBody>
                  <a:tcPr marT="0" marB="0" marR="68575" marL="68575" anchor="ctr">
                    <a:solidFill>
                      <a:srgbClr val="44969F"/>
                    </a:solidFill>
                  </a:tcPr>
                </a:tc>
              </a:tr>
              <a:tr h="291900">
                <a:tc>
                  <a:txBody>
                    <a:bodyPr>
                      <a:noAutofit/>
                    </a:bodyPr>
                    <a:lstStyle/>
                    <a:p>
                      <a:pPr indent="0" lvl="0" marL="0" marR="0" rtl="0" algn="l">
                        <a:spcBef>
                          <a:spcPts val="0"/>
                        </a:spcBef>
                        <a:buSzPct val="25000"/>
                        <a:buNone/>
                      </a:pPr>
                      <a:r>
                        <a:rPr baseline="0" lang="en-US" sz="1050" u="none" cap="none" strike="noStrike"/>
                        <a:t>Reimbursable Work Authorization</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050" u="none" cap="none" strike="noStrike"/>
                        <a:t>RWA</a:t>
                      </a:r>
                    </a:p>
                  </a:txBody>
                  <a:tcPr marT="0" marB="0" marR="0" marL="0" anchor="ctr">
                    <a:solidFill>
                      <a:srgbClr val="BADDE1"/>
                    </a:solidFill>
                  </a:tcPr>
                </a:tc>
                <a:tc>
                  <a:txBody>
                    <a:bodyPr>
                      <a:noAutofit/>
                    </a:bodyPr>
                    <a:lstStyle/>
                    <a:p>
                      <a:pPr indent="0" lvl="0" marL="0" marR="0" rtl="0" algn="ctr">
                        <a:spcBef>
                          <a:spcPts val="0"/>
                        </a:spcBef>
                        <a:buSzPct val="25000"/>
                        <a:buNone/>
                      </a:pPr>
                      <a:r>
                        <a:rPr baseline="0" lang="en-US" sz="1050" u="none" cap="none" strike="noStrike"/>
                        <a:t>2A</a:t>
                      </a:r>
                    </a:p>
                  </a:txBody>
                  <a:tcPr marT="0" marB="0" marR="0" marL="0" anchor="ctr">
                    <a:solidFill>
                      <a:srgbClr val="BADDE1"/>
                    </a:solidFill>
                  </a:tcPr>
                </a:tc>
                <a:tc>
                  <a:txBody>
                    <a:bodyPr>
                      <a:noAutofit/>
                    </a:bodyPr>
                    <a:lstStyle/>
                    <a:p>
                      <a:pPr indent="0" lvl="0" marL="0" marR="0" rtl="0" algn="ctr">
                        <a:spcBef>
                          <a:spcPts val="0"/>
                        </a:spcBef>
                        <a:buSzPct val="25000"/>
                        <a:buNone/>
                      </a:pPr>
                      <a:r>
                        <a:rPr baseline="0" lang="en-US" sz="1050" u="none" cap="none" strike="noStrike"/>
                        <a:t>7</a:t>
                      </a:r>
                    </a:p>
                  </a:txBody>
                  <a:tcPr marT="0" marB="0" marR="68575" marL="68575" anchor="ctr">
                    <a:solidFill>
                      <a:srgbClr val="BADDE1"/>
                    </a:solidFill>
                  </a:tcPr>
                </a:tc>
              </a:tr>
              <a:tr h="291900">
                <a:tc>
                  <a:txBody>
                    <a:bodyPr>
                      <a:noAutofit/>
                    </a:bodyPr>
                    <a:lstStyle/>
                    <a:p>
                      <a:pPr indent="0" lvl="0" marL="0" marR="0" rtl="0" algn="l">
                        <a:spcBef>
                          <a:spcPts val="0"/>
                        </a:spcBef>
                        <a:buSzPct val="25000"/>
                        <a:buNone/>
                      </a:pPr>
                      <a:r>
                        <a:rPr baseline="0" lang="en-US" sz="1050" u="none" cap="none" strike="noStrike"/>
                        <a:t>Heating Operation and Transmission District</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050" u="none" cap="none" strike="noStrike"/>
                        <a:t>HOTD</a:t>
                      </a:r>
                    </a:p>
                  </a:txBody>
                  <a:tcPr marT="0" marB="0" marR="0" marL="0" anchor="ctr">
                    <a:solidFill>
                      <a:schemeClr val="accent5"/>
                    </a:solidFill>
                  </a:tcPr>
                </a:tc>
                <a:tc>
                  <a:txBody>
                    <a:bodyPr>
                      <a:noAutofit/>
                    </a:bodyPr>
                    <a:lstStyle/>
                    <a:p>
                      <a:pPr indent="0" lvl="0" marL="0" marR="0" rtl="0" algn="ctr">
                        <a:spcBef>
                          <a:spcPts val="0"/>
                        </a:spcBef>
                        <a:buSzPct val="25000"/>
                        <a:buNone/>
                      </a:pPr>
                      <a:r>
                        <a:rPr baseline="0" lang="en-US" sz="1050" u="none" cap="none" strike="noStrike"/>
                        <a:t>2A</a:t>
                      </a:r>
                    </a:p>
                  </a:txBody>
                  <a:tcPr marT="0" marB="0" marR="0" marL="0" anchor="ctr">
                    <a:solidFill>
                      <a:schemeClr val="accent5"/>
                    </a:solidFill>
                  </a:tcPr>
                </a:tc>
                <a:tc>
                  <a:txBody>
                    <a:bodyPr>
                      <a:noAutofit/>
                    </a:bodyPr>
                    <a:lstStyle/>
                    <a:p>
                      <a:pPr indent="0" lvl="0" marL="0" marR="0" rtl="0" algn="ctr">
                        <a:spcBef>
                          <a:spcPts val="0"/>
                        </a:spcBef>
                        <a:buSzPct val="25000"/>
                        <a:buNone/>
                      </a:pPr>
                      <a:r>
                        <a:rPr baseline="0" lang="en-US" sz="1050" u="none" cap="none" strike="noStrike"/>
                        <a:t>7</a:t>
                      </a:r>
                    </a:p>
                  </a:txBody>
                  <a:tcPr marT="0" marB="0" marR="68575" marL="68575" anchor="ctr">
                    <a:solidFill>
                      <a:schemeClr val="accent5"/>
                    </a:solidFill>
                  </a:tcPr>
                </a:tc>
              </a:tr>
              <a:tr h="291900">
                <a:tc>
                  <a:txBody>
                    <a:bodyPr>
                      <a:noAutofit/>
                    </a:bodyPr>
                    <a:lstStyle/>
                    <a:p>
                      <a:pPr indent="0" lvl="0" marL="0" marR="0" rtl="0" algn="l">
                        <a:spcBef>
                          <a:spcPts val="0"/>
                        </a:spcBef>
                        <a:buSzPct val="25000"/>
                        <a:buNone/>
                      </a:pPr>
                      <a:r>
                        <a:rPr baseline="0" lang="en-US" sz="1050" u="none" cap="none" strike="noStrike"/>
                        <a:t>Global Supply</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050" u="none" cap="none" strike="noStrike"/>
                        <a:t>SUPPLY</a:t>
                      </a:r>
                    </a:p>
                  </a:txBody>
                  <a:tcPr marT="0" marB="0" marR="0" marL="0" anchor="ctr">
                    <a:solidFill>
                      <a:srgbClr val="BADDE1"/>
                    </a:solidFill>
                  </a:tcPr>
                </a:tc>
                <a:tc>
                  <a:txBody>
                    <a:bodyPr>
                      <a:noAutofit/>
                    </a:bodyPr>
                    <a:lstStyle/>
                    <a:p>
                      <a:pPr indent="0" lvl="0" marL="0" marR="0" rtl="0" algn="ctr">
                        <a:spcBef>
                          <a:spcPts val="0"/>
                        </a:spcBef>
                        <a:buSzPct val="25000"/>
                        <a:buNone/>
                      </a:pPr>
                      <a:r>
                        <a:rPr baseline="0" lang="en-US" sz="1050" u="none" cap="none" strike="noStrike"/>
                        <a:t>2B</a:t>
                      </a:r>
                    </a:p>
                  </a:txBody>
                  <a:tcPr marT="0" marB="0" marR="0" marL="0" anchor="ctr">
                    <a:solidFill>
                      <a:srgbClr val="BADDE1"/>
                    </a:solidFill>
                  </a:tcPr>
                </a:tc>
                <a:tc>
                  <a:txBody>
                    <a:bodyPr>
                      <a:noAutofit/>
                    </a:bodyPr>
                    <a:lstStyle/>
                    <a:p>
                      <a:pPr indent="0" lvl="0" marL="0" marR="0" rtl="0" algn="ctr">
                        <a:spcBef>
                          <a:spcPts val="0"/>
                        </a:spcBef>
                        <a:buSzPct val="25000"/>
                        <a:buNone/>
                      </a:pPr>
                      <a:r>
                        <a:rPr baseline="0" lang="en-US" sz="1050" u="none" cap="none" strike="noStrike"/>
                        <a:t>6</a:t>
                      </a:r>
                    </a:p>
                  </a:txBody>
                  <a:tcPr marT="0" marB="0" marR="68575" marL="68575" anchor="ctr">
                    <a:solidFill>
                      <a:srgbClr val="BADDE1"/>
                    </a:solidFill>
                  </a:tcPr>
                </a:tc>
              </a:tr>
              <a:tr h="291900">
                <a:tc>
                  <a:txBody>
                    <a:bodyPr>
                      <a:noAutofit/>
                    </a:bodyPr>
                    <a:lstStyle/>
                    <a:p>
                      <a:pPr indent="0" lvl="0" marL="0" marR="0" rtl="0" algn="l">
                        <a:spcBef>
                          <a:spcPts val="0"/>
                        </a:spcBef>
                        <a:buSzPct val="25000"/>
                        <a:buNone/>
                      </a:pPr>
                      <a:r>
                        <a:rPr baseline="0" lang="en-US" sz="1050" u="none" cap="none" strike="noStrike"/>
                        <a:t>Automotive Purchases</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050" u="none" cap="none" strike="noStrike"/>
                        <a:t>AUTOPURCH</a:t>
                      </a:r>
                    </a:p>
                  </a:txBody>
                  <a:tcPr marT="0" marB="0" marR="0" marL="0" anchor="ctr">
                    <a:solidFill>
                      <a:schemeClr val="accent5"/>
                    </a:solidFill>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baseline="0" lang="en-US" sz="1050" u="none" cap="none" strike="noStrike"/>
                        <a:t>2B</a:t>
                      </a:r>
                    </a:p>
                  </a:txBody>
                  <a:tcPr marT="0" marB="0" marR="0" marL="0" anchor="ctr">
                    <a:solidFill>
                      <a:schemeClr val="accent5"/>
                    </a:solidFill>
                  </a:tcPr>
                </a:tc>
                <a:tc>
                  <a:txBody>
                    <a:bodyPr>
                      <a:noAutofit/>
                    </a:bodyPr>
                    <a:lstStyle/>
                    <a:p>
                      <a:pPr indent="0" lvl="0" marL="0" marR="0" rtl="0" algn="ctr">
                        <a:spcBef>
                          <a:spcPts val="0"/>
                        </a:spcBef>
                        <a:buSzPct val="25000"/>
                        <a:buNone/>
                      </a:pPr>
                      <a:r>
                        <a:rPr baseline="0" lang="en-US" sz="1050" u="none" cap="none" strike="noStrike"/>
                        <a:t>6</a:t>
                      </a:r>
                    </a:p>
                  </a:txBody>
                  <a:tcPr marT="0" marB="0" marR="68575" marL="68575" anchor="ctr">
                    <a:solidFill>
                      <a:schemeClr val="accent5"/>
                    </a:solidFill>
                  </a:tcPr>
                </a:tc>
              </a:tr>
              <a:tr h="291900">
                <a:tc>
                  <a:txBody>
                    <a:bodyPr>
                      <a:noAutofit/>
                    </a:bodyPr>
                    <a:lstStyle/>
                    <a:p>
                      <a:pPr indent="0" lvl="0" marL="0" marR="0" rtl="0" algn="l">
                        <a:spcBef>
                          <a:spcPts val="0"/>
                        </a:spcBef>
                        <a:buSzPct val="25000"/>
                        <a:buNone/>
                      </a:pPr>
                      <a:r>
                        <a:rPr baseline="0" lang="en-US" sz="1050" u="none" cap="none" strike="noStrike"/>
                        <a:t>Multiple Award Schedule</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050" u="none" cap="none" strike="noStrike"/>
                        <a:t>MAS</a:t>
                      </a:r>
                    </a:p>
                  </a:txBody>
                  <a:tcPr marT="0" marB="0" marR="0" marL="0" anchor="ctr">
                    <a:solidFill>
                      <a:srgbClr val="BADDE1"/>
                    </a:solidFill>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baseline="0" lang="en-US" sz="1050" u="none" cap="none" strike="noStrike"/>
                        <a:t>2B</a:t>
                      </a:r>
                    </a:p>
                  </a:txBody>
                  <a:tcPr marT="0" marB="0" marR="0" marL="0" anchor="ctr">
                    <a:solidFill>
                      <a:srgbClr val="BADDE1"/>
                    </a:solidFill>
                  </a:tcPr>
                </a:tc>
                <a:tc>
                  <a:txBody>
                    <a:bodyPr>
                      <a:noAutofit/>
                    </a:bodyPr>
                    <a:lstStyle/>
                    <a:p>
                      <a:pPr indent="0" lvl="0" marL="0" marR="0" rtl="0" algn="ctr">
                        <a:spcBef>
                          <a:spcPts val="0"/>
                        </a:spcBef>
                        <a:buSzPct val="25000"/>
                        <a:buNone/>
                      </a:pPr>
                      <a:r>
                        <a:rPr baseline="0" lang="en-US" sz="1050" u="none" cap="none" strike="noStrike"/>
                        <a:t>6</a:t>
                      </a:r>
                    </a:p>
                  </a:txBody>
                  <a:tcPr marT="0" marB="0" marR="68575" marL="68575" anchor="ctr">
                    <a:solidFill>
                      <a:srgbClr val="BADDE1"/>
                    </a:solidFill>
                  </a:tcPr>
                </a:tc>
              </a:tr>
              <a:tr h="291900">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050" u="none" cap="none" strike="noStrike"/>
                        <a:t> Government Wide Acquisition Contract </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050" u="none" cap="none" strike="noStrike"/>
                        <a:t>GWAC</a:t>
                      </a:r>
                    </a:p>
                  </a:txBody>
                  <a:tcPr marT="0" marB="0" marR="0" marL="0" anchor="ctr">
                    <a:solidFill>
                      <a:schemeClr val="accent5"/>
                    </a:solidFill>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baseline="0" lang="en-US" sz="1050" u="none" cap="none" strike="noStrike"/>
                        <a:t>2B</a:t>
                      </a:r>
                    </a:p>
                  </a:txBody>
                  <a:tcPr marT="0" marB="0" marR="0" marL="0" anchor="ctr">
                    <a:solidFill>
                      <a:schemeClr val="accent5"/>
                    </a:solidFill>
                  </a:tcPr>
                </a:tc>
                <a:tc>
                  <a:txBody>
                    <a:bodyPr>
                      <a:noAutofit/>
                    </a:bodyPr>
                    <a:lstStyle/>
                    <a:p>
                      <a:pPr indent="0" lvl="0" marL="0" marR="0" rtl="0" algn="ctr">
                        <a:spcBef>
                          <a:spcPts val="0"/>
                        </a:spcBef>
                        <a:buSzPct val="25000"/>
                        <a:buNone/>
                      </a:pPr>
                      <a:r>
                        <a:rPr baseline="0" lang="en-US" sz="1050" u="none" cap="none" strike="noStrike"/>
                        <a:t>6</a:t>
                      </a:r>
                    </a:p>
                  </a:txBody>
                  <a:tcPr marT="0" marB="0" marR="68575" marL="68575" anchor="ctr">
                    <a:solidFill>
                      <a:schemeClr val="accent5"/>
                    </a:solidFill>
                  </a:tcPr>
                </a:tc>
              </a:tr>
              <a:tr h="291900">
                <a:tc>
                  <a:txBody>
                    <a:bodyPr>
                      <a:noAutofit/>
                    </a:bodyPr>
                    <a:lstStyle/>
                    <a:p>
                      <a:pPr indent="0" lvl="0" marL="0" marR="0" rtl="0" algn="l">
                        <a:spcBef>
                          <a:spcPts val="0"/>
                        </a:spcBef>
                        <a:buSzPct val="25000"/>
                        <a:buNone/>
                      </a:pPr>
                      <a:r>
                        <a:rPr baseline="0" lang="en-US" sz="1050" u="none" cap="none" strike="noStrike"/>
                        <a:t>Travel and Transportation</a:t>
                      </a:r>
                    </a:p>
                  </a:txBody>
                  <a:tcPr marT="0" marB="0" marR="68575" marL="68575" anchor="ctr">
                    <a:solidFill>
                      <a:srgbClr val="44969F"/>
                    </a:solidFill>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baseline="0" lang="en-US" sz="1050" u="none" cap="none" strike="noStrike"/>
                        <a:t>TRAVTRAN</a:t>
                      </a:r>
                    </a:p>
                  </a:txBody>
                  <a:tcPr marT="0" marB="0" marR="0" marL="0" anchor="ctr">
                    <a:solidFill>
                      <a:srgbClr val="BADDE1"/>
                    </a:solidFill>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baseline="0" lang="en-US" sz="1050" u="none" cap="none" strike="noStrike"/>
                        <a:t>2B</a:t>
                      </a:r>
                    </a:p>
                  </a:txBody>
                  <a:tcPr marT="0" marB="0" marR="0" marL="0" anchor="ctr">
                    <a:solidFill>
                      <a:srgbClr val="BADDE1"/>
                    </a:solidFill>
                  </a:tcPr>
                </a:tc>
                <a:tc>
                  <a:txBody>
                    <a:bodyPr>
                      <a:noAutofit/>
                    </a:bodyPr>
                    <a:lstStyle/>
                    <a:p>
                      <a:pPr indent="0" lvl="0" marL="0" marR="0" rtl="0" algn="ctr">
                        <a:spcBef>
                          <a:spcPts val="0"/>
                        </a:spcBef>
                        <a:buSzPct val="25000"/>
                        <a:buNone/>
                      </a:pPr>
                      <a:r>
                        <a:rPr baseline="0" lang="en-US" sz="1050" u="none" cap="none" strike="noStrike"/>
                        <a:t>6</a:t>
                      </a:r>
                    </a:p>
                  </a:txBody>
                  <a:tcPr marT="0" marB="0" marR="68575" marL="68575" anchor="ctr">
                    <a:solidFill>
                      <a:srgbClr val="BADDE1"/>
                    </a:solidFill>
                  </a:tcPr>
                </a:tc>
              </a:tr>
            </a:tbl>
          </a:graphicData>
        </a:graphic>
      </p:graphicFrame>
      <p:graphicFrame>
        <p:nvGraphicFramePr>
          <p:cNvPr id="159" name="Shape 159"/>
          <p:cNvGraphicFramePr/>
          <p:nvPr/>
        </p:nvGraphicFramePr>
        <p:xfrm>
          <a:off x="508243" y="3877078"/>
          <a:ext cx="3000000" cy="3000000"/>
        </p:xfrm>
        <a:graphic>
          <a:graphicData uri="http://schemas.openxmlformats.org/drawingml/2006/table">
            <a:tbl>
              <a:tblPr bandRow="1" firstCol="1" firstRow="1">
                <a:noFill/>
                <a:tableStyleId>{E5FF10BB-DB70-498D-B101-37D928785687}</a:tableStyleId>
              </a:tblPr>
              <a:tblGrid>
                <a:gridCol w="4851475"/>
                <a:gridCol w="1516075"/>
                <a:gridCol w="1430000"/>
              </a:tblGrid>
              <a:tr h="280825">
                <a:tc>
                  <a:txBody>
                    <a:bodyPr>
                      <a:noAutofit/>
                    </a:bodyPr>
                    <a:lstStyle/>
                    <a:p>
                      <a:pPr indent="0" lvl="0" marL="0" marR="0" rtl="0" algn="ctr">
                        <a:spcBef>
                          <a:spcPts val="0"/>
                        </a:spcBef>
                        <a:buSzPct val="25000"/>
                        <a:buNone/>
                      </a:pPr>
                      <a:r>
                        <a:rPr baseline="0" lang="en-US" sz="1050" u="none" cap="none" strike="noStrike"/>
                        <a:t>Manual Business Lines</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050" u="none" cap="none" strike="noStrike"/>
                        <a:t>Phase</a:t>
                      </a:r>
                    </a:p>
                  </a:txBody>
                  <a:tcPr marT="0" marB="0" marR="0" marL="0" anchor="ctr">
                    <a:solidFill>
                      <a:srgbClr val="44969F"/>
                    </a:solidFill>
                  </a:tcPr>
                </a:tc>
                <a:tc>
                  <a:txBody>
                    <a:bodyPr>
                      <a:noAutofit/>
                    </a:bodyPr>
                    <a:lstStyle/>
                    <a:p>
                      <a:pPr indent="0" lvl="0" marL="0" marR="0" rtl="0" algn="ctr">
                        <a:spcBef>
                          <a:spcPts val="0"/>
                        </a:spcBef>
                        <a:buSzPct val="25000"/>
                        <a:buNone/>
                      </a:pPr>
                      <a:r>
                        <a:rPr baseline="0" lang="en-US" sz="1050" u="none" cap="none" strike="noStrike"/>
                        <a:t>Finance Division</a:t>
                      </a:r>
                    </a:p>
                  </a:txBody>
                  <a:tcPr marT="0" marB="0" marR="68575" marL="68575" anchor="ctr">
                    <a:solidFill>
                      <a:srgbClr val="44969F"/>
                    </a:solidFill>
                  </a:tcPr>
                </a:tc>
              </a:tr>
              <a:tr h="280825">
                <a:tc>
                  <a:txBody>
                    <a:bodyPr>
                      <a:noAutofit/>
                    </a:bodyPr>
                    <a:lstStyle/>
                    <a:p>
                      <a:pPr indent="0" lvl="0" marL="0" marR="0" rtl="0" algn="l">
                        <a:spcBef>
                          <a:spcPts val="0"/>
                        </a:spcBef>
                        <a:buSzPct val="25000"/>
                        <a:buNone/>
                      </a:pPr>
                      <a:r>
                        <a:rPr baseline="0" lang="en-US" sz="1050" u="none" cap="none" strike="noStrike"/>
                        <a:t>GM&amp;A Central Office PCAS</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050" u="none" cap="none" strike="noStrike"/>
                        <a:t>2A</a:t>
                      </a:r>
                    </a:p>
                  </a:txBody>
                  <a:tcPr marT="0" marB="0" marR="0" marL="0" anchor="ctr">
                    <a:solidFill>
                      <a:srgbClr val="BADDE1"/>
                    </a:solidFill>
                  </a:tcPr>
                </a:tc>
                <a:tc>
                  <a:txBody>
                    <a:bodyPr>
                      <a:noAutofit/>
                    </a:bodyPr>
                    <a:lstStyle/>
                    <a:p>
                      <a:pPr indent="0" lvl="0" marL="0" marR="0" rtl="0" algn="ctr">
                        <a:spcBef>
                          <a:spcPts val="0"/>
                        </a:spcBef>
                        <a:buSzPct val="25000"/>
                        <a:buNone/>
                      </a:pPr>
                      <a:r>
                        <a:rPr baseline="0" lang="en-US" sz="1050" u="none" cap="none" strike="noStrike"/>
                        <a:t>6</a:t>
                      </a:r>
                    </a:p>
                  </a:txBody>
                  <a:tcPr marT="0" marB="0" marR="68575" marL="68575" anchor="ctr">
                    <a:solidFill>
                      <a:srgbClr val="BADDE1"/>
                    </a:solidFill>
                  </a:tcPr>
                </a:tc>
              </a:tr>
              <a:tr h="280825">
                <a:tc>
                  <a:txBody>
                    <a:bodyPr>
                      <a:noAutofit/>
                    </a:bodyPr>
                    <a:lstStyle/>
                    <a:p>
                      <a:pPr indent="0" lvl="0" marL="0" marR="0" rtl="0" algn="l">
                        <a:lnSpc>
                          <a:spcPct val="100000"/>
                        </a:lnSpc>
                        <a:spcBef>
                          <a:spcPts val="0"/>
                        </a:spcBef>
                        <a:spcAft>
                          <a:spcPts val="0"/>
                        </a:spcAft>
                        <a:buClr>
                          <a:schemeClr val="dk1"/>
                        </a:buClr>
                        <a:buSzPct val="25000"/>
                        <a:buFont typeface="Arial"/>
                        <a:buNone/>
                      </a:pPr>
                      <a:r>
                        <a:rPr baseline="0" lang="en-US" sz="1050" u="none" cap="none" strike="noStrike"/>
                        <a:t>Acquisition Policy</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050" u="none" cap="none" strike="noStrike"/>
                        <a:t>2A</a:t>
                      </a:r>
                    </a:p>
                  </a:txBody>
                  <a:tcPr marT="0" marB="0" marR="0" marL="0" anchor="ctr">
                    <a:solidFill>
                      <a:schemeClr val="accent5"/>
                    </a:solidFill>
                  </a:tcPr>
                </a:tc>
                <a:tc>
                  <a:txBody>
                    <a:bodyPr>
                      <a:noAutofit/>
                    </a:bodyPr>
                    <a:lstStyle/>
                    <a:p>
                      <a:pPr indent="0" lvl="0" marL="0" marR="0" rtl="0" algn="ctr">
                        <a:spcBef>
                          <a:spcPts val="0"/>
                        </a:spcBef>
                        <a:buSzPct val="25000"/>
                        <a:buNone/>
                      </a:pPr>
                      <a:r>
                        <a:rPr baseline="0" lang="en-US" sz="1050" u="none" cap="none" strike="noStrike"/>
                        <a:t>6</a:t>
                      </a:r>
                    </a:p>
                  </a:txBody>
                  <a:tcPr marT="0" marB="0" marR="68575" marL="68575" anchor="ctr">
                    <a:solidFill>
                      <a:schemeClr val="accent5"/>
                    </a:solidFill>
                  </a:tcPr>
                </a:tc>
              </a:tr>
              <a:tr h="280825">
                <a:tc>
                  <a:txBody>
                    <a:bodyPr>
                      <a:noAutofit/>
                    </a:bodyPr>
                    <a:lstStyle/>
                    <a:p>
                      <a:pPr indent="0" lvl="0" marL="0" marR="0" rtl="0" algn="l">
                        <a:spcBef>
                          <a:spcPts val="0"/>
                        </a:spcBef>
                        <a:buSzPct val="25000"/>
                        <a:buNone/>
                      </a:pPr>
                      <a:r>
                        <a:rPr baseline="0" lang="en-US" sz="1050" u="none" cap="none" strike="noStrike"/>
                        <a:t>Office of Inspector General (OIG) Investigative Programs</a:t>
                      </a:r>
                    </a:p>
                  </a:txBody>
                  <a:tcPr marT="0" marB="0" marR="68575" marL="68575" anchor="ctr">
                    <a:solidFill>
                      <a:srgbClr val="44969F"/>
                    </a:solidFill>
                  </a:tcPr>
                </a:tc>
                <a:tc>
                  <a:txBody>
                    <a:bodyPr>
                      <a:noAutofit/>
                    </a:bodyPr>
                    <a:lstStyle/>
                    <a:p>
                      <a:pPr indent="0" lvl="0" marL="0" marR="0" rtl="0" algn="ctr">
                        <a:spcBef>
                          <a:spcPts val="0"/>
                        </a:spcBef>
                        <a:buSzPct val="25000"/>
                        <a:buNone/>
                      </a:pPr>
                      <a:r>
                        <a:rPr baseline="0" lang="en-US" sz="1050" u="none" cap="none" strike="noStrike"/>
                        <a:t>2A</a:t>
                      </a:r>
                    </a:p>
                  </a:txBody>
                  <a:tcPr marT="0" marB="0" marR="0" marL="0" anchor="ctr">
                    <a:solidFill>
                      <a:srgbClr val="BADDE1"/>
                    </a:solidFill>
                  </a:tcPr>
                </a:tc>
                <a:tc>
                  <a:txBody>
                    <a:bodyPr>
                      <a:noAutofit/>
                    </a:bodyPr>
                    <a:lstStyle/>
                    <a:p>
                      <a:pPr indent="0" lvl="0" marL="0" marR="0" rtl="0" algn="ctr">
                        <a:spcBef>
                          <a:spcPts val="0"/>
                        </a:spcBef>
                        <a:buSzPct val="25000"/>
                        <a:buNone/>
                      </a:pPr>
                      <a:r>
                        <a:rPr baseline="0" lang="en-US" sz="1050" u="none" cap="none" strike="noStrike"/>
                        <a:t>6</a:t>
                      </a:r>
                    </a:p>
                  </a:txBody>
                  <a:tcPr marT="0" marB="0" marR="68575" marL="68575" anchor="ctr">
                    <a:solidFill>
                      <a:srgbClr val="BADDE1"/>
                    </a:solidFill>
                  </a:tcPr>
                </a:tc>
              </a:tr>
              <a:tr h="280825">
                <a:tc>
                  <a:txBody>
                    <a:bodyPr>
                      <a:noAutofit/>
                    </a:bodyPr>
                    <a:lstStyle/>
                    <a:p>
                      <a:pPr indent="0" lvl="0" marL="0" marR="0" rtl="0" algn="l">
                        <a:spcBef>
                          <a:spcPts val="0"/>
                        </a:spcBef>
                        <a:buSzPct val="25000"/>
                        <a:buNone/>
                      </a:pPr>
                      <a:r>
                        <a:rPr baseline="0" lang="en-US" sz="1050" u="none" cap="none" strike="noStrike"/>
                        <a:t>Real Property Utilization and Disposal Division (RPUDD)</a:t>
                      </a:r>
                    </a:p>
                  </a:txBody>
                  <a:tcPr marT="0" marB="0" marR="68575" marL="68575" anchor="ctr">
                    <a:solidFill>
                      <a:srgbClr val="44969F"/>
                    </a:solidFill>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baseline="0" lang="en-US" sz="1050" u="none" cap="none" strike="noStrike"/>
                        <a:t>2A</a:t>
                      </a:r>
                    </a:p>
                  </a:txBody>
                  <a:tcPr marT="0" marB="0" marR="0" marL="0" anchor="ctr">
                    <a:solidFill>
                      <a:schemeClr val="accent5"/>
                    </a:solidFill>
                  </a:tcPr>
                </a:tc>
                <a:tc>
                  <a:txBody>
                    <a:bodyPr>
                      <a:noAutofit/>
                    </a:bodyPr>
                    <a:lstStyle/>
                    <a:p>
                      <a:pPr indent="0" lvl="0" marL="0" marR="0" rtl="0" algn="ctr">
                        <a:spcBef>
                          <a:spcPts val="0"/>
                        </a:spcBef>
                        <a:buSzPct val="25000"/>
                        <a:buNone/>
                      </a:pPr>
                      <a:r>
                        <a:rPr baseline="0" lang="en-US" sz="1050" u="none" cap="none" strike="noStrike"/>
                        <a:t>6</a:t>
                      </a:r>
                    </a:p>
                  </a:txBody>
                  <a:tcPr marT="0" marB="0" marR="68575" marL="68575" anchor="ctr">
                    <a:solidFill>
                      <a:schemeClr val="accent5"/>
                    </a:solidFill>
                  </a:tcPr>
                </a:tc>
              </a:tr>
              <a:tr h="280825">
                <a:tc>
                  <a:txBody>
                    <a:bodyPr>
                      <a:noAutofit/>
                    </a:bodyPr>
                    <a:lstStyle/>
                    <a:p>
                      <a:pPr indent="0" lvl="0" marL="0" marR="0" rtl="0" algn="l">
                        <a:spcBef>
                          <a:spcPts val="0"/>
                        </a:spcBef>
                        <a:buSzPct val="25000"/>
                        <a:buNone/>
                      </a:pPr>
                      <a:r>
                        <a:rPr baseline="0" lang="en-US" sz="1050" u="none" cap="none" strike="noStrike"/>
                        <a:t>US Marshal Service Personal Property Sales</a:t>
                      </a:r>
                    </a:p>
                  </a:txBody>
                  <a:tcPr marT="0" marB="0" marR="68575" marL="68575" anchor="ctr">
                    <a:solidFill>
                      <a:srgbClr val="44969F"/>
                    </a:solidFill>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baseline="0" lang="en-US" sz="1050" u="none" cap="none" strike="noStrike"/>
                        <a:t>2A</a:t>
                      </a:r>
                    </a:p>
                  </a:txBody>
                  <a:tcPr marT="0" marB="0" marR="0" marL="0" anchor="ctr">
                    <a:solidFill>
                      <a:srgbClr val="BADDE1"/>
                    </a:solidFill>
                  </a:tcPr>
                </a:tc>
                <a:tc>
                  <a:txBody>
                    <a:bodyPr>
                      <a:noAutofit/>
                    </a:bodyPr>
                    <a:lstStyle/>
                    <a:p>
                      <a:pPr indent="0" lvl="0" marL="0" marR="0" rtl="0" algn="ctr">
                        <a:spcBef>
                          <a:spcPts val="0"/>
                        </a:spcBef>
                        <a:buSzPct val="25000"/>
                        <a:buNone/>
                      </a:pPr>
                      <a:r>
                        <a:rPr baseline="0" lang="en-US" sz="1050" u="none" cap="none" strike="noStrike"/>
                        <a:t>6</a:t>
                      </a:r>
                    </a:p>
                  </a:txBody>
                  <a:tcPr marT="0" marB="0" marR="68575" marL="68575" anchor="ctr">
                    <a:solidFill>
                      <a:srgbClr val="BADDE1"/>
                    </a:solidFill>
                  </a:tcPr>
                </a:tc>
              </a:tr>
              <a:tr h="280825">
                <a:tc>
                  <a:txBody>
                    <a:bodyPr>
                      <a:noAutofit/>
                    </a:bodyPr>
                    <a:lstStyle/>
                    <a:p>
                      <a:pPr indent="0" lvl="0" marL="0" marR="0" rtl="0" algn="l">
                        <a:spcBef>
                          <a:spcPts val="0"/>
                        </a:spcBef>
                        <a:buSzPct val="25000"/>
                        <a:buNone/>
                      </a:pPr>
                      <a:r>
                        <a:rPr baseline="0" lang="en-US" sz="1050" u="none" cap="none" strike="noStrike"/>
                        <a:t>Personal Property Center</a:t>
                      </a:r>
                    </a:p>
                  </a:txBody>
                  <a:tcPr marT="0" marB="0" marR="68575" marL="68575" anchor="ctr">
                    <a:solidFill>
                      <a:srgbClr val="44969F"/>
                    </a:solidFill>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baseline="0" lang="en-US" sz="1050" u="none" cap="none" strike="noStrike"/>
                        <a:t>2B</a:t>
                      </a:r>
                    </a:p>
                  </a:txBody>
                  <a:tcPr marT="0" marB="0" marR="0" marL="0" anchor="ctr">
                    <a:solidFill>
                      <a:schemeClr val="accent5"/>
                    </a:solidFill>
                  </a:tcPr>
                </a:tc>
                <a:tc>
                  <a:txBody>
                    <a:bodyPr>
                      <a:noAutofit/>
                    </a:bodyPr>
                    <a:lstStyle/>
                    <a:p>
                      <a:pPr indent="0" lvl="0" marL="0" marR="0" rtl="0" algn="ctr">
                        <a:spcBef>
                          <a:spcPts val="0"/>
                        </a:spcBef>
                        <a:buSzPct val="25000"/>
                        <a:buNone/>
                      </a:pPr>
                      <a:r>
                        <a:rPr baseline="0" lang="en-US" sz="1050" u="none" cap="none" strike="noStrike"/>
                        <a:t>6</a:t>
                      </a:r>
                    </a:p>
                  </a:txBody>
                  <a:tcPr marT="0" marB="0" marR="68575" marL="68575" anchor="ctr">
                    <a:solidFill>
                      <a:schemeClr val="accent5"/>
                    </a:solidFill>
                  </a:tcPr>
                </a:tc>
              </a:tr>
              <a:tr h="280825">
                <a:tc>
                  <a:txBody>
                    <a:bodyPr>
                      <a:noAutofit/>
                    </a:bodyPr>
                    <a:lstStyle/>
                    <a:p>
                      <a:pPr indent="0" lvl="0" marL="0" marR="0" rtl="0" algn="l">
                        <a:spcBef>
                          <a:spcPts val="0"/>
                        </a:spcBef>
                        <a:buSzPct val="25000"/>
                        <a:buNone/>
                      </a:pPr>
                      <a:r>
                        <a:rPr baseline="0" lang="en-US" sz="1050" u="none" cap="none" strike="noStrike"/>
                        <a:t>eTravel</a:t>
                      </a:r>
                    </a:p>
                  </a:txBody>
                  <a:tcPr marT="0" marB="0" marR="68575" marL="68575" anchor="ctr">
                    <a:solidFill>
                      <a:srgbClr val="44969F"/>
                    </a:solidFill>
                  </a:tcPr>
                </a:tc>
                <a:tc>
                  <a:txBody>
                    <a:bodyPr>
                      <a:noAutofit/>
                    </a:bodyPr>
                    <a:lstStyle/>
                    <a:p>
                      <a:pPr indent="0" lvl="0" marL="0" marR="0" rtl="0" algn="ctr">
                        <a:lnSpc>
                          <a:spcPct val="100000"/>
                        </a:lnSpc>
                        <a:spcBef>
                          <a:spcPts val="0"/>
                        </a:spcBef>
                        <a:spcAft>
                          <a:spcPts val="0"/>
                        </a:spcAft>
                        <a:buClr>
                          <a:schemeClr val="dk1"/>
                        </a:buClr>
                        <a:buSzPct val="25000"/>
                        <a:buFont typeface="Arial"/>
                        <a:buNone/>
                      </a:pPr>
                      <a:r>
                        <a:rPr baseline="0" lang="en-US" sz="1050" u="none" cap="none" strike="noStrike"/>
                        <a:t>2B</a:t>
                      </a:r>
                    </a:p>
                  </a:txBody>
                  <a:tcPr marT="0" marB="0" marR="0" marL="0" anchor="ctr">
                    <a:solidFill>
                      <a:srgbClr val="BADDE1"/>
                    </a:solidFill>
                  </a:tcPr>
                </a:tc>
                <a:tc>
                  <a:txBody>
                    <a:bodyPr>
                      <a:noAutofit/>
                    </a:bodyPr>
                    <a:lstStyle/>
                    <a:p>
                      <a:pPr indent="0" lvl="0" marL="0" marR="0" rtl="0" algn="ctr">
                        <a:spcBef>
                          <a:spcPts val="0"/>
                        </a:spcBef>
                        <a:buSzPct val="25000"/>
                        <a:buNone/>
                      </a:pPr>
                      <a:r>
                        <a:rPr baseline="0" lang="en-US" sz="1050" u="none" cap="none" strike="noStrike"/>
                        <a:t>6</a:t>
                      </a:r>
                    </a:p>
                  </a:txBody>
                  <a:tcPr marT="0" marB="0" marR="68575" marL="68575" anchor="ctr">
                    <a:solidFill>
                      <a:srgbClr val="BADDE1"/>
                    </a:solidFill>
                  </a:tcPr>
                </a:tc>
              </a:tr>
            </a:tbl>
          </a:graphicData>
        </a:graphic>
      </p:graphicFrame>
      <p:sp>
        <p:nvSpPr>
          <p:cNvPr id="160" name="Shape 160"/>
          <p:cNvSpPr txBox="1"/>
          <p:nvPr>
            <p:ph idx="12" type="sldNum"/>
          </p:nvPr>
        </p:nvSpPr>
        <p:spPr>
          <a:xfrm>
            <a:off x="-144150" y="6245223"/>
            <a:ext cx="631042" cy="612775"/>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
        <p:nvSpPr>
          <p:cNvPr id="161" name="Shape 161"/>
          <p:cNvSpPr txBox="1"/>
          <p:nvPr>
            <p:ph idx="11" type="ftr"/>
          </p:nvPr>
        </p:nvSpPr>
        <p:spPr>
          <a:xfrm>
            <a:off x="381000" y="6531428"/>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rgbClr val="000000"/>
                </a:solidFill>
                <a:latin typeface="Arial"/>
                <a:ea typeface="Arial"/>
                <a:cs typeface="Arial"/>
                <a:sym typeface="Arial"/>
              </a:rPr>
              <a:t>CGI Federal Proprietary and Confidential</a:t>
            </a:r>
          </a:p>
        </p:txBody>
      </p:sp>
    </p:spTree>
  </p:cSld>
  <p:clrMapOvr>
    <a:masterClrMapping/>
  </p:clrMapOvr>
  <p:transition spd="slow">
    <p:cut/>
  </p:transition>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4" name="Shape 1244"/>
        <p:cNvGrpSpPr/>
        <p:nvPr/>
      </p:nvGrpSpPr>
      <p:grpSpPr>
        <a:xfrm>
          <a:off x="0" y="0"/>
          <a:ext cx="0" cy="0"/>
          <a:chOff x="0" y="0"/>
          <a:chExt cx="0" cy="0"/>
        </a:xfrm>
      </p:grpSpPr>
      <p:sp>
        <p:nvSpPr>
          <p:cNvPr id="1245" name="Shape 1245"/>
          <p:cNvSpPr txBox="1"/>
          <p:nvPr>
            <p:ph type="title"/>
          </p:nvPr>
        </p:nvSpPr>
        <p:spPr>
          <a:xfrm>
            <a:off x="455612" y="331787"/>
            <a:ext cx="7381874" cy="563562"/>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1" baseline="0" i="0" lang="en-US" sz="2600" u="none" cap="none" strike="noStrike">
                <a:solidFill>
                  <a:schemeClr val="lt1"/>
                </a:solidFill>
                <a:latin typeface="Arial"/>
                <a:ea typeface="Arial"/>
                <a:cs typeface="Arial"/>
                <a:sym typeface="Arial"/>
              </a:rPr>
              <a:t>Questions</a:t>
            </a:r>
          </a:p>
        </p:txBody>
      </p:sp>
      <p:sp>
        <p:nvSpPr>
          <p:cNvPr id="1246" name="Shape 1246"/>
          <p:cNvSpPr txBox="1"/>
          <p:nvPr>
            <p:ph idx="11" type="ftr"/>
          </p:nvPr>
        </p:nvSpPr>
        <p:spPr>
          <a:xfrm>
            <a:off x="457200" y="6553200"/>
            <a:ext cx="7010400" cy="304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1200" u="none" cap="none" strike="noStrike">
                <a:solidFill>
                  <a:schemeClr val="dk1"/>
                </a:solidFill>
                <a:latin typeface="Arial"/>
                <a:ea typeface="Arial"/>
                <a:cs typeface="Arial"/>
                <a:sym typeface="Arial"/>
              </a:rPr>
              <a:t>CGI Federal Proprietary and Confidential</a:t>
            </a:r>
          </a:p>
        </p:txBody>
      </p:sp>
      <p:sp>
        <p:nvSpPr>
          <p:cNvPr id="1247" name="Shape 1247"/>
          <p:cNvSpPr txBox="1"/>
          <p:nvPr>
            <p:ph idx="12" type="sldNum"/>
          </p:nvPr>
        </p:nvSpPr>
        <p:spPr>
          <a:xfrm>
            <a:off x="-25400" y="6245225"/>
            <a:ext cx="381000" cy="47624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fld id="{00000000-1234-1234-1234-123412341234}" type="slidenum">
              <a:rPr b="0" baseline="0" i="0" lang="en-US" sz="1200" u="none" cap="none" strike="noStrike">
                <a:solidFill>
                  <a:schemeClr val="dk1"/>
                </a:solidFill>
                <a:latin typeface="Arial"/>
                <a:ea typeface="Arial"/>
                <a:cs typeface="Arial"/>
                <a:sym typeface="Arial"/>
              </a:rPr>
              <a:t>‹#›</a:t>
            </a:fld>
          </a:p>
        </p:txBody>
      </p:sp>
      <p:pic>
        <p:nvPicPr>
          <p:cNvPr id="1248" name="Shape 1248"/>
          <p:cNvPicPr preferRelativeResize="0"/>
          <p:nvPr/>
        </p:nvPicPr>
        <p:blipFill rotWithShape="1">
          <a:blip r:embed="rId3">
            <a:alphaModFix/>
          </a:blip>
          <a:srcRect b="0" l="0" r="8647" t="17149"/>
          <a:stretch/>
        </p:blipFill>
        <p:spPr>
          <a:xfrm>
            <a:off x="1047750" y="1371600"/>
            <a:ext cx="7048499" cy="456565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5_CGI Federal">
  <a:themeElements>
    <a:clrScheme name="CGI Fed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CGI Federal">
  <a:themeElements>
    <a:clrScheme name="CGI Fed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6_CGI Federal">
  <a:themeElements>
    <a:clrScheme name="CGI Fed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_CGI Federal">
  <a:themeElements>
    <a:clrScheme name="CGI Fed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