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56" r:id="rId5"/>
    <p:sldId id="265" r:id="rId6"/>
    <p:sldId id="275" r:id="rId7"/>
    <p:sldId id="271" r:id="rId8"/>
    <p:sldId id="276" r:id="rId9"/>
    <p:sldId id="277" r:id="rId10"/>
  </p:sldIdLst>
  <p:sldSz cx="12192000" cy="6858000"/>
  <p:notesSz cx="6858000" cy="9144000"/>
  <p:defaultTextStyle>
    <a:defPPr rtl="0"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>
      <p:cViewPr varScale="1">
        <p:scale>
          <a:sx n="80" d="100"/>
          <a:sy n="80" d="100"/>
        </p:scale>
        <p:origin x="58" y="197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8" d="100"/>
          <a:sy n="88" d="100"/>
        </p:scale>
        <p:origin x="307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nl-NL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F10DCCF9-6BCE-4E40-A53D-578A3D75CDFE}" type="datetime1">
              <a:rPr lang="nl-NL" smtClean="0"/>
              <a:t>3-4-2018</a:t>
            </a:fld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45ACAF8E-318A-4EFE-8633-D9E72ABCE0ED}" type="slidenum">
              <a:rPr lang="nl-NL" smtClean="0"/>
              <a:pPr algn="r" rtl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nl-NL" noProof="0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1110C1B5-9736-4542-876B-E14279A682BC}" type="datetime1">
              <a:rPr lang="nl-NL" smtClean="0"/>
              <a:pPr/>
              <a:t>3-4-2018</a:t>
            </a:fld>
            <a:endParaRPr lang="nl-NL" dirty="0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nl-NL" noProof="0" dirty="0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nl-NL" noProof="0" dirty="0"/>
              <a:t>Klik om de tekststijlen van het model te bewerken</a:t>
            </a:r>
          </a:p>
          <a:p>
            <a:pPr lvl="1" rtl="0"/>
            <a:r>
              <a:rPr lang="nl-NL" noProof="0" dirty="0"/>
              <a:t>Tweede niveau</a:t>
            </a:r>
          </a:p>
          <a:p>
            <a:pPr lvl="2" rtl="0"/>
            <a:r>
              <a:rPr lang="nl-NL" noProof="0" dirty="0"/>
              <a:t>Derde niveau</a:t>
            </a:r>
          </a:p>
          <a:p>
            <a:pPr lvl="3" rtl="0"/>
            <a:r>
              <a:rPr lang="nl-NL" noProof="0" dirty="0"/>
              <a:t>Vierde niveau</a:t>
            </a:r>
          </a:p>
          <a:p>
            <a:pPr lvl="4" rtl="0"/>
            <a:r>
              <a:rPr lang="nl-NL" noProof="0" dirty="0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nl-NL" noProof="0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5EE2CF44-2B13-41B4-A334-1CDF534EEBBF}" type="slidenum">
              <a:rPr lang="nl-NL" smtClean="0"/>
              <a:pPr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nl-NL" smtClean="0"/>
              <a:pPr/>
              <a:t>1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6914746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hoek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l-NL" noProof="0" dirty="0"/>
          </a:p>
        </p:txBody>
      </p:sp>
      <p:sp>
        <p:nvSpPr>
          <p:cNvPr id="7" name="Rechthoek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l-NL" noProof="0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pPr rtl="0"/>
            <a:r>
              <a:rPr lang="nl-NL" noProof="0"/>
              <a:t>Klik om stijl te bewerken</a:t>
            </a:r>
            <a:endParaRPr lang="nl-NL" noProof="0" dirty="0"/>
          </a:p>
        </p:txBody>
      </p:sp>
      <p:sp>
        <p:nvSpPr>
          <p:cNvPr id="3" name="Subtitel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nl-NL" noProof="0"/>
              <a:t>Klikken om de ondertitelstijl van het model te bewerken</a:t>
            </a:r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nl-NL" noProof="0"/>
              <a:t>Klik om stijl te bewerken</a:t>
            </a:r>
            <a:endParaRPr lang="nl-NL" noProof="0" dirty="0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nl-NL" noProof="0"/>
              <a:t>Tekststijl van het model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  <a:endParaRPr lang="nl-NL" noProof="0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E77C8728-0219-4A42-9A51-2FD81C6BEE42}" type="datetime1">
              <a:rPr lang="nl-NL" smtClean="0"/>
              <a:pPr/>
              <a:t>3-4-2018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 noProof="0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nl-NL" noProof="0" smtClean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 rtlCol="0"/>
          <a:lstStyle/>
          <a:p>
            <a:pPr rtl="0"/>
            <a:r>
              <a:rPr lang="nl-NL" noProof="0"/>
              <a:t>Klik om stijl te bewerken</a:t>
            </a:r>
            <a:endParaRPr lang="nl-NL" noProof="0" dirty="0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 rtlCol="0"/>
          <a:lstStyle/>
          <a:p>
            <a:pPr lvl="0" rtl="0"/>
            <a:r>
              <a:rPr lang="nl-NL" noProof="0"/>
              <a:t>Tekststijl van het model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  <a:endParaRPr lang="nl-NL" noProof="0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694D4BE3-9215-474D-B2D5-2CBE16B6F180}" type="datetime1">
              <a:rPr lang="nl-NL" smtClean="0"/>
              <a:pPr/>
              <a:t>3-4-2018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 noProof="0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nl-NL" noProof="0" smtClean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inh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nl-NL" noProof="0"/>
              <a:t>Klik om stijl te bewerken</a:t>
            </a:r>
            <a:endParaRPr lang="nl-NL" noProof="0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</a:lstStyle>
          <a:p>
            <a:pPr lvl="0" rtl="0"/>
            <a:r>
              <a:rPr lang="nl-NL" noProof="0"/>
              <a:t>Tekststijl van het model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  <a:endParaRPr lang="nl-NL" noProof="0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822EA59E-C15B-4F0F-99B8-622F79164DF1}" type="datetime1">
              <a:rPr lang="nl-NL" smtClean="0"/>
              <a:pPr/>
              <a:t>3-4-2018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 noProof="0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nl-NL" noProof="0" smtClean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rtlCol="0" anchor="b">
            <a:normAutofit/>
          </a:bodyPr>
          <a:lstStyle>
            <a:lvl1pPr algn="l" rtl="0">
              <a:defRPr sz="5400">
                <a:solidFill>
                  <a:schemeClr val="tx1"/>
                </a:solidFill>
              </a:defRPr>
            </a:lvl1pPr>
          </a:lstStyle>
          <a:p>
            <a:pPr rtl="0"/>
            <a:r>
              <a:rPr lang="nl-NL" noProof="0"/>
              <a:t>Klik om stijl te bewerken</a:t>
            </a:r>
            <a:endParaRPr lang="nl-NL" noProof="0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l" rtl="0">
              <a:buNone/>
              <a:defRPr sz="2000"/>
            </a:lvl2pPr>
            <a:lvl3pPr marL="914400" indent="0" algn="l" rtl="0">
              <a:buNone/>
              <a:defRPr sz="1800"/>
            </a:lvl3pPr>
            <a:lvl4pPr marL="1371600" indent="0" algn="l" rtl="0">
              <a:buNone/>
              <a:defRPr sz="1600"/>
            </a:lvl4pPr>
            <a:lvl5pPr marL="1828800" indent="0" algn="l" rtl="0">
              <a:buNone/>
              <a:defRPr sz="1600"/>
            </a:lvl5pPr>
            <a:lvl6pPr marL="2286000" indent="0" algn="l" rtl="0">
              <a:buNone/>
              <a:defRPr sz="1600"/>
            </a:lvl6pPr>
            <a:lvl7pPr marL="2743200" indent="0" algn="l" rtl="0">
              <a:buNone/>
              <a:defRPr sz="1600"/>
            </a:lvl7pPr>
            <a:lvl8pPr marL="3200400" indent="0" algn="l" rtl="0">
              <a:buNone/>
              <a:defRPr sz="1600"/>
            </a:lvl8pPr>
            <a:lvl9pPr marL="3657600" indent="0" algn="l" rtl="0">
              <a:buNone/>
              <a:defRPr sz="1600"/>
            </a:lvl9pPr>
          </a:lstStyle>
          <a:p>
            <a:pPr lvl="0" rtl="0"/>
            <a:r>
              <a:rPr lang="nl-NL" noProof="0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nl-NL" noProof="0"/>
              <a:t>Klik om stijl te bewerken</a:t>
            </a:r>
            <a:endParaRPr lang="nl-NL" noProof="0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nl-NL" noProof="0"/>
              <a:t>Tekststijl van het model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  <a:endParaRPr lang="nl-NL" noProof="0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nl-NL" noProof="0"/>
              <a:t>Tekststijl van het model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  <a:endParaRPr lang="nl-NL" noProof="0" dirty="0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27DD6CFC-6839-4776-BA7E-AFAF068664F0}" type="datetime1">
              <a:rPr lang="nl-NL" smtClean="0"/>
              <a:pPr/>
              <a:t>3-4-2018</a:t>
            </a:fld>
            <a:endParaRPr lang="nl-NL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 noProof="0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nl-NL" noProof="0" smtClean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nl-NL" noProof="0"/>
              <a:t>Klik om stijl te bewerken</a:t>
            </a:r>
            <a:endParaRPr lang="nl-NL" noProof="0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rtlCol="0" anchor="ctr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nl-NL" noProof="0"/>
              <a:t>Tekststijl van het model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nl-NL" noProof="0"/>
              <a:t>Tekststijl van het model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  <a:endParaRPr lang="nl-NL" noProof="0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rtlCol="0" anchor="ctr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nl-NL" noProof="0"/>
              <a:t>Tekststijl van het model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nl-NL" noProof="0"/>
              <a:t>Tekststijl van het model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  <a:endParaRPr lang="nl-NL" noProof="0" dirty="0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20402880-96F8-4F94-A955-F9215176AD52}" type="datetime1">
              <a:rPr lang="nl-NL" smtClean="0"/>
              <a:pPr/>
              <a:t>3-4-2018</a:t>
            </a:fld>
            <a:endParaRPr lang="nl-NL" dirty="0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 noProof="0" dirty="0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nl-NL" noProof="0" smtClean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nl-NL" noProof="0"/>
              <a:t>Klik om stijl te bewerken</a:t>
            </a:r>
            <a:endParaRPr lang="nl-NL" noProof="0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255EB0FD-47DA-40E7-A305-67F639331154}" type="datetime1">
              <a:rPr lang="nl-NL" smtClean="0"/>
              <a:pPr/>
              <a:t>3-4-2018</a:t>
            </a:fld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 noProof="0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nl-NL" noProof="0" smtClean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E5F0F39A-8BA8-4F9C-85EF-05B4A43CF058}" type="datetime1">
              <a:rPr lang="nl-NL" smtClean="0"/>
              <a:pPr/>
              <a:t>3-4-2018</a:t>
            </a:fld>
            <a:endParaRPr lang="nl-NL" dirty="0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 noProof="0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nl-NL" noProof="0" smtClean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rtlCol="0" anchor="b">
            <a:normAutofit/>
          </a:bodyPr>
          <a:lstStyle>
            <a:lvl1pPr algn="l" rtl="0">
              <a:defRPr sz="3400"/>
            </a:lvl1pPr>
          </a:lstStyle>
          <a:p>
            <a:pPr rtl="0"/>
            <a:r>
              <a:rPr lang="nl-NL" noProof="0"/>
              <a:t>Klik om stijl te bewerken</a:t>
            </a:r>
            <a:endParaRPr lang="nl-NL" noProof="0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nl-NL" noProof="0"/>
              <a:t>Tekststijl van het model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  <a:endParaRPr lang="nl-NL" noProof="0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nl-NL" noProof="0"/>
              <a:t>Tekststijl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0E42ED7D-C94C-441E-963A-14586BD6F3D3}" type="datetime1">
              <a:rPr lang="nl-NL" smtClean="0"/>
              <a:pPr/>
              <a:t>3-4-2018</a:t>
            </a:fld>
            <a:endParaRPr lang="nl-NL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 noProof="0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nl-NL" noProof="0" smtClean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hoek 7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l-NL" sz="1600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rtlCol="0" anchor="b">
            <a:normAutofit/>
          </a:bodyPr>
          <a:lstStyle>
            <a:lvl1pPr algn="l" rtl="0">
              <a:defRPr sz="3400"/>
            </a:lvl1pPr>
          </a:lstStyle>
          <a:p>
            <a:pPr rtl="0"/>
            <a:r>
              <a:rPr lang="nl-NL" noProof="0"/>
              <a:t>Klik om stijl te bewerken</a:t>
            </a:r>
            <a:endParaRPr lang="nl-NL" noProof="0" dirty="0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 rtlCol="0">
            <a:normAutofit/>
          </a:bodyPr>
          <a:lstStyle>
            <a:lvl1pPr marL="0" indent="0" algn="ctr" rtl="0">
              <a:buNone/>
              <a:defRPr sz="2000"/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nl-NL" noProof="0"/>
              <a:t>Klik op het pictogram als u een afbeelding wilt toevoegen</a:t>
            </a:r>
            <a:endParaRPr lang="nl-NL" noProof="0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nl-NL" noProof="0"/>
              <a:t>Tekststijl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49688AE3-6598-403F-B5CE-398E7CD30E44}" type="datetime1">
              <a:rPr lang="nl-NL" smtClean="0"/>
              <a:pPr/>
              <a:t>3-4-2018</a:t>
            </a:fld>
            <a:endParaRPr lang="nl-NL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 noProof="0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nl-NL" noProof="0" smtClean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nl-NL" noProof="0" dirty="0"/>
              <a:t>Klik om de titelstijl van het model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nl-NL" noProof="0" dirty="0"/>
              <a:t>Klik om de tekststijlen van het model te bewerken</a:t>
            </a:r>
          </a:p>
          <a:p>
            <a:pPr lvl="1" rtl="0"/>
            <a:r>
              <a:rPr lang="nl-NL" noProof="0" dirty="0"/>
              <a:t>Tweede niveau</a:t>
            </a:r>
          </a:p>
          <a:p>
            <a:pPr lvl="2" rtl="0"/>
            <a:r>
              <a:rPr lang="nl-NL" noProof="0" dirty="0"/>
              <a:t>Derde niveau</a:t>
            </a:r>
          </a:p>
          <a:p>
            <a:pPr lvl="3" rtl="0"/>
            <a:r>
              <a:rPr lang="nl-NL" noProof="0" dirty="0"/>
              <a:t>Vierde niveau</a:t>
            </a:r>
          </a:p>
          <a:p>
            <a:pPr lvl="4" rtl="0"/>
            <a:r>
              <a:rPr lang="nl-NL" noProof="0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pPr algn="r"/>
            <a:fld id="{5AB11C0F-B5BD-4E8E-87F1-E5DC9DB8DE48}" type="datetime1">
              <a:rPr lang="nl-NL" smtClean="0"/>
              <a:pPr algn="r"/>
              <a:t>3-4-2018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pPr rtl="0"/>
            <a:endParaRPr lang="nl-NL" noProof="0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nl-NL" smtClean="0"/>
              <a:pPr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nl-NL" dirty="0"/>
              <a:t>Android Bioscoopapplicatie</a:t>
            </a:r>
          </a:p>
        </p:txBody>
      </p:sp>
      <p:sp>
        <p:nvSpPr>
          <p:cNvPr id="3" name="Subtitel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nl-NL" dirty="0"/>
              <a:t>Thomas, Stephan, Tobias, Julian en Szonja</a:t>
            </a:r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nl-NL" dirty="0"/>
              <a:t>Inhoud</a:t>
            </a:r>
          </a:p>
        </p:txBody>
      </p:sp>
      <p:sp>
        <p:nvSpPr>
          <p:cNvPr id="14" name="Tijdelijke aanduiding voor inhoud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nl-NL" dirty="0"/>
              <a:t>Functioneel Procesflow</a:t>
            </a:r>
          </a:p>
          <a:p>
            <a:pPr rtl="0"/>
            <a:r>
              <a:rPr lang="nl-NL" dirty="0"/>
              <a:t>Applicatie</a:t>
            </a:r>
          </a:p>
          <a:p>
            <a:pPr rtl="0"/>
            <a:r>
              <a:rPr lang="nl-NL" dirty="0"/>
              <a:t>Eigen ervaringen</a:t>
            </a:r>
          </a:p>
        </p:txBody>
      </p:sp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nl-NL" dirty="0"/>
              <a:t>Functioneel Procesflow</a:t>
            </a:r>
          </a:p>
        </p:txBody>
      </p:sp>
      <p:sp>
        <p:nvSpPr>
          <p:cNvPr id="14" name="Tijdelijke aanduiding voor inhoud 13">
            <a:extLst>
              <a:ext uri="{FF2B5EF4-FFF2-40B4-BE49-F238E27FC236}">
                <a16:creationId xmlns:a16="http://schemas.microsoft.com/office/drawing/2014/main" id="{F5AF66B9-18C4-4C07-B187-DA3F1AE2A7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15" name="Tijdelijke aanduiding voor tekst 14">
            <a:extLst>
              <a:ext uri="{FF2B5EF4-FFF2-40B4-BE49-F238E27FC236}">
                <a16:creationId xmlns:a16="http://schemas.microsoft.com/office/drawing/2014/main" id="{7A3CCB27-724A-4568-A88E-2A72F312532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nl-NL" dirty="0"/>
          </a:p>
        </p:txBody>
      </p:sp>
      <p:pic>
        <p:nvPicPr>
          <p:cNvPr id="13" name="Afbeelding 12">
            <a:extLst>
              <a:ext uri="{FF2B5EF4-FFF2-40B4-BE49-F238E27FC236}">
                <a16:creationId xmlns:a16="http://schemas.microsoft.com/office/drawing/2014/main" id="{68EECCF5-CAE3-48FC-8AE9-83128FF652C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603" t="24730" r="26859" b="14517"/>
          <a:stretch/>
        </p:blipFill>
        <p:spPr>
          <a:xfrm>
            <a:off x="1098812" y="423000"/>
            <a:ext cx="5724000" cy="601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640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305690" y="2960737"/>
            <a:ext cx="5580620" cy="936526"/>
          </a:xfrm>
        </p:spPr>
        <p:txBody>
          <a:bodyPr rtlCol="0">
            <a:noAutofit/>
          </a:bodyPr>
          <a:lstStyle/>
          <a:p>
            <a:pPr algn="ctr" rtl="0"/>
            <a:r>
              <a:rPr lang="nl-NL" sz="5400" dirty="0"/>
              <a:t>Applicatie</a:t>
            </a:r>
          </a:p>
        </p:txBody>
      </p:sp>
    </p:spTree>
    <p:extLst>
      <p:ext uri="{BB962C8B-B14F-4D97-AF65-F5344CB8AC3E}">
        <p14:creationId xmlns:p14="http://schemas.microsoft.com/office/powerpoint/2010/main" val="1475842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6CCCF7-FF0E-4A4C-A128-4C86019A6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Eigen ervaringen</a:t>
            </a:r>
          </a:p>
        </p:txBody>
      </p:sp>
      <p:sp>
        <p:nvSpPr>
          <p:cNvPr id="7" name="Tijdelijke aanduiding voor inhoud 6">
            <a:extLst>
              <a:ext uri="{FF2B5EF4-FFF2-40B4-BE49-F238E27FC236}">
                <a16:creationId xmlns:a16="http://schemas.microsoft.com/office/drawing/2014/main" id="{C8965CC4-6C80-4E37-9B71-6F2C37338A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Positief: samenwerking, inzet, afspraken, mentaliteit</a:t>
            </a:r>
          </a:p>
          <a:p>
            <a:r>
              <a:rPr lang="nl-NL" dirty="0"/>
              <a:t>Nadelen: </a:t>
            </a:r>
            <a:r>
              <a:rPr lang="nl-NL" dirty="0" err="1"/>
              <a:t>moeilijkheidgraad</a:t>
            </a:r>
            <a:r>
              <a:rPr lang="nl-NL" dirty="0"/>
              <a:t>, tijd, </a:t>
            </a:r>
            <a:r>
              <a:rPr lang="nl-NL" dirty="0" err="1"/>
              <a:t>mergen</a:t>
            </a:r>
            <a:r>
              <a:rPr lang="nl-NL" dirty="0"/>
              <a:t> GitHub</a:t>
            </a:r>
          </a:p>
        </p:txBody>
      </p:sp>
    </p:spTree>
    <p:extLst>
      <p:ext uri="{BB962C8B-B14F-4D97-AF65-F5344CB8AC3E}">
        <p14:creationId xmlns:p14="http://schemas.microsoft.com/office/powerpoint/2010/main" val="22348327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B39560A1-00DC-44EA-ADF4-378EDDFC3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3107246"/>
            <a:ext cx="9144000" cy="643508"/>
          </a:xfrm>
        </p:spPr>
        <p:txBody>
          <a:bodyPr/>
          <a:lstStyle/>
          <a:p>
            <a:pPr algn="ctr"/>
            <a:r>
              <a:rPr lang="nl-NL" dirty="0"/>
              <a:t>Vragen?</a:t>
            </a:r>
          </a:p>
        </p:txBody>
      </p:sp>
    </p:spTree>
    <p:extLst>
      <p:ext uri="{BB962C8B-B14F-4D97-AF65-F5344CB8AC3E}">
        <p14:creationId xmlns:p14="http://schemas.microsoft.com/office/powerpoint/2010/main" val="2591494256"/>
      </p:ext>
    </p:extLst>
  </p:cSld>
  <p:clrMapOvr>
    <a:masterClrMapping/>
  </p:clrMapOvr>
</p:sld>
</file>

<file path=ppt/theme/theme1.xml><?xml version="1.0" encoding="utf-8"?>
<a:theme xmlns:a="http://schemas.openxmlformats.org/drawingml/2006/main" name="Technische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9411790_TF02901026_TF02901026" id="{30AFC9AB-CD55-4183-8CDA-ABE2BE3FDA89}" vid="{2A0B664D-99FA-4F95-8257-939BA6B6F0DA}"/>
    </a:ext>
  </a:extLst>
</a:theme>
</file>

<file path=ppt/theme/theme2.xml><?xml version="1.0" encoding="utf-8"?>
<a:theme xmlns:a="http://schemas.openxmlformats.org/drawingml/2006/main" name="Office-thema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hema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1566889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2012-05-23T08:44:00+00:00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TP102901017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836753</LocLastLocAttemptVersionLookup>
    <IsSearchable xmlns="4873beb7-5857-4685-be1f-d57550cc96cc">true</IsSearchable>
    <TemplateTemplateType xmlns="4873beb7-5857-4685-be1f-d57550cc96cc">PowerPoint Design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REDMOND\v-anij</DisplayName>
        <AccountId>2469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4098515-0C12-46CF-BC7C-69B4A13CD5FA}">
  <ds:schemaRefs>
    <ds:schemaRef ds:uri="http://schemas.microsoft.com/office/2006/metadata/properties"/>
    <ds:schemaRef ds:uri="http://schemas.microsoft.com/office/infopath/2007/PartnerControls"/>
    <ds:schemaRef ds:uri="4873beb7-5857-4685-be1f-d57550cc96cc"/>
  </ds:schemaRefs>
</ds:datastoreItem>
</file>

<file path=customXml/itemProps2.xml><?xml version="1.0" encoding="utf-8"?>
<ds:datastoreItem xmlns:ds="http://schemas.openxmlformats.org/officeDocument/2006/customXml" ds:itemID="{746CFF6F-D9AA-4BC0-911A-0A135677191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B5C6E15-39DC-470B-9445-F754B94580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Zakelijke technologiepresentatie met printplaatontwerp (breedbeeld)</Template>
  <TotalTime>0</TotalTime>
  <Words>42</Words>
  <Application>Microsoft Office PowerPoint</Application>
  <PresentationFormat>Breedbeeld</PresentationFormat>
  <Paragraphs>13</Paragraphs>
  <Slides>6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6</vt:i4>
      </vt:variant>
    </vt:vector>
  </HeadingPairs>
  <TitlesOfParts>
    <vt:vector size="10" baseType="lpstr">
      <vt:lpstr>Arial</vt:lpstr>
      <vt:lpstr>Candara</vt:lpstr>
      <vt:lpstr>Consolas</vt:lpstr>
      <vt:lpstr>Technische computer 16x9</vt:lpstr>
      <vt:lpstr>Android Bioscoopapplicatie</vt:lpstr>
      <vt:lpstr>Inhoud</vt:lpstr>
      <vt:lpstr>Functioneel Procesflow</vt:lpstr>
      <vt:lpstr>Applicatie</vt:lpstr>
      <vt:lpstr>Eigen ervaringen</vt:lpstr>
      <vt:lpstr>Vragen?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2018-04-03T11:42:56Z</dcterms:created>
  <dcterms:modified xsi:type="dcterms:W3CDTF">2018-04-04T10:47:01Z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