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8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2012-4-18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42844" y="928670"/>
            <a:ext cx="1571636" cy="2071702"/>
            <a:chOff x="571472" y="857232"/>
            <a:chExt cx="1571636" cy="2071702"/>
          </a:xfrm>
        </p:grpSpPr>
        <p:sp>
          <p:nvSpPr>
            <p:cNvPr id="9" name="矩形 8"/>
            <p:cNvSpPr/>
            <p:nvPr/>
          </p:nvSpPr>
          <p:spPr>
            <a:xfrm>
              <a:off x="571472" y="857232"/>
              <a:ext cx="1571636" cy="207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Server-cluster</a:t>
              </a:r>
              <a:endParaRPr lang="zh-CN" alt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35013" y="1000108"/>
              <a:ext cx="1244554" cy="1460493"/>
              <a:chOff x="735013" y="1000108"/>
              <a:chExt cx="1244554" cy="1460493"/>
            </a:xfrm>
          </p:grpSpPr>
          <p:sp>
            <p:nvSpPr>
              <p:cNvPr id="1027" name="tower"/>
              <p:cNvSpPr>
                <a:spLocks noEditPoints="1" noChangeArrowheads="1"/>
              </p:cNvSpPr>
              <p:nvPr/>
            </p:nvSpPr>
            <p:spPr bwMode="auto">
              <a:xfrm>
                <a:off x="735013" y="1039813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tower"/>
              <p:cNvSpPr>
                <a:spLocks noEditPoints="1" noChangeArrowheads="1"/>
              </p:cNvSpPr>
              <p:nvPr/>
            </p:nvSpPr>
            <p:spPr bwMode="auto">
              <a:xfrm>
                <a:off x="1428728" y="1000108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tower"/>
              <p:cNvSpPr>
                <a:spLocks noEditPoints="1" noChangeArrowheads="1"/>
              </p:cNvSpPr>
              <p:nvPr/>
            </p:nvSpPr>
            <p:spPr bwMode="auto">
              <a:xfrm>
                <a:off x="928662" y="1500174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429520" y="3286124"/>
            <a:ext cx="1571636" cy="2071702"/>
            <a:chOff x="4500562" y="2428868"/>
            <a:chExt cx="1571636" cy="2071702"/>
          </a:xfrm>
        </p:grpSpPr>
        <p:sp>
          <p:nvSpPr>
            <p:cNvPr id="13" name="矩形 12"/>
            <p:cNvSpPr/>
            <p:nvPr/>
          </p:nvSpPr>
          <p:spPr>
            <a:xfrm>
              <a:off x="4500562" y="2428868"/>
              <a:ext cx="1571636" cy="207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client-cluster2</a:t>
              </a:r>
              <a:endParaRPr lang="zh-CN" altLang="en-US" dirty="0"/>
            </a:p>
          </p:txBody>
        </p:sp>
        <p:grpSp>
          <p:nvGrpSpPr>
            <p:cNvPr id="14" name="组合 7"/>
            <p:cNvGrpSpPr/>
            <p:nvPr/>
          </p:nvGrpSpPr>
          <p:grpSpPr>
            <a:xfrm>
              <a:off x="4664103" y="2571744"/>
              <a:ext cx="1244554" cy="1460493"/>
              <a:chOff x="735013" y="1000108"/>
              <a:chExt cx="1244554" cy="1460493"/>
            </a:xfrm>
          </p:grpSpPr>
          <p:sp>
            <p:nvSpPr>
              <p:cNvPr id="15" name="tower"/>
              <p:cNvSpPr>
                <a:spLocks noEditPoints="1" noChangeArrowheads="1"/>
              </p:cNvSpPr>
              <p:nvPr/>
            </p:nvSpPr>
            <p:spPr bwMode="auto">
              <a:xfrm>
                <a:off x="735013" y="1039813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tower"/>
              <p:cNvSpPr>
                <a:spLocks noEditPoints="1" noChangeArrowheads="1"/>
              </p:cNvSpPr>
              <p:nvPr/>
            </p:nvSpPr>
            <p:spPr bwMode="auto">
              <a:xfrm>
                <a:off x="1428728" y="1000108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tower"/>
              <p:cNvSpPr>
                <a:spLocks noEditPoints="1" noChangeArrowheads="1"/>
              </p:cNvSpPr>
              <p:nvPr/>
            </p:nvSpPr>
            <p:spPr bwMode="auto">
              <a:xfrm>
                <a:off x="928662" y="1500174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7429520" y="785794"/>
            <a:ext cx="1571636" cy="2071702"/>
            <a:chOff x="4500562" y="142852"/>
            <a:chExt cx="1571636" cy="2071702"/>
          </a:xfrm>
        </p:grpSpPr>
        <p:sp>
          <p:nvSpPr>
            <p:cNvPr id="19" name="矩形 18"/>
            <p:cNvSpPr/>
            <p:nvPr/>
          </p:nvSpPr>
          <p:spPr>
            <a:xfrm>
              <a:off x="4500562" y="142852"/>
              <a:ext cx="1571636" cy="207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client-cluster1</a:t>
              </a:r>
              <a:endParaRPr lang="zh-CN" altLang="en-US" dirty="0"/>
            </a:p>
          </p:txBody>
        </p:sp>
        <p:grpSp>
          <p:nvGrpSpPr>
            <p:cNvPr id="20" name="组合 7"/>
            <p:cNvGrpSpPr/>
            <p:nvPr/>
          </p:nvGrpSpPr>
          <p:grpSpPr>
            <a:xfrm>
              <a:off x="4664103" y="285728"/>
              <a:ext cx="1244554" cy="1460493"/>
              <a:chOff x="735013" y="1000108"/>
              <a:chExt cx="1244554" cy="1460493"/>
            </a:xfrm>
          </p:grpSpPr>
          <p:sp>
            <p:nvSpPr>
              <p:cNvPr id="21" name="tower"/>
              <p:cNvSpPr>
                <a:spLocks noEditPoints="1" noChangeArrowheads="1"/>
              </p:cNvSpPr>
              <p:nvPr/>
            </p:nvSpPr>
            <p:spPr bwMode="auto">
              <a:xfrm>
                <a:off x="735013" y="1039813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tower"/>
              <p:cNvSpPr>
                <a:spLocks noEditPoints="1" noChangeArrowheads="1"/>
              </p:cNvSpPr>
              <p:nvPr/>
            </p:nvSpPr>
            <p:spPr bwMode="auto">
              <a:xfrm>
                <a:off x="1428728" y="1000108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tower"/>
              <p:cNvSpPr>
                <a:spLocks noEditPoints="1" noChangeArrowheads="1"/>
              </p:cNvSpPr>
              <p:nvPr/>
            </p:nvSpPr>
            <p:spPr bwMode="auto">
              <a:xfrm>
                <a:off x="928662" y="1500174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85786" y="3857628"/>
            <a:ext cx="1071570" cy="1928826"/>
            <a:chOff x="2000232" y="3143248"/>
            <a:chExt cx="1071570" cy="1928826"/>
          </a:xfrm>
        </p:grpSpPr>
        <p:sp>
          <p:nvSpPr>
            <p:cNvPr id="28" name="矩形 27"/>
            <p:cNvSpPr/>
            <p:nvPr/>
          </p:nvSpPr>
          <p:spPr>
            <a:xfrm>
              <a:off x="2000232" y="3143248"/>
              <a:ext cx="1071570" cy="1928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Syncinfo</a:t>
              </a:r>
              <a:endParaRPr lang="en-US" altLang="zh-CN" dirty="0" smtClean="0"/>
            </a:p>
          </p:txBody>
        </p:sp>
        <p:sp>
          <p:nvSpPr>
            <p:cNvPr id="1028" name="tower"/>
            <p:cNvSpPr>
              <a:spLocks noEditPoints="1" noChangeArrowheads="1"/>
            </p:cNvSpPr>
            <p:nvPr/>
          </p:nvSpPr>
          <p:spPr bwMode="auto">
            <a:xfrm>
              <a:off x="2143109" y="3357562"/>
              <a:ext cx="714380" cy="1285884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357422" y="857232"/>
            <a:ext cx="1643074" cy="2071702"/>
            <a:chOff x="2214546" y="857232"/>
            <a:chExt cx="1643074" cy="2071702"/>
          </a:xfrm>
        </p:grpSpPr>
        <p:sp>
          <p:nvSpPr>
            <p:cNvPr id="31" name="矩形 30"/>
            <p:cNvSpPr/>
            <p:nvPr/>
          </p:nvSpPr>
          <p:spPr>
            <a:xfrm>
              <a:off x="2214546" y="857232"/>
              <a:ext cx="1643074" cy="20717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Node server</a:t>
              </a:r>
            </a:p>
          </p:txBody>
        </p:sp>
        <p:sp>
          <p:nvSpPr>
            <p:cNvPr id="1029" name="computr2"/>
            <p:cNvSpPr>
              <a:spLocks noEditPoints="1" noChangeArrowheads="1"/>
            </p:cNvSpPr>
            <p:nvPr/>
          </p:nvSpPr>
          <p:spPr bwMode="auto">
            <a:xfrm>
              <a:off x="2428860" y="1285860"/>
              <a:ext cx="1077909" cy="893767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214942" y="785794"/>
            <a:ext cx="1643074" cy="2071702"/>
            <a:chOff x="5000628" y="214290"/>
            <a:chExt cx="1643074" cy="2071702"/>
          </a:xfrm>
        </p:grpSpPr>
        <p:sp>
          <p:nvSpPr>
            <p:cNvPr id="32" name="矩形 31"/>
            <p:cNvSpPr/>
            <p:nvPr/>
          </p:nvSpPr>
          <p:spPr>
            <a:xfrm>
              <a:off x="5000628" y="214290"/>
              <a:ext cx="1643074" cy="20717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Node client</a:t>
              </a:r>
            </a:p>
          </p:txBody>
        </p:sp>
        <p:sp>
          <p:nvSpPr>
            <p:cNvPr id="33" name="computr2"/>
            <p:cNvSpPr>
              <a:spLocks noEditPoints="1" noChangeArrowheads="1"/>
            </p:cNvSpPr>
            <p:nvPr/>
          </p:nvSpPr>
          <p:spPr bwMode="auto">
            <a:xfrm>
              <a:off x="5214942" y="642918"/>
              <a:ext cx="1077909" cy="893767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286380" y="3286124"/>
            <a:ext cx="1643074" cy="2071702"/>
            <a:chOff x="5000628" y="214290"/>
            <a:chExt cx="1643074" cy="2071702"/>
          </a:xfrm>
        </p:grpSpPr>
        <p:sp>
          <p:nvSpPr>
            <p:cNvPr id="37" name="矩形 36"/>
            <p:cNvSpPr/>
            <p:nvPr/>
          </p:nvSpPr>
          <p:spPr>
            <a:xfrm>
              <a:off x="5000628" y="214290"/>
              <a:ext cx="1643074" cy="20717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Node client</a:t>
              </a:r>
            </a:p>
          </p:txBody>
        </p:sp>
        <p:sp>
          <p:nvSpPr>
            <p:cNvPr id="38" name="computr2"/>
            <p:cNvSpPr>
              <a:spLocks noEditPoints="1" noChangeArrowheads="1"/>
            </p:cNvSpPr>
            <p:nvPr/>
          </p:nvSpPr>
          <p:spPr bwMode="auto">
            <a:xfrm>
              <a:off x="5214942" y="642918"/>
              <a:ext cx="1077909" cy="893767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右箭头 46"/>
          <p:cNvSpPr/>
          <p:nvPr/>
        </p:nvSpPr>
        <p:spPr>
          <a:xfrm>
            <a:off x="4000496" y="928670"/>
            <a:ext cx="121444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000496" y="500042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00496" y="1000108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Step2</a:t>
            </a:r>
          </a:p>
        </p:txBody>
      </p:sp>
      <p:sp>
        <p:nvSpPr>
          <p:cNvPr id="51" name="右箭头 50"/>
          <p:cNvSpPr/>
          <p:nvPr/>
        </p:nvSpPr>
        <p:spPr>
          <a:xfrm rot="10800000">
            <a:off x="4000496" y="1285860"/>
            <a:ext cx="121444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57422" y="4357694"/>
            <a:ext cx="2750625" cy="23083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Step1:ask </a:t>
            </a:r>
            <a:r>
              <a:rPr lang="en-US" altLang="zh-CN" dirty="0" err="1" smtClean="0"/>
              <a:t>secrue</a:t>
            </a:r>
            <a:endParaRPr lang="en-US" altLang="zh-CN" dirty="0" smtClean="0"/>
          </a:p>
          <a:p>
            <a:r>
              <a:rPr lang="en-US" altLang="zh-CN" dirty="0" smtClean="0"/>
              <a:t>Step2:answer </a:t>
            </a:r>
            <a:r>
              <a:rPr lang="en-US" altLang="zh-CN" dirty="0" err="1" smtClean="0"/>
              <a:t>secrue</a:t>
            </a:r>
            <a:endParaRPr lang="en-US" altLang="zh-CN" dirty="0" smtClean="0"/>
          </a:p>
          <a:p>
            <a:r>
              <a:rPr lang="en-US" altLang="zh-CN" dirty="0" smtClean="0"/>
              <a:t>Step3:search last </a:t>
            </a:r>
            <a:r>
              <a:rPr lang="en-US" altLang="zh-CN" dirty="0" err="1" smtClean="0"/>
              <a:t>oplog</a:t>
            </a:r>
            <a:r>
              <a:rPr lang="en-US" altLang="zh-CN" dirty="0" smtClean="0"/>
              <a:t> flag</a:t>
            </a:r>
          </a:p>
          <a:p>
            <a:r>
              <a:rPr lang="en-US" altLang="zh-CN" dirty="0" smtClean="0"/>
              <a:t>Step4:get needed </a:t>
            </a:r>
            <a:r>
              <a:rPr lang="en-US" altLang="zh-CN" dirty="0" err="1" smtClean="0"/>
              <a:t>oplogs</a:t>
            </a:r>
            <a:endParaRPr lang="en-US" altLang="zh-CN" dirty="0" smtClean="0"/>
          </a:p>
          <a:p>
            <a:r>
              <a:rPr lang="en-US" altLang="zh-CN" dirty="0" smtClean="0"/>
              <a:t>Step5:send </a:t>
            </a:r>
            <a:r>
              <a:rPr lang="en-US" altLang="zh-CN" dirty="0" err="1" smtClean="0"/>
              <a:t>oplogs</a:t>
            </a:r>
            <a:endParaRPr lang="en-US" altLang="zh-CN" dirty="0" smtClean="0"/>
          </a:p>
          <a:p>
            <a:r>
              <a:rPr lang="en-US" altLang="zh-CN" dirty="0" smtClean="0"/>
              <a:t>Step6:sync </a:t>
            </a:r>
            <a:r>
              <a:rPr lang="en-US" altLang="zh-CN" dirty="0" err="1" smtClean="0"/>
              <a:t>oplog</a:t>
            </a:r>
            <a:endParaRPr lang="en-US" altLang="zh-CN" dirty="0" smtClean="0"/>
          </a:p>
          <a:p>
            <a:r>
              <a:rPr lang="en-US" altLang="zh-CN" dirty="0" smtClean="0"/>
              <a:t>Step7:change </a:t>
            </a:r>
            <a:r>
              <a:rPr lang="en-US" altLang="zh-CN" dirty="0" err="1" smtClean="0"/>
              <a:t>oplog</a:t>
            </a:r>
            <a:r>
              <a:rPr lang="en-US" altLang="zh-CN" dirty="0" smtClean="0"/>
              <a:t> flag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and site synced info</a:t>
            </a:r>
            <a:endParaRPr lang="zh-CN" altLang="en-US" dirty="0"/>
          </a:p>
        </p:txBody>
      </p:sp>
      <p:sp>
        <p:nvSpPr>
          <p:cNvPr id="53" name="右箭头 52"/>
          <p:cNvSpPr/>
          <p:nvPr/>
        </p:nvSpPr>
        <p:spPr>
          <a:xfrm>
            <a:off x="4000496" y="1714488"/>
            <a:ext cx="121444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000496" y="1428736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Step5</a:t>
            </a:r>
          </a:p>
        </p:txBody>
      </p:sp>
      <p:sp>
        <p:nvSpPr>
          <p:cNvPr id="55" name="右箭头 54"/>
          <p:cNvSpPr/>
          <p:nvPr/>
        </p:nvSpPr>
        <p:spPr>
          <a:xfrm rot="10800000">
            <a:off x="4000496" y="2143116"/>
            <a:ext cx="121444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>
            <a:off x="6858016" y="1428736"/>
            <a:ext cx="57150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767088" y="1000108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00496" y="1785926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Step6</a:t>
            </a:r>
          </a:p>
        </p:txBody>
      </p:sp>
      <p:sp>
        <p:nvSpPr>
          <p:cNvPr id="60" name="右箭头 59"/>
          <p:cNvSpPr/>
          <p:nvPr/>
        </p:nvSpPr>
        <p:spPr>
          <a:xfrm>
            <a:off x="4000496" y="2571744"/>
            <a:ext cx="121444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 rot="10800000">
            <a:off x="4000496" y="2571744"/>
            <a:ext cx="1214446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000496" y="2202412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Step5 &amp; 6</a:t>
            </a:r>
          </a:p>
        </p:txBody>
      </p:sp>
      <p:sp>
        <p:nvSpPr>
          <p:cNvPr id="63" name="右箭头 62"/>
          <p:cNvSpPr/>
          <p:nvPr/>
        </p:nvSpPr>
        <p:spPr>
          <a:xfrm rot="7812498">
            <a:off x="1647925" y="3323276"/>
            <a:ext cx="969077" cy="144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 rot="18578798">
            <a:off x="1903113" y="3183703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Step3</a:t>
            </a:r>
          </a:p>
        </p:txBody>
      </p:sp>
      <p:sp>
        <p:nvSpPr>
          <p:cNvPr id="67" name="右箭头 66"/>
          <p:cNvSpPr/>
          <p:nvPr/>
        </p:nvSpPr>
        <p:spPr>
          <a:xfrm rot="10800000" flipV="1">
            <a:off x="1714480" y="1714488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643042" y="1357298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Step4</a:t>
            </a:r>
          </a:p>
        </p:txBody>
      </p:sp>
      <p:sp>
        <p:nvSpPr>
          <p:cNvPr id="69" name="右箭头 68"/>
          <p:cNvSpPr/>
          <p:nvPr/>
        </p:nvSpPr>
        <p:spPr>
          <a:xfrm rot="7812498">
            <a:off x="1599587" y="3708729"/>
            <a:ext cx="1926959" cy="154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 rot="18578798">
            <a:off x="2289232" y="3595405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</Words>
  <PresentationFormat>全屏显示(4:3)</PresentationFormat>
  <Paragraphs>60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in9</cp:lastModifiedBy>
  <cp:revision>9</cp:revision>
  <dcterms:modified xsi:type="dcterms:W3CDTF">2012-04-18T08:12:49Z</dcterms:modified>
</cp:coreProperties>
</file>