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gram Files\Microsoft Office\MEDIA\CAGCAT10\j025130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071546"/>
            <a:ext cx="3786214" cy="3193589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Sync-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-cluster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3108" y="4500570"/>
            <a:ext cx="4714908" cy="1428760"/>
          </a:xfrm>
        </p:spPr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altLang="zh-CN" dirty="0" err="1" smtClean="0"/>
              <a:t>Author:samoin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err="1" smtClean="0"/>
              <a:t>From:JRJC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Mail:gigi_ly180@sohu.com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42844" y="642918"/>
            <a:ext cx="1571636" cy="2071702"/>
            <a:chOff x="571472" y="857232"/>
            <a:chExt cx="1571636" cy="2071702"/>
          </a:xfrm>
        </p:grpSpPr>
        <p:sp>
          <p:nvSpPr>
            <p:cNvPr id="9" name="矩形 8"/>
            <p:cNvSpPr/>
            <p:nvPr/>
          </p:nvSpPr>
          <p:spPr>
            <a:xfrm>
              <a:off x="571472" y="857232"/>
              <a:ext cx="1571636" cy="207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Server-cluster</a:t>
              </a:r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35013" y="1000108"/>
              <a:ext cx="1244554" cy="1460493"/>
              <a:chOff x="735013" y="1000108"/>
              <a:chExt cx="1244554" cy="1460493"/>
            </a:xfrm>
          </p:grpSpPr>
          <p:sp>
            <p:nvSpPr>
              <p:cNvPr id="1027" name="tower"/>
              <p:cNvSpPr>
                <a:spLocks noEditPoints="1" noChangeArrowheads="1"/>
              </p:cNvSpPr>
              <p:nvPr/>
            </p:nvSpPr>
            <p:spPr bwMode="auto">
              <a:xfrm>
                <a:off x="735013" y="1039813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" name="tower"/>
              <p:cNvSpPr>
                <a:spLocks noEditPoints="1" noChangeArrowheads="1"/>
              </p:cNvSpPr>
              <p:nvPr/>
            </p:nvSpPr>
            <p:spPr bwMode="auto">
              <a:xfrm>
                <a:off x="1428728" y="1000108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" name="tower"/>
              <p:cNvSpPr>
                <a:spLocks noEditPoints="1" noChangeArrowheads="1"/>
              </p:cNvSpPr>
              <p:nvPr/>
            </p:nvSpPr>
            <p:spPr bwMode="auto">
              <a:xfrm>
                <a:off x="928662" y="1500174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7429520" y="3000372"/>
            <a:ext cx="1571636" cy="2071702"/>
            <a:chOff x="4500562" y="2428868"/>
            <a:chExt cx="1571636" cy="2071702"/>
          </a:xfrm>
        </p:grpSpPr>
        <p:sp>
          <p:nvSpPr>
            <p:cNvPr id="13" name="矩形 12"/>
            <p:cNvSpPr/>
            <p:nvPr/>
          </p:nvSpPr>
          <p:spPr>
            <a:xfrm>
              <a:off x="4500562" y="2428868"/>
              <a:ext cx="1571636" cy="207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client-cluster2</a:t>
              </a:r>
              <a:endParaRPr lang="zh-CN" altLang="en-US" dirty="0"/>
            </a:p>
          </p:txBody>
        </p:sp>
        <p:grpSp>
          <p:nvGrpSpPr>
            <p:cNvPr id="14" name="组合 7"/>
            <p:cNvGrpSpPr/>
            <p:nvPr/>
          </p:nvGrpSpPr>
          <p:grpSpPr>
            <a:xfrm>
              <a:off x="4664103" y="2571744"/>
              <a:ext cx="1244554" cy="1460493"/>
              <a:chOff x="735013" y="1000108"/>
              <a:chExt cx="1244554" cy="1460493"/>
            </a:xfrm>
          </p:grpSpPr>
          <p:sp>
            <p:nvSpPr>
              <p:cNvPr id="15" name="tower"/>
              <p:cNvSpPr>
                <a:spLocks noEditPoints="1" noChangeArrowheads="1"/>
              </p:cNvSpPr>
              <p:nvPr/>
            </p:nvSpPr>
            <p:spPr bwMode="auto">
              <a:xfrm>
                <a:off x="735013" y="1039813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tower"/>
              <p:cNvSpPr>
                <a:spLocks noEditPoints="1" noChangeArrowheads="1"/>
              </p:cNvSpPr>
              <p:nvPr/>
            </p:nvSpPr>
            <p:spPr bwMode="auto">
              <a:xfrm>
                <a:off x="1428728" y="1000108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tower"/>
              <p:cNvSpPr>
                <a:spLocks noEditPoints="1" noChangeArrowheads="1"/>
              </p:cNvSpPr>
              <p:nvPr/>
            </p:nvSpPr>
            <p:spPr bwMode="auto">
              <a:xfrm>
                <a:off x="928662" y="1500174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7429520" y="500042"/>
            <a:ext cx="1571636" cy="2071702"/>
            <a:chOff x="4500562" y="142852"/>
            <a:chExt cx="1571636" cy="2071702"/>
          </a:xfrm>
        </p:grpSpPr>
        <p:sp>
          <p:nvSpPr>
            <p:cNvPr id="19" name="矩形 18"/>
            <p:cNvSpPr/>
            <p:nvPr/>
          </p:nvSpPr>
          <p:spPr>
            <a:xfrm>
              <a:off x="4500562" y="142852"/>
              <a:ext cx="1571636" cy="20717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client-cluster1</a:t>
              </a:r>
              <a:endParaRPr lang="zh-CN" altLang="en-US" dirty="0"/>
            </a:p>
          </p:txBody>
        </p:sp>
        <p:grpSp>
          <p:nvGrpSpPr>
            <p:cNvPr id="20" name="组合 7"/>
            <p:cNvGrpSpPr/>
            <p:nvPr/>
          </p:nvGrpSpPr>
          <p:grpSpPr>
            <a:xfrm>
              <a:off x="4664103" y="285728"/>
              <a:ext cx="1244554" cy="1460493"/>
              <a:chOff x="735013" y="1000108"/>
              <a:chExt cx="1244554" cy="1460493"/>
            </a:xfrm>
          </p:grpSpPr>
          <p:sp>
            <p:nvSpPr>
              <p:cNvPr id="21" name="tower"/>
              <p:cNvSpPr>
                <a:spLocks noEditPoints="1" noChangeArrowheads="1"/>
              </p:cNvSpPr>
              <p:nvPr/>
            </p:nvSpPr>
            <p:spPr bwMode="auto">
              <a:xfrm>
                <a:off x="735013" y="1039813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tower"/>
              <p:cNvSpPr>
                <a:spLocks noEditPoints="1" noChangeArrowheads="1"/>
              </p:cNvSpPr>
              <p:nvPr/>
            </p:nvSpPr>
            <p:spPr bwMode="auto">
              <a:xfrm>
                <a:off x="1428728" y="1000108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tower"/>
              <p:cNvSpPr>
                <a:spLocks noEditPoints="1" noChangeArrowheads="1"/>
              </p:cNvSpPr>
              <p:nvPr/>
            </p:nvSpPr>
            <p:spPr bwMode="auto">
              <a:xfrm>
                <a:off x="928662" y="1500174"/>
                <a:ext cx="550839" cy="960427"/>
              </a:xfrm>
              <a:custGeom>
                <a:avLst/>
                <a:gdLst>
                  <a:gd name="T0" fmla="*/ 0 w 21600"/>
                  <a:gd name="T1" fmla="*/ 2184 h 21600"/>
                  <a:gd name="T2" fmla="*/ 6664 w 21600"/>
                  <a:gd name="T3" fmla="*/ 0 h 21600"/>
                  <a:gd name="T4" fmla="*/ 10800 w 21600"/>
                  <a:gd name="T5" fmla="*/ 0 h 21600"/>
                  <a:gd name="T6" fmla="*/ 21600 w 21600"/>
                  <a:gd name="T7" fmla="*/ 0 h 21600"/>
                  <a:gd name="T8" fmla="*/ 21600 w 21600"/>
                  <a:gd name="T9" fmla="*/ 11649 h 21600"/>
                  <a:gd name="T10" fmla="*/ 21600 w 21600"/>
                  <a:gd name="T11" fmla="*/ 19416 h 21600"/>
                  <a:gd name="T12" fmla="*/ 15166 w 21600"/>
                  <a:gd name="T13" fmla="*/ 21600 h 21600"/>
                  <a:gd name="T14" fmla="*/ 10570 w 21600"/>
                  <a:gd name="T15" fmla="*/ 21600 h 21600"/>
                  <a:gd name="T16" fmla="*/ 0 w 21600"/>
                  <a:gd name="T17" fmla="*/ 21600 h 21600"/>
                  <a:gd name="T18" fmla="*/ 0 w 21600"/>
                  <a:gd name="T19" fmla="*/ 11528 h 21600"/>
                  <a:gd name="T20" fmla="*/ 459 w 21600"/>
                  <a:gd name="T21" fmla="*/ 22540 h 21600"/>
                  <a:gd name="T22" fmla="*/ 21485 w 21600"/>
                  <a:gd name="T23" fmla="*/ 27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2184"/>
                    </a:moveTo>
                    <a:lnTo>
                      <a:pt x="6664" y="0"/>
                    </a:lnTo>
                    <a:lnTo>
                      <a:pt x="10800" y="0"/>
                    </a:lnTo>
                    <a:lnTo>
                      <a:pt x="21600" y="0"/>
                    </a:lnTo>
                    <a:lnTo>
                      <a:pt x="21600" y="11649"/>
                    </a:lnTo>
                    <a:lnTo>
                      <a:pt x="21600" y="19416"/>
                    </a:lnTo>
                    <a:lnTo>
                      <a:pt x="15166" y="21600"/>
                    </a:lnTo>
                    <a:lnTo>
                      <a:pt x="10570" y="21600"/>
                    </a:lnTo>
                    <a:lnTo>
                      <a:pt x="0" y="21600"/>
                    </a:lnTo>
                    <a:lnTo>
                      <a:pt x="0" y="11528"/>
                    </a:lnTo>
                    <a:lnTo>
                      <a:pt x="0" y="2184"/>
                    </a:lnTo>
                    <a:close/>
                  </a:path>
                  <a:path w="21600" h="21600" extrusionOk="0">
                    <a:moveTo>
                      <a:pt x="0" y="2184"/>
                    </a:moveTo>
                    <a:lnTo>
                      <a:pt x="0" y="2184"/>
                    </a:lnTo>
                    <a:lnTo>
                      <a:pt x="14706" y="2184"/>
                    </a:lnTo>
                    <a:lnTo>
                      <a:pt x="21600" y="0"/>
                    </a:lnTo>
                    <a:moveTo>
                      <a:pt x="0" y="2184"/>
                    </a:moveTo>
                    <a:lnTo>
                      <a:pt x="14706" y="2184"/>
                    </a:lnTo>
                    <a:lnTo>
                      <a:pt x="14706" y="5339"/>
                    </a:lnTo>
                    <a:lnTo>
                      <a:pt x="14706" y="17474"/>
                    </a:lnTo>
                    <a:lnTo>
                      <a:pt x="14706" y="21600"/>
                    </a:lnTo>
                    <a:moveTo>
                      <a:pt x="1149" y="3034"/>
                    </a:moveTo>
                    <a:lnTo>
                      <a:pt x="13328" y="3034"/>
                    </a:lnTo>
                    <a:lnTo>
                      <a:pt x="13328" y="3519"/>
                    </a:lnTo>
                    <a:lnTo>
                      <a:pt x="1149" y="3519"/>
                    </a:lnTo>
                    <a:lnTo>
                      <a:pt x="1149" y="3034"/>
                    </a:lnTo>
                    <a:moveTo>
                      <a:pt x="1149" y="4490"/>
                    </a:moveTo>
                    <a:lnTo>
                      <a:pt x="13328" y="4490"/>
                    </a:lnTo>
                    <a:lnTo>
                      <a:pt x="13328" y="4854"/>
                    </a:lnTo>
                    <a:lnTo>
                      <a:pt x="1149" y="4854"/>
                    </a:lnTo>
                    <a:lnTo>
                      <a:pt x="1149" y="4490"/>
                    </a:lnTo>
                    <a:moveTo>
                      <a:pt x="1149" y="5946"/>
                    </a:moveTo>
                    <a:lnTo>
                      <a:pt x="13328" y="5946"/>
                    </a:lnTo>
                    <a:lnTo>
                      <a:pt x="13328" y="6310"/>
                    </a:lnTo>
                    <a:lnTo>
                      <a:pt x="1149" y="6310"/>
                    </a:lnTo>
                    <a:lnTo>
                      <a:pt x="1149" y="5946"/>
                    </a:lnTo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85786" y="3571876"/>
            <a:ext cx="1071570" cy="1928826"/>
            <a:chOff x="2000232" y="3143248"/>
            <a:chExt cx="1071570" cy="1928826"/>
          </a:xfrm>
        </p:grpSpPr>
        <p:sp>
          <p:nvSpPr>
            <p:cNvPr id="28" name="矩形 27"/>
            <p:cNvSpPr/>
            <p:nvPr/>
          </p:nvSpPr>
          <p:spPr>
            <a:xfrm>
              <a:off x="2000232" y="3143248"/>
              <a:ext cx="1071570" cy="19288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err="1" smtClean="0"/>
                <a:t>Syncinfo</a:t>
              </a:r>
              <a:endParaRPr lang="en-US" altLang="zh-CN" dirty="0" smtClean="0"/>
            </a:p>
          </p:txBody>
        </p:sp>
        <p:sp>
          <p:nvSpPr>
            <p:cNvPr id="1028" name="tower"/>
            <p:cNvSpPr>
              <a:spLocks noEditPoints="1" noChangeArrowheads="1"/>
            </p:cNvSpPr>
            <p:nvPr/>
          </p:nvSpPr>
          <p:spPr bwMode="auto">
            <a:xfrm>
              <a:off x="2143109" y="3357562"/>
              <a:ext cx="714380" cy="1285884"/>
            </a:xfrm>
            <a:custGeom>
              <a:avLst/>
              <a:gdLst>
                <a:gd name="T0" fmla="*/ 0 w 21600"/>
                <a:gd name="T1" fmla="*/ 2184 h 21600"/>
                <a:gd name="T2" fmla="*/ 6664 w 21600"/>
                <a:gd name="T3" fmla="*/ 0 h 21600"/>
                <a:gd name="T4" fmla="*/ 10800 w 21600"/>
                <a:gd name="T5" fmla="*/ 0 h 21600"/>
                <a:gd name="T6" fmla="*/ 21600 w 21600"/>
                <a:gd name="T7" fmla="*/ 0 h 21600"/>
                <a:gd name="T8" fmla="*/ 21600 w 21600"/>
                <a:gd name="T9" fmla="*/ 11649 h 21600"/>
                <a:gd name="T10" fmla="*/ 21600 w 21600"/>
                <a:gd name="T11" fmla="*/ 19416 h 21600"/>
                <a:gd name="T12" fmla="*/ 15166 w 21600"/>
                <a:gd name="T13" fmla="*/ 21600 h 21600"/>
                <a:gd name="T14" fmla="*/ 10570 w 21600"/>
                <a:gd name="T15" fmla="*/ 21600 h 21600"/>
                <a:gd name="T16" fmla="*/ 0 w 21600"/>
                <a:gd name="T17" fmla="*/ 21600 h 21600"/>
                <a:gd name="T18" fmla="*/ 0 w 21600"/>
                <a:gd name="T19" fmla="*/ 11528 h 21600"/>
                <a:gd name="T20" fmla="*/ 459 w 21600"/>
                <a:gd name="T21" fmla="*/ 22540 h 21600"/>
                <a:gd name="T22" fmla="*/ 21485 w 21600"/>
                <a:gd name="T23" fmla="*/ 27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57422" y="571480"/>
            <a:ext cx="1643074" cy="2071702"/>
            <a:chOff x="2214546" y="857232"/>
            <a:chExt cx="1643074" cy="2071702"/>
          </a:xfrm>
        </p:grpSpPr>
        <p:sp>
          <p:nvSpPr>
            <p:cNvPr id="31" name="矩形 30"/>
            <p:cNvSpPr/>
            <p:nvPr/>
          </p:nvSpPr>
          <p:spPr>
            <a:xfrm>
              <a:off x="2214546" y="857232"/>
              <a:ext cx="1643074" cy="20717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Node server</a:t>
              </a:r>
            </a:p>
          </p:txBody>
        </p:sp>
        <p:sp>
          <p:nvSpPr>
            <p:cNvPr id="1029" name="computr2"/>
            <p:cNvSpPr>
              <a:spLocks noEditPoints="1" noChangeArrowheads="1"/>
            </p:cNvSpPr>
            <p:nvPr/>
          </p:nvSpPr>
          <p:spPr bwMode="auto">
            <a:xfrm>
              <a:off x="2428860" y="1285860"/>
              <a:ext cx="1077909" cy="893767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214942" y="500042"/>
            <a:ext cx="1643074" cy="2071702"/>
            <a:chOff x="5000628" y="214290"/>
            <a:chExt cx="1643074" cy="2071702"/>
          </a:xfrm>
        </p:grpSpPr>
        <p:sp>
          <p:nvSpPr>
            <p:cNvPr id="32" name="矩形 31"/>
            <p:cNvSpPr/>
            <p:nvPr/>
          </p:nvSpPr>
          <p:spPr>
            <a:xfrm>
              <a:off x="5000628" y="214290"/>
              <a:ext cx="1643074" cy="20717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Node client</a:t>
              </a:r>
            </a:p>
          </p:txBody>
        </p:sp>
        <p:sp>
          <p:nvSpPr>
            <p:cNvPr id="33" name="computr2"/>
            <p:cNvSpPr>
              <a:spLocks noEditPoints="1" noChangeArrowheads="1"/>
            </p:cNvSpPr>
            <p:nvPr/>
          </p:nvSpPr>
          <p:spPr bwMode="auto">
            <a:xfrm>
              <a:off x="5214942" y="642918"/>
              <a:ext cx="1077909" cy="893767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286380" y="3000372"/>
            <a:ext cx="1643074" cy="2071702"/>
            <a:chOff x="5000628" y="214290"/>
            <a:chExt cx="1643074" cy="2071702"/>
          </a:xfrm>
        </p:grpSpPr>
        <p:sp>
          <p:nvSpPr>
            <p:cNvPr id="37" name="矩形 36"/>
            <p:cNvSpPr/>
            <p:nvPr/>
          </p:nvSpPr>
          <p:spPr>
            <a:xfrm>
              <a:off x="5000628" y="214290"/>
              <a:ext cx="1643074" cy="207170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endParaRPr lang="en-US" altLang="zh-CN" dirty="0" smtClean="0"/>
            </a:p>
            <a:p>
              <a:pPr algn="ctr"/>
              <a:r>
                <a:rPr lang="en-US" altLang="zh-CN" dirty="0" smtClean="0"/>
                <a:t>Node client</a:t>
              </a:r>
            </a:p>
          </p:txBody>
        </p:sp>
        <p:sp>
          <p:nvSpPr>
            <p:cNvPr id="38" name="computr2"/>
            <p:cNvSpPr>
              <a:spLocks noEditPoints="1" noChangeArrowheads="1"/>
            </p:cNvSpPr>
            <p:nvPr/>
          </p:nvSpPr>
          <p:spPr bwMode="auto">
            <a:xfrm>
              <a:off x="5214942" y="642918"/>
              <a:ext cx="1077909" cy="893767"/>
            </a:xfrm>
            <a:custGeom>
              <a:avLst/>
              <a:gdLst>
                <a:gd name="T0" fmla="*/ 10800 w 21600"/>
                <a:gd name="T1" fmla="*/ 0 h 21600"/>
                <a:gd name="T2" fmla="*/ 10800 w 21600"/>
                <a:gd name="T3" fmla="*/ 21600 h 21600"/>
                <a:gd name="T4" fmla="*/ 17326 w 21600"/>
                <a:gd name="T5" fmla="*/ 0 h 21600"/>
                <a:gd name="T6" fmla="*/ 4274 w 21600"/>
                <a:gd name="T7" fmla="*/ 0 h 21600"/>
                <a:gd name="T8" fmla="*/ 4274 w 21600"/>
                <a:gd name="T9" fmla="*/ 11631 h 21600"/>
                <a:gd name="T10" fmla="*/ 17326 w 21600"/>
                <a:gd name="T11" fmla="*/ 11631 h 21600"/>
                <a:gd name="T12" fmla="*/ 4274 w 21600"/>
                <a:gd name="T13" fmla="*/ 5816 h 21600"/>
                <a:gd name="T14" fmla="*/ 17326 w 21600"/>
                <a:gd name="T15" fmla="*/ 5816 h 21600"/>
                <a:gd name="T16" fmla="*/ 18828 w 21600"/>
                <a:gd name="T17" fmla="*/ 15785 h 21600"/>
                <a:gd name="T18" fmla="*/ 2772 w 21600"/>
                <a:gd name="T19" fmla="*/ 15785 h 21600"/>
                <a:gd name="T20" fmla="*/ 6194 w 21600"/>
                <a:gd name="T21" fmla="*/ 1913 h 21600"/>
                <a:gd name="T22" fmla="*/ 15565 w 21600"/>
                <a:gd name="T23" fmla="*/ 974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2285984" y="3924264"/>
            <a:ext cx="2951064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Step1:ask </a:t>
            </a:r>
            <a:r>
              <a:rPr lang="en-US" altLang="zh-CN" dirty="0" err="1" smtClean="0"/>
              <a:t>secrue</a:t>
            </a:r>
            <a:endParaRPr lang="en-US" altLang="zh-CN" dirty="0" smtClean="0"/>
          </a:p>
          <a:p>
            <a:r>
              <a:rPr lang="en-US" altLang="zh-CN" dirty="0" smtClean="0"/>
              <a:t>Step2:answer </a:t>
            </a:r>
            <a:r>
              <a:rPr lang="en-US" altLang="zh-CN" dirty="0" err="1" smtClean="0"/>
              <a:t>secrue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and tell recently </a:t>
            </a:r>
            <a:r>
              <a:rPr lang="en-US" altLang="zh-CN" dirty="0" err="1" smtClean="0"/>
              <a:t>ts</a:t>
            </a:r>
            <a:r>
              <a:rPr lang="en-US" altLang="zh-CN" dirty="0" smtClean="0"/>
              <a:t> in </a:t>
            </a:r>
            <a:r>
              <a:rPr lang="en-US" altLang="zh-CN" dirty="0" err="1" smtClean="0"/>
              <a:t>oplog.rs</a:t>
            </a:r>
            <a:endParaRPr lang="en-US" altLang="zh-CN" dirty="0" smtClean="0"/>
          </a:p>
          <a:p>
            <a:r>
              <a:rPr lang="en-US" altLang="zh-CN" dirty="0" smtClean="0"/>
              <a:t>Step3:search last 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flag</a:t>
            </a:r>
          </a:p>
          <a:p>
            <a:r>
              <a:rPr lang="en-US" altLang="zh-CN" dirty="0" smtClean="0"/>
              <a:t>Step4:get needed </a:t>
            </a:r>
            <a:r>
              <a:rPr lang="en-US" altLang="zh-CN" dirty="0" err="1" smtClean="0"/>
              <a:t>oplogs</a:t>
            </a:r>
            <a:endParaRPr lang="en-US" altLang="zh-CN" dirty="0" smtClean="0"/>
          </a:p>
          <a:p>
            <a:r>
              <a:rPr lang="en-US" altLang="zh-CN" dirty="0" smtClean="0"/>
              <a:t>Step5:send </a:t>
            </a:r>
            <a:r>
              <a:rPr lang="en-US" altLang="zh-CN" dirty="0" err="1" smtClean="0"/>
              <a:t>ziped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oplogs</a:t>
            </a:r>
            <a:endParaRPr lang="en-US" altLang="zh-CN" dirty="0" smtClean="0"/>
          </a:p>
          <a:p>
            <a:r>
              <a:rPr lang="en-US" altLang="zh-CN" dirty="0" smtClean="0"/>
              <a:t>Step6:sync 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and return states</a:t>
            </a:r>
          </a:p>
          <a:p>
            <a:r>
              <a:rPr lang="en-US" altLang="zh-CN" dirty="0" smtClean="0"/>
              <a:t>Step7:change 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flag </a:t>
            </a:r>
          </a:p>
          <a:p>
            <a:r>
              <a:rPr lang="en-US" altLang="zh-CN" dirty="0" smtClean="0"/>
              <a:t>            and site synced info</a:t>
            </a:r>
            <a:endParaRPr lang="zh-CN" altLang="en-US" dirty="0"/>
          </a:p>
        </p:txBody>
      </p:sp>
      <p:sp>
        <p:nvSpPr>
          <p:cNvPr id="56" name="右箭头 55"/>
          <p:cNvSpPr/>
          <p:nvPr/>
        </p:nvSpPr>
        <p:spPr>
          <a:xfrm>
            <a:off x="6858016" y="1142984"/>
            <a:ext cx="57150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767088" y="714356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Step2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4000496" y="428604"/>
            <a:ext cx="1214446" cy="2143140"/>
            <a:chOff x="4000496" y="500042"/>
            <a:chExt cx="1214446" cy="2143140"/>
          </a:xfrm>
        </p:grpSpPr>
        <p:sp>
          <p:nvSpPr>
            <p:cNvPr id="47" name="右箭头 46"/>
            <p:cNvSpPr/>
            <p:nvPr/>
          </p:nvSpPr>
          <p:spPr>
            <a:xfrm>
              <a:off x="4000496" y="928670"/>
              <a:ext cx="1214446" cy="71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00496" y="500042"/>
              <a:ext cx="1162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00496" y="1000108"/>
              <a:ext cx="1162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Step2</a:t>
              </a:r>
            </a:p>
          </p:txBody>
        </p:sp>
        <p:sp>
          <p:nvSpPr>
            <p:cNvPr id="51" name="右箭头 50"/>
            <p:cNvSpPr/>
            <p:nvPr/>
          </p:nvSpPr>
          <p:spPr>
            <a:xfrm rot="10800000">
              <a:off x="4000496" y="1285860"/>
              <a:ext cx="1214446" cy="71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右箭头 52"/>
            <p:cNvSpPr/>
            <p:nvPr/>
          </p:nvSpPr>
          <p:spPr>
            <a:xfrm>
              <a:off x="4000496" y="1714488"/>
              <a:ext cx="1214446" cy="71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00496" y="1428736"/>
              <a:ext cx="1162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Step5</a:t>
              </a:r>
            </a:p>
          </p:txBody>
        </p:sp>
        <p:sp>
          <p:nvSpPr>
            <p:cNvPr id="55" name="右箭头 54"/>
            <p:cNvSpPr/>
            <p:nvPr/>
          </p:nvSpPr>
          <p:spPr>
            <a:xfrm rot="10800000">
              <a:off x="4000496" y="2143116"/>
              <a:ext cx="1214446" cy="71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00496" y="1785926"/>
              <a:ext cx="1162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Step6</a:t>
              </a:r>
            </a:p>
          </p:txBody>
        </p:sp>
        <p:sp>
          <p:nvSpPr>
            <p:cNvPr id="60" name="右箭头 59"/>
            <p:cNvSpPr/>
            <p:nvPr/>
          </p:nvSpPr>
          <p:spPr>
            <a:xfrm>
              <a:off x="4000496" y="2571744"/>
              <a:ext cx="1214446" cy="71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右箭头 60"/>
            <p:cNvSpPr/>
            <p:nvPr/>
          </p:nvSpPr>
          <p:spPr>
            <a:xfrm rot="10800000">
              <a:off x="4000496" y="2571744"/>
              <a:ext cx="1214446" cy="714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00496" y="2202412"/>
              <a:ext cx="1162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Step5 &amp; 6</a:t>
              </a:r>
            </a:p>
          </p:txBody>
        </p:sp>
      </p:grpSp>
      <p:sp>
        <p:nvSpPr>
          <p:cNvPr id="63" name="右箭头 62"/>
          <p:cNvSpPr/>
          <p:nvPr/>
        </p:nvSpPr>
        <p:spPr>
          <a:xfrm rot="7812498">
            <a:off x="1647925" y="3037524"/>
            <a:ext cx="969077" cy="144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Box 63"/>
          <p:cNvSpPr txBox="1"/>
          <p:nvPr/>
        </p:nvSpPr>
        <p:spPr>
          <a:xfrm rot="18578798">
            <a:off x="1903113" y="2897951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Step3</a:t>
            </a:r>
          </a:p>
        </p:txBody>
      </p:sp>
      <p:sp>
        <p:nvSpPr>
          <p:cNvPr id="67" name="右箭头 66"/>
          <p:cNvSpPr/>
          <p:nvPr/>
        </p:nvSpPr>
        <p:spPr>
          <a:xfrm rot="10800000" flipV="1">
            <a:off x="1714480" y="1428736"/>
            <a:ext cx="64294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643042" y="1071546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Step4</a:t>
            </a:r>
          </a:p>
        </p:txBody>
      </p:sp>
      <p:sp>
        <p:nvSpPr>
          <p:cNvPr id="69" name="右箭头 68"/>
          <p:cNvSpPr/>
          <p:nvPr/>
        </p:nvSpPr>
        <p:spPr>
          <a:xfrm rot="7812498">
            <a:off x="1575025" y="3351539"/>
            <a:ext cx="1926959" cy="154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 rot="18578798">
            <a:off x="2289232" y="3095339"/>
            <a:ext cx="116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Step7</a:t>
            </a:r>
          </a:p>
        </p:txBody>
      </p:sp>
      <p:sp>
        <p:nvSpPr>
          <p:cNvPr id="66" name="右箭头 65"/>
          <p:cNvSpPr/>
          <p:nvPr/>
        </p:nvSpPr>
        <p:spPr>
          <a:xfrm>
            <a:off x="6858016" y="1643050"/>
            <a:ext cx="571504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786578" y="1285860"/>
            <a:ext cx="733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Step4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72198" y="5143512"/>
            <a:ext cx="21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001024" y="5214950"/>
            <a:ext cx="214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</a:p>
          <a:p>
            <a:r>
              <a:rPr lang="en-US" altLang="zh-CN" b="1" dirty="0" smtClean="0"/>
              <a:t>.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en-US" altLang="zh-CN" dirty="0" smtClean="0"/>
              <a:t>Node.js</a:t>
            </a:r>
          </a:p>
          <a:p>
            <a:pPr lvl="1"/>
            <a:r>
              <a:rPr lang="en-US" altLang="zh-CN" dirty="0" err="1" smtClean="0"/>
              <a:t>Zlib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gzip,gunzip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Socket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(replica sets)</a:t>
            </a:r>
          </a:p>
          <a:p>
            <a:pPr lvl="1"/>
            <a:r>
              <a:rPr lang="en-US" altLang="zh-CN" dirty="0" err="1" smtClean="0"/>
              <a:t>Oplog.rs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install </a:t>
            </a:r>
            <a:r>
              <a:rPr lang="en-US" altLang="zh-CN" dirty="0" smtClean="0"/>
              <a:t>sync-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-cluster</a:t>
            </a:r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server.config.js</a:t>
            </a:r>
            <a:endParaRPr lang="en-US" altLang="zh-CN" dirty="0" smtClean="0"/>
          </a:p>
          <a:p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client.config.js</a:t>
            </a:r>
            <a:endParaRPr lang="en-US" altLang="zh-CN" dirty="0" smtClean="0"/>
          </a:p>
          <a:p>
            <a:r>
              <a:rPr lang="en-US" altLang="zh-CN" dirty="0" smtClean="0"/>
              <a:t>Node server</a:t>
            </a:r>
          </a:p>
          <a:p>
            <a:r>
              <a:rPr lang="en-US" altLang="zh-CN" dirty="0" smtClean="0"/>
              <a:t>Node client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1.if your </a:t>
            </a:r>
            <a:r>
              <a:rPr lang="en-US" altLang="zh-CN" dirty="0" err="1" smtClean="0"/>
              <a:t>oplog</a:t>
            </a:r>
            <a:r>
              <a:rPr lang="en-US" altLang="zh-CN" dirty="0" smtClean="0"/>
              <a:t> size is enough big ,and your data can all site in it , you can 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err="1" smtClean="0"/>
              <a:t>client.config.js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start_from_local_oplog_ts</a:t>
            </a:r>
            <a:r>
              <a:rPr lang="en-US" altLang="zh-CN" dirty="0" smtClean="0"/>
              <a:t> to false</a:t>
            </a:r>
          </a:p>
          <a:p>
            <a:r>
              <a:rPr lang="en-US" altLang="zh-CN" dirty="0" smtClean="0"/>
              <a:t>2.other wise ,you have to copy db from master cluster ,and then ,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en-US" altLang="zh-CN" dirty="0" err="1" smtClean="0"/>
              <a:t>client.config.js</a:t>
            </a:r>
            <a:r>
              <a:rPr lang="en-US" altLang="zh-CN" dirty="0" smtClean="0"/>
              <a:t> &gt; </a:t>
            </a:r>
            <a:r>
              <a:rPr lang="en-US" altLang="zh-CN" dirty="0" err="1" smtClean="0"/>
              <a:t>start_from_local_oplog_ts</a:t>
            </a:r>
            <a:r>
              <a:rPr lang="en-US" altLang="zh-CN" dirty="0" smtClean="0"/>
              <a:t> to </a:t>
            </a:r>
            <a:r>
              <a:rPr lang="en-US" altLang="zh-CN" dirty="0" smtClean="0"/>
              <a:t>true</a:t>
            </a:r>
          </a:p>
          <a:p>
            <a:r>
              <a:rPr lang="en-US" altLang="zh-CN" dirty="0" smtClean="0"/>
              <a:t>3.in the end ,start your client to sync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108</Words>
  <PresentationFormat>全屏显示(4:3)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Sync-mongodb-cluster</vt:lpstr>
      <vt:lpstr>幻灯片 2</vt:lpstr>
      <vt:lpstr> </vt:lpstr>
      <vt:lpstr>幻灯片 4</vt:lpstr>
      <vt:lpstr>Attention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in9</cp:lastModifiedBy>
  <cp:revision>38</cp:revision>
  <dcterms:modified xsi:type="dcterms:W3CDTF">2012-04-20T07:15:29Z</dcterms:modified>
</cp:coreProperties>
</file>