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310" r:id="rId6"/>
    <p:sldId id="311" r:id="rId7"/>
    <p:sldId id="320" r:id="rId8"/>
    <p:sldId id="313" r:id="rId9"/>
    <p:sldId id="312" r:id="rId10"/>
    <p:sldId id="322" r:id="rId11"/>
    <p:sldId id="314" r:id="rId12"/>
    <p:sldId id="315" r:id="rId13"/>
    <p:sldId id="316" r:id="rId14"/>
  </p:sldIdLst>
  <p:sldSz cx="12188825" cy="6858000"/>
  <p:notesSz cx="6858000" cy="9144000"/>
  <p:custDataLst>
    <p:tags r:id="rId17"/>
  </p:custDataLst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3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nl-NL" noProof="0" dirty="0"/>
            <a:t>Onderzoek</a:t>
          </a:r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nl-NL" noProof="0" dirty="0"/>
            <a:t>Software &amp; tools</a:t>
          </a:r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nl-NL" noProof="0" dirty="0"/>
            <a:t>Visualisaties</a:t>
          </a:r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nl-NL" noProof="0" dirty="0"/>
            <a:t>Uitvoering</a:t>
          </a:r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nl-NL" noProof="0" dirty="0"/>
            <a:t>Code schrijven</a:t>
          </a:r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nl-NL" noProof="0" dirty="0" err="1"/>
            <a:t>Refactor</a:t>
          </a:r>
          <a:endParaRPr lang="nl-NL" noProof="0" dirty="0"/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nl-NL" noProof="0" dirty="0"/>
            <a:t>Code cleaning</a:t>
          </a:r>
        </a:p>
      </dgm: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r>
            <a:rPr lang="nl-NL" noProof="0" dirty="0" err="1"/>
            <a:t>Testing</a:t>
          </a:r>
          <a:endParaRPr lang="nl-NL" noProof="0" dirty="0"/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r>
            <a:rPr lang="nl-NL" noProof="0" dirty="0"/>
            <a:t>Publicatie</a:t>
          </a:r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25872F43-26E7-4C8C-B3B8-FBA87F95ECEC}">
      <dgm:prSet phldrT="[Text]"/>
      <dgm:spPr/>
      <dgm:t>
        <a:bodyPr rtlCol="0"/>
        <a:lstStyle/>
        <a:p>
          <a:pPr rtl="0"/>
          <a:r>
            <a:rPr lang="nl-NL" noProof="0" dirty="0"/>
            <a:t>Op UDAS server</a:t>
          </a:r>
        </a:p>
      </dgm:t>
    </dgm:pt>
    <dgm:pt modelId="{952E54C1-87D5-401C-AF41-F3548FC05097}" type="parTrans" cxnId="{19D97FFB-6734-4E3C-B39F-8A96EDDBF17C}">
      <dgm:prSet/>
      <dgm:spPr/>
      <dgm:t>
        <a:bodyPr/>
        <a:lstStyle/>
        <a:p>
          <a:endParaRPr lang="nl-BE"/>
        </a:p>
      </dgm:t>
    </dgm:pt>
    <dgm:pt modelId="{31F52F7D-67AB-43A9-BB8E-CD5B42CB2834}" type="sibTrans" cxnId="{19D97FFB-6734-4E3C-B39F-8A96EDDBF17C}">
      <dgm:prSet/>
      <dgm:spPr/>
      <dgm:t>
        <a:bodyPr/>
        <a:lstStyle/>
        <a:p>
          <a:endParaRPr lang="nl-BE"/>
        </a:p>
      </dgm:t>
    </dgm:pt>
    <dgm:pt modelId="{23D200E1-F312-4E6B-B3CE-B76B92BED4FA}">
      <dgm:prSet phldrT="[Text]"/>
      <dgm:spPr/>
      <dgm:t>
        <a:bodyPr rtlCol="0"/>
        <a:lstStyle/>
        <a:p>
          <a:pPr rtl="0"/>
          <a:r>
            <a:rPr lang="nl-NL" noProof="0" dirty="0"/>
            <a:t>Debugging</a:t>
          </a:r>
        </a:p>
      </dgm:t>
    </dgm:pt>
    <dgm:pt modelId="{058D9CB8-8FAE-49BB-9D34-71AD7B4F9659}" type="parTrans" cxnId="{E684688C-39B2-4EB6-B447-43BA34A3A207}">
      <dgm:prSet/>
      <dgm:spPr/>
      <dgm:t>
        <a:bodyPr/>
        <a:lstStyle/>
        <a:p>
          <a:endParaRPr lang="nl-BE"/>
        </a:p>
      </dgm:t>
    </dgm:pt>
    <dgm:pt modelId="{9CC1FBC9-BFCC-4FF4-ADB8-B73D99A8E43F}" type="sibTrans" cxnId="{E684688C-39B2-4EB6-B447-43BA34A3A207}">
      <dgm:prSet/>
      <dgm:spPr/>
      <dgm:t>
        <a:bodyPr/>
        <a:lstStyle/>
        <a:p>
          <a:endParaRPr lang="nl-BE"/>
        </a:p>
      </dgm:t>
    </dgm:pt>
    <dgm:pt modelId="{A5083996-F270-4B2F-A5FD-29B69CA36681}">
      <dgm:prSet phldrT="[Text]"/>
      <dgm:spPr/>
      <dgm:t>
        <a:bodyPr rtlCol="0"/>
        <a:lstStyle/>
        <a:p>
          <a:pPr rtl="0"/>
          <a:r>
            <a:rPr lang="nl-NL" noProof="0" dirty="0"/>
            <a:t>Testen in omgeving</a:t>
          </a:r>
        </a:p>
      </dgm:t>
    </dgm:pt>
    <dgm:pt modelId="{255587BE-230A-4485-AC55-6E5097BF15B8}" type="parTrans" cxnId="{48ECBB4E-4095-454E-B237-F9EF72BCB254}">
      <dgm:prSet/>
      <dgm:spPr/>
      <dgm:t>
        <a:bodyPr/>
        <a:lstStyle/>
        <a:p>
          <a:endParaRPr lang="nl-BE"/>
        </a:p>
      </dgm:t>
    </dgm:pt>
    <dgm:pt modelId="{E8606B20-9345-4F7C-B63C-C5CA75EBE3B8}" type="sibTrans" cxnId="{48ECBB4E-4095-454E-B237-F9EF72BCB254}">
      <dgm:prSet/>
      <dgm:spPr/>
      <dgm:t>
        <a:bodyPr/>
        <a:lstStyle/>
        <a:p>
          <a:endParaRPr lang="nl-BE"/>
        </a:p>
      </dgm:t>
    </dgm:pt>
    <dgm:pt modelId="{27141B3E-A985-4F77-847E-1B80F70F4AAF}">
      <dgm:prSet phldrT="[Text]"/>
      <dgm:spPr/>
      <dgm:t>
        <a:bodyPr rtlCol="0"/>
        <a:lstStyle/>
        <a:p>
          <a:pPr rtl="0"/>
          <a:r>
            <a:rPr lang="nl-NL" noProof="0" dirty="0"/>
            <a:t>Efficiëntie</a:t>
          </a:r>
        </a:p>
      </dgm:t>
    </dgm:pt>
    <dgm:pt modelId="{33DD35BE-5764-4589-9229-4FFC8C4DD540}" type="parTrans" cxnId="{B5AEC93D-40B5-42AC-AE3C-342E68215E3B}">
      <dgm:prSet/>
      <dgm:spPr/>
      <dgm:t>
        <a:bodyPr/>
        <a:lstStyle/>
        <a:p>
          <a:endParaRPr lang="nl-BE"/>
        </a:p>
      </dgm:t>
    </dgm:pt>
    <dgm:pt modelId="{D0553014-F268-4C8A-89B4-EFDE6054AA26}" type="sibTrans" cxnId="{B5AEC93D-40B5-42AC-AE3C-342E68215E3B}">
      <dgm:prSet/>
      <dgm:spPr/>
      <dgm:t>
        <a:bodyPr/>
        <a:lstStyle/>
        <a:p>
          <a:endParaRPr lang="nl-BE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4"/>
      <dgm:spPr/>
    </dgm:pt>
    <dgm:pt modelId="{96015622-8A46-45CF-A72A-2856B699B374}" type="pres">
      <dgm:prSet presAssocID="{FB986F71-3126-4196-BD30-74AEDC39A1CA}" presName="childNode1" presStyleLbl="bgAcc1" presStyleIdx="0" presStyleCnt="4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4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3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4"/>
      <dgm:spPr/>
    </dgm:pt>
    <dgm:pt modelId="{E83793B4-2C5C-4D90-82FA-E5EE4745664D}" type="pres">
      <dgm:prSet presAssocID="{F6D27D1B-CDCB-481F-B8FA-AB31B2A119DE}" presName="childNode2" presStyleLbl="bgAcc1" presStyleIdx="1" presStyleCnt="4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4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3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4"/>
      <dgm:spPr/>
    </dgm:pt>
    <dgm:pt modelId="{69C28D3B-E083-42DF-9EA0-916CA12125A9}" type="pres">
      <dgm:prSet presAssocID="{58828492-5CEF-4AFE-95CB-5D7E6A18158B}" presName="childNode1" presStyleLbl="bgAcc1" presStyleIdx="2" presStyleCnt="4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4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  <dgm:pt modelId="{077F288A-5DB0-41D6-923D-7D21B13F1448}" type="pres">
      <dgm:prSet presAssocID="{2D386477-EC66-449A-8D41-5F8A212C3D8E}" presName="Name9" presStyleLbl="sibTrans2D1" presStyleIdx="2" presStyleCnt="3"/>
      <dgm:spPr/>
    </dgm:pt>
    <dgm:pt modelId="{92B43846-61D8-4FE0-B62F-2991316373B0}" type="pres">
      <dgm:prSet presAssocID="{6E7DBE00-7E5B-46F8-BBA0-CF0079A58E82}" presName="composite2" presStyleCnt="0"/>
      <dgm:spPr/>
    </dgm:pt>
    <dgm:pt modelId="{1E801BFC-E5CB-44CD-8985-D3870F312933}" type="pres">
      <dgm:prSet presAssocID="{6E7DBE00-7E5B-46F8-BBA0-CF0079A58E82}" presName="dummyNode2" presStyleLbl="node1" presStyleIdx="2" presStyleCnt="4"/>
      <dgm:spPr/>
    </dgm:pt>
    <dgm:pt modelId="{E4D30A8C-932F-4618-B885-80D783EDE3A4}" type="pres">
      <dgm:prSet presAssocID="{6E7DBE00-7E5B-46F8-BBA0-CF0079A58E82}" presName="childNode2" presStyleLbl="bgAcc1" presStyleIdx="3" presStyleCnt="4">
        <dgm:presLayoutVars>
          <dgm:bulletEnabled val="1"/>
        </dgm:presLayoutVars>
      </dgm:prSet>
      <dgm:spPr/>
    </dgm:pt>
    <dgm:pt modelId="{F0C4C543-3920-48C5-8D08-22882513FFDF}" type="pres">
      <dgm:prSet presAssocID="{6E7DBE00-7E5B-46F8-BBA0-CF0079A58E82}" presName="childNode2tx" presStyleLbl="bgAcc1" presStyleIdx="3" presStyleCnt="4">
        <dgm:presLayoutVars>
          <dgm:bulletEnabled val="1"/>
        </dgm:presLayoutVars>
      </dgm:prSet>
      <dgm:spPr/>
    </dgm:pt>
    <dgm:pt modelId="{DFDA7429-0B11-4436-A177-E4F9B1040834}" type="pres">
      <dgm:prSet presAssocID="{6E7DBE00-7E5B-46F8-BBA0-CF0079A58E82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3B654A5A-D9C2-46AC-90A6-ECCB264536F2}" type="pres">
      <dgm:prSet presAssocID="{6E7DBE00-7E5B-46F8-BBA0-CF0079A58E82}" presName="connSite2" presStyleCnt="0"/>
      <dgm:spPr/>
    </dgm:pt>
  </dgm:ptLst>
  <dgm:cxnLst>
    <dgm:cxn modelId="{CA96E113-7151-48C8-B4D5-7AA211772CC8}" srcId="{F6D27D1B-CDCB-481F-B8FA-AB31B2A119DE}" destId="{65B6D8B9-E558-4264-B37F-7B4B2A8896DF}" srcOrd="2" destOrd="0" parTransId="{04F5A724-3AA7-4E78-B992-BCB3E916993F}" sibTransId="{370A79FF-9957-49E1-811F-78AB198DD9E0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B5880918-B9EA-45C6-96DB-409330AD333B}" type="presOf" srcId="{A5083996-F270-4B2F-A5FD-29B69CA36681}" destId="{F0C4C543-3920-48C5-8D08-22882513FFDF}" srcOrd="1" destOrd="1" presId="urn:microsoft.com/office/officeart/2005/8/layout/hProcess4"/>
    <dgm:cxn modelId="{D2FF151D-7540-4FA9-9D44-295BC8DAD788}" type="presOf" srcId="{27141B3E-A985-4F77-847E-1B80F70F4AAF}" destId="{843715D2-C2C2-41EB-BDA3-21230FBA46DB}" srcOrd="1" destOrd="1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19856838-03F2-484A-8ADF-5CC3DD44F16B}" type="presOf" srcId="{25872F43-26E7-4C8C-B3B8-FBA87F95ECEC}" destId="{E4D30A8C-932F-4618-B885-80D783EDE3A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B5AEC93D-40B5-42AC-AE3C-342E68215E3B}" srcId="{58828492-5CEF-4AFE-95CB-5D7E6A18158B}" destId="{27141B3E-A985-4F77-847E-1B80F70F4AAF}" srcOrd="1" destOrd="0" parTransId="{33DD35BE-5764-4589-9229-4FFC8C4DD540}" sibTransId="{D0553014-F268-4C8A-89B4-EFDE6054AA2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7DD3E467-8B1A-4E1E-96EA-9C6B9B10BB3B}" type="presOf" srcId="{23D200E1-F312-4E6B-B3CE-B76B92BED4FA}" destId="{E83793B4-2C5C-4D90-82FA-E5EE4745664D}" srcOrd="0" destOrd="1" presId="urn:microsoft.com/office/officeart/2005/8/layout/hProcess4"/>
    <dgm:cxn modelId="{48ECBB4E-4095-454E-B237-F9EF72BCB254}" srcId="{6E7DBE00-7E5B-46F8-BBA0-CF0079A58E82}" destId="{A5083996-F270-4B2F-A5FD-29B69CA36681}" srcOrd="1" destOrd="0" parTransId="{255587BE-230A-4485-AC55-6E5097BF15B8}" sibTransId="{E8606B20-9345-4F7C-B63C-C5CA75EBE3B8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947A4F80-C1A8-4F4B-82D6-A42324D6ACB6}" type="presOf" srcId="{25872F43-26E7-4C8C-B3B8-FBA87F95ECEC}" destId="{F0C4C543-3920-48C5-8D08-22882513FFDF}" srcOrd="1" destOrd="0" presId="urn:microsoft.com/office/officeart/2005/8/layout/hProcess4"/>
    <dgm:cxn modelId="{3AE53882-388F-4027-8394-6ABF2C1B120E}" type="presOf" srcId="{2D386477-EC66-449A-8D41-5F8A212C3D8E}" destId="{077F288A-5DB0-41D6-923D-7D21B13F1448}" srcOrd="0" destOrd="0" presId="urn:microsoft.com/office/officeart/2005/8/layout/hProcess4"/>
    <dgm:cxn modelId="{E684688C-39B2-4EB6-B447-43BA34A3A207}" srcId="{F6D27D1B-CDCB-481F-B8FA-AB31B2A119DE}" destId="{23D200E1-F312-4E6B-B3CE-B76B92BED4FA}" srcOrd="1" destOrd="0" parTransId="{058D9CB8-8FAE-49BB-9D34-71AD7B4F9659}" sibTransId="{9CC1FBC9-BFCC-4FF4-ADB8-B73D99A8E43F}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8593019D-C207-4E1B-B1C1-18E0CC95AA04}" type="presOf" srcId="{65B6D8B9-E558-4264-B37F-7B4B2A8896DF}" destId="{67FFE978-6FBE-4424-80BE-B9E4B4DD0695}" srcOrd="1" destOrd="2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229FA9B4-BBB6-47C5-B970-4E328EA0EC7E}" type="presOf" srcId="{27141B3E-A985-4F77-847E-1B80F70F4AAF}" destId="{69C28D3B-E083-42DF-9EA0-916CA12125A9}" srcOrd="0" destOrd="1" presId="urn:microsoft.com/office/officeart/2005/8/layout/hProcess4"/>
    <dgm:cxn modelId="{E9B5BAB4-C680-4FC7-A959-610234B1BE64}" type="presOf" srcId="{6E7DBE00-7E5B-46F8-BBA0-CF0079A58E82}" destId="{DFDA7429-0B11-4436-A177-E4F9B1040834}" srcOrd="0" destOrd="0" presId="urn:microsoft.com/office/officeart/2005/8/layout/hProcess4"/>
    <dgm:cxn modelId="{FF1479B8-4B6F-4F9C-9C03-F0C0C25E68FE}" type="presOf" srcId="{23D200E1-F312-4E6B-B3CE-B76B92BED4FA}" destId="{67FFE978-6FBE-4424-80BE-B9E4B4DD0695}" srcOrd="1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F3D001C7-FD84-41F5-B497-6421DAD4965E}" type="presOf" srcId="{65B6D8B9-E558-4264-B37F-7B4B2A8896DF}" destId="{E83793B4-2C5C-4D90-82FA-E5EE4745664D}" srcOrd="0" destOrd="2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6E780AE5-9351-4318-97B9-CB0C10351C7C}" type="presOf" srcId="{A5083996-F270-4B2F-A5FD-29B69CA36681}" destId="{E4D30A8C-932F-4618-B885-80D783EDE3A4}" srcOrd="0" destOrd="1" presId="urn:microsoft.com/office/officeart/2005/8/layout/hProcess4"/>
    <dgm:cxn modelId="{3D080EE7-BDF0-495B-A4FB-103A296CD73B}" srcId="{0E9DE493-19D7-4EC9-97C9-5F26233F1106}" destId="{6E7DBE00-7E5B-46F8-BBA0-CF0079A58E82}" srcOrd="3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9D97FFB-6734-4E3C-B39F-8A96EDDBF17C}" srcId="{6E7DBE00-7E5B-46F8-BBA0-CF0079A58E82}" destId="{25872F43-26E7-4C8C-B3B8-FBA87F95ECEC}" srcOrd="0" destOrd="0" parTransId="{952E54C1-87D5-401C-AF41-F3548FC05097}" sibTransId="{31F52F7D-67AB-43A9-BB8E-CD5B42CB2834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  <dgm:cxn modelId="{2EA59B26-BE17-4995-BD2C-9A8268125C34}" type="presParOf" srcId="{224851B6-C14D-49DE-883B-A13003DA4601}" destId="{077F288A-5DB0-41D6-923D-7D21B13F1448}" srcOrd="5" destOrd="0" presId="urn:microsoft.com/office/officeart/2005/8/layout/hProcess4"/>
    <dgm:cxn modelId="{13AF1F68-B7BD-4421-8FE4-5993B04A0936}" type="presParOf" srcId="{224851B6-C14D-49DE-883B-A13003DA4601}" destId="{92B43846-61D8-4FE0-B62F-2991316373B0}" srcOrd="6" destOrd="0" presId="urn:microsoft.com/office/officeart/2005/8/layout/hProcess4"/>
    <dgm:cxn modelId="{64DEEDF4-AFAB-4051-A805-137A5B6AA5CC}" type="presParOf" srcId="{92B43846-61D8-4FE0-B62F-2991316373B0}" destId="{1E801BFC-E5CB-44CD-8985-D3870F312933}" srcOrd="0" destOrd="0" presId="urn:microsoft.com/office/officeart/2005/8/layout/hProcess4"/>
    <dgm:cxn modelId="{C4378443-9DD6-4E67-BF48-E072E8FAB3DC}" type="presParOf" srcId="{92B43846-61D8-4FE0-B62F-2991316373B0}" destId="{E4D30A8C-932F-4618-B885-80D783EDE3A4}" srcOrd="1" destOrd="0" presId="urn:microsoft.com/office/officeart/2005/8/layout/hProcess4"/>
    <dgm:cxn modelId="{6F906A37-99B8-425B-99D2-C7A6C15AC50E}" type="presParOf" srcId="{92B43846-61D8-4FE0-B62F-2991316373B0}" destId="{F0C4C543-3920-48C5-8D08-22882513FFDF}" srcOrd="2" destOrd="0" presId="urn:microsoft.com/office/officeart/2005/8/layout/hProcess4"/>
    <dgm:cxn modelId="{05B80D81-EB68-4886-8FB0-5872523F65AD}" type="presParOf" srcId="{92B43846-61D8-4FE0-B62F-2991316373B0}" destId="{DFDA7429-0B11-4436-A177-E4F9B1040834}" srcOrd="3" destOrd="0" presId="urn:microsoft.com/office/officeart/2005/8/layout/hProcess4"/>
    <dgm:cxn modelId="{179CC68B-9237-4879-8845-CA3E3B8498C9}" type="presParOf" srcId="{92B43846-61D8-4FE0-B62F-2991316373B0}" destId="{3B654A5A-D9C2-46AC-90A6-ECCB264536F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1040" y="1433424"/>
          <a:ext cx="2053027" cy="1693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noProof="0" dirty="0"/>
            <a:t>Software &amp; tools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noProof="0" dirty="0"/>
            <a:t>Visualisaties</a:t>
          </a:r>
        </a:p>
      </dsp:txBody>
      <dsp:txXfrm>
        <a:off x="40008" y="1472392"/>
        <a:ext cx="1975091" cy="1252528"/>
      </dsp:txXfrm>
    </dsp:sp>
    <dsp:sp modelId="{6A63D16E-EEE6-4267-97EA-5AD7D2BC4E84}">
      <dsp:nvSpPr>
        <dsp:cNvPr id="0" name=""/>
        <dsp:cNvSpPr/>
      </dsp:nvSpPr>
      <dsp:spPr>
        <a:xfrm>
          <a:off x="1139639" y="1782312"/>
          <a:ext cx="2344485" cy="2344485"/>
        </a:xfrm>
        <a:prstGeom prst="leftCircularArrow">
          <a:avLst>
            <a:gd name="adj1" fmla="val 3495"/>
            <a:gd name="adj2" fmla="val 433568"/>
            <a:gd name="adj3" fmla="val 2209079"/>
            <a:gd name="adj4" fmla="val 9024489"/>
            <a:gd name="adj5" fmla="val 407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18C6CF4-EDEB-4539-A36D-E0355B626199}">
      <dsp:nvSpPr>
        <dsp:cNvPr id="0" name=""/>
        <dsp:cNvSpPr/>
      </dsp:nvSpPr>
      <dsp:spPr>
        <a:xfrm>
          <a:off x="457268" y="2763889"/>
          <a:ext cx="1824913" cy="725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35560" rIns="53340" bIns="3556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noProof="0" dirty="0"/>
            <a:t>Onderzoek</a:t>
          </a:r>
        </a:p>
      </dsp:txBody>
      <dsp:txXfrm>
        <a:off x="478523" y="2785144"/>
        <a:ext cx="1782403" cy="683197"/>
      </dsp:txXfrm>
    </dsp:sp>
    <dsp:sp modelId="{E83793B4-2C5C-4D90-82FA-E5EE4745664D}">
      <dsp:nvSpPr>
        <dsp:cNvPr id="0" name=""/>
        <dsp:cNvSpPr/>
      </dsp:nvSpPr>
      <dsp:spPr>
        <a:xfrm>
          <a:off x="2672347" y="1433424"/>
          <a:ext cx="2053027" cy="1693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noProof="0" dirty="0"/>
            <a:t>Code schrijven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noProof="0" dirty="0"/>
            <a:t>Debugging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noProof="0" dirty="0" err="1"/>
            <a:t>Testing</a:t>
          </a:r>
          <a:endParaRPr lang="nl-NL" sz="2000" kern="1200" noProof="0" dirty="0"/>
        </a:p>
      </dsp:txBody>
      <dsp:txXfrm>
        <a:off x="2711315" y="1835246"/>
        <a:ext cx="1975091" cy="1252528"/>
      </dsp:txXfrm>
    </dsp:sp>
    <dsp:sp modelId="{DC2A0ADB-DCE3-4BF4-9952-0394865777AC}">
      <dsp:nvSpPr>
        <dsp:cNvPr id="0" name=""/>
        <dsp:cNvSpPr/>
      </dsp:nvSpPr>
      <dsp:spPr>
        <a:xfrm>
          <a:off x="3793838" y="366976"/>
          <a:ext cx="2606816" cy="2606816"/>
        </a:xfrm>
        <a:prstGeom prst="circularArrow">
          <a:avLst>
            <a:gd name="adj1" fmla="val 3143"/>
            <a:gd name="adj2" fmla="val 386696"/>
            <a:gd name="adj3" fmla="val 19437793"/>
            <a:gd name="adj4" fmla="val 12575511"/>
            <a:gd name="adj5" fmla="val 3667"/>
          </a:avLst>
        </a:prstGeom>
        <a:gradFill rotWithShape="0">
          <a:gsLst>
            <a:gs pos="0">
              <a:schemeClr val="accent1">
                <a:shade val="90000"/>
                <a:hueOff val="180934"/>
                <a:satOff val="6251"/>
                <a:lumOff val="122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90000"/>
                <a:hueOff val="180934"/>
                <a:satOff val="6251"/>
                <a:lumOff val="122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90000"/>
                <a:hueOff val="180934"/>
                <a:satOff val="6251"/>
                <a:lumOff val="122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29D1FDE-4DD7-4FA5-8C70-0C747477B66C}">
      <dsp:nvSpPr>
        <dsp:cNvPr id="0" name=""/>
        <dsp:cNvSpPr/>
      </dsp:nvSpPr>
      <dsp:spPr>
        <a:xfrm>
          <a:off x="3128576" y="1070570"/>
          <a:ext cx="1824913" cy="725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35560" rIns="53340" bIns="3556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noProof="0" dirty="0"/>
            <a:t>Uitvoering</a:t>
          </a:r>
        </a:p>
      </dsp:txBody>
      <dsp:txXfrm>
        <a:off x="3149831" y="1091825"/>
        <a:ext cx="1782403" cy="683197"/>
      </dsp:txXfrm>
    </dsp:sp>
    <dsp:sp modelId="{69C28D3B-E083-42DF-9EA0-916CA12125A9}">
      <dsp:nvSpPr>
        <dsp:cNvPr id="0" name=""/>
        <dsp:cNvSpPr/>
      </dsp:nvSpPr>
      <dsp:spPr>
        <a:xfrm>
          <a:off x="5343655" y="1433424"/>
          <a:ext cx="2053027" cy="1693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noProof="0" dirty="0"/>
            <a:t>Code cleaning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noProof="0" dirty="0"/>
            <a:t>Efficiëntie</a:t>
          </a:r>
        </a:p>
      </dsp:txBody>
      <dsp:txXfrm>
        <a:off x="5382623" y="1472392"/>
        <a:ext cx="1975091" cy="1252528"/>
      </dsp:txXfrm>
    </dsp:sp>
    <dsp:sp modelId="{077F288A-5DB0-41D6-923D-7D21B13F1448}">
      <dsp:nvSpPr>
        <dsp:cNvPr id="0" name=""/>
        <dsp:cNvSpPr/>
      </dsp:nvSpPr>
      <dsp:spPr>
        <a:xfrm>
          <a:off x="6482254" y="1782312"/>
          <a:ext cx="2344485" cy="2344485"/>
        </a:xfrm>
        <a:prstGeom prst="leftCircularArrow">
          <a:avLst>
            <a:gd name="adj1" fmla="val 3495"/>
            <a:gd name="adj2" fmla="val 433568"/>
            <a:gd name="adj3" fmla="val 2209079"/>
            <a:gd name="adj4" fmla="val 9024489"/>
            <a:gd name="adj5" fmla="val 4077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47F5837-10E2-4FFC-A492-DB8A19EF48CA}">
      <dsp:nvSpPr>
        <dsp:cNvPr id="0" name=""/>
        <dsp:cNvSpPr/>
      </dsp:nvSpPr>
      <dsp:spPr>
        <a:xfrm>
          <a:off x="5799883" y="2763889"/>
          <a:ext cx="1824913" cy="725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35560" rIns="53340" bIns="3556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noProof="0" dirty="0" err="1"/>
            <a:t>Refactor</a:t>
          </a:r>
          <a:endParaRPr lang="nl-NL" sz="2800" kern="1200" noProof="0" dirty="0"/>
        </a:p>
      </dsp:txBody>
      <dsp:txXfrm>
        <a:off x="5821138" y="2785144"/>
        <a:ext cx="1782403" cy="683197"/>
      </dsp:txXfrm>
    </dsp:sp>
    <dsp:sp modelId="{E4D30A8C-932F-4618-B885-80D783EDE3A4}">
      <dsp:nvSpPr>
        <dsp:cNvPr id="0" name=""/>
        <dsp:cNvSpPr/>
      </dsp:nvSpPr>
      <dsp:spPr>
        <a:xfrm>
          <a:off x="8014962" y="1433424"/>
          <a:ext cx="2053027" cy="1693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noProof="0" dirty="0"/>
            <a:t>Op UDAS server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noProof="0" dirty="0"/>
            <a:t>Testen in omgeving</a:t>
          </a:r>
        </a:p>
      </dsp:txBody>
      <dsp:txXfrm>
        <a:off x="8053930" y="1835246"/>
        <a:ext cx="1975091" cy="1252528"/>
      </dsp:txXfrm>
    </dsp:sp>
    <dsp:sp modelId="{DFDA7429-0B11-4436-A177-E4F9B1040834}">
      <dsp:nvSpPr>
        <dsp:cNvPr id="0" name=""/>
        <dsp:cNvSpPr/>
      </dsp:nvSpPr>
      <dsp:spPr>
        <a:xfrm>
          <a:off x="8471190" y="1070570"/>
          <a:ext cx="1824913" cy="725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35560" rIns="53340" bIns="3556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noProof="0" dirty="0"/>
            <a:t>Publicatie</a:t>
          </a:r>
        </a:p>
      </dsp:txBody>
      <dsp:txXfrm>
        <a:off x="8492445" y="1091825"/>
        <a:ext cx="1782403" cy="683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7E04FE1-D115-48E0-9987-FBEDDAC377FE}" type="datetime1">
              <a:rPr lang="nl-NL" smtClean="0"/>
              <a:t>5-3-2019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nl-NL" smtClean="0"/>
              <a:pPr algn="r"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036ED8C-C32A-42A9-8F2D-FCFA3F3FF542}" type="datetime1">
              <a:rPr lang="nl-NL" smtClean="0"/>
              <a:pPr/>
              <a:t>5-3-2019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925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397FCB-EAD7-4E01-A24C-81980316FDE6}" type="datetime1">
              <a:rPr lang="nl-NL" noProof="0" smtClean="0"/>
              <a:pPr/>
              <a:t>5-3-2019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1DFC32-EAF3-4FEE-B58A-C5CE79901296}" type="datetime1">
              <a:rPr lang="nl-NL" smtClean="0"/>
              <a:pPr/>
              <a:t>5-3-2019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94198B-7604-4823-A2B2-E00C4DAAF232}" type="datetime1">
              <a:rPr lang="nl-NL" smtClean="0"/>
              <a:pPr/>
              <a:t>5-3-2019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EF1C8-B324-4DE1-9001-A012F185C502}" type="datetime1">
              <a:rPr lang="nl-NL" smtClean="0"/>
              <a:pPr/>
              <a:t>5-3-2019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46F9E0-3E6B-4ABE-B91D-461D88959A2B}" type="datetime1">
              <a:rPr lang="nl-NL" smtClean="0"/>
              <a:pPr/>
              <a:t>5-3-2019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9C2732-C85D-4EA1-BF45-A6DED9FA3C67}" type="datetime1">
              <a:rPr lang="nl-NL" smtClean="0"/>
              <a:pPr/>
              <a:t>5-3-2019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2D1A15-5AEC-41D7-A941-22B17E415009}" type="datetime1">
              <a:rPr lang="nl-NL" smtClean="0"/>
              <a:pPr/>
              <a:t>5-3-2019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9D4B0DC-6099-4551-903D-D0E38B91A69A}" type="datetime1">
              <a:rPr lang="nl-NL" smtClean="0"/>
              <a:pPr/>
              <a:t>5-3-2019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7C09E3-03FC-4276-95A2-80103FC6B84A}" type="datetime1">
              <a:rPr lang="nl-NL" smtClean="0"/>
              <a:pPr/>
              <a:t>5-3-2019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98FEDA-6EC5-44EE-8A0B-4C469F5148E7}" type="datetime1">
              <a:rPr lang="nl-NL" smtClean="0"/>
              <a:pPr/>
              <a:t>5-3-2019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23DD-619C-42F0-9368-093A6C48B9EC}" type="datetime1">
              <a:rPr lang="nl-NL" smtClean="0"/>
              <a:pPr/>
              <a:t>5-3-2019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Afstudeerproject 2019</a:t>
            </a:r>
          </a:p>
        </p:txBody>
      </p:sp>
      <p:sp>
        <p:nvSpPr>
          <p:cNvPr id="4" name="Subtitel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Maarten Van den hof</a:t>
            </a:r>
          </a:p>
          <a:p>
            <a:pPr rtl="0"/>
            <a:r>
              <a:rPr lang="nl-NL" dirty="0"/>
              <a:t>Rémi de la </a:t>
            </a:r>
            <a:r>
              <a:rPr lang="nl-NL" dirty="0" err="1"/>
              <a:t>kethulle</a:t>
            </a:r>
            <a:endParaRPr lang="nl-NL" dirty="0"/>
          </a:p>
          <a:p>
            <a:pPr rtl="0"/>
            <a:r>
              <a:rPr lang="nl-NL" dirty="0"/>
              <a:t>Thomas </a:t>
            </a:r>
            <a:r>
              <a:rPr lang="nl-NL" dirty="0" err="1"/>
              <a:t>desaranno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70076" y="2129408"/>
            <a:ext cx="5687617" cy="1371600"/>
          </a:xfrm>
        </p:spPr>
        <p:txBody>
          <a:bodyPr rtlCol="0"/>
          <a:lstStyle/>
          <a:p>
            <a:pPr rtl="0"/>
            <a:r>
              <a:rPr lang="nl-NL" dirty="0"/>
              <a:t>Bedankt voor uw aandacht!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Inhoudstabel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>
          <a:xfrm>
            <a:off x="1522413" y="2338535"/>
            <a:ext cx="9134391" cy="4114801"/>
          </a:xfrm>
        </p:spPr>
        <p:txBody>
          <a:bodyPr rtlCol="0"/>
          <a:lstStyle/>
          <a:p>
            <a:pPr rtl="0"/>
            <a:r>
              <a:rPr lang="nl-NL" dirty="0"/>
              <a:t>Beschrijving opdracht</a:t>
            </a:r>
          </a:p>
          <a:p>
            <a:pPr rtl="0"/>
            <a:r>
              <a:rPr lang="nl-NL" dirty="0"/>
              <a:t>Werkwijze</a:t>
            </a:r>
          </a:p>
          <a:p>
            <a:pPr rtl="0"/>
            <a:r>
              <a:rPr lang="nl-NL" dirty="0"/>
              <a:t>Gebruikte tools &amp; software</a:t>
            </a:r>
          </a:p>
          <a:p>
            <a:pPr rtl="0"/>
            <a:r>
              <a:rPr lang="nl-NL" dirty="0"/>
              <a:t>Live demo</a:t>
            </a:r>
          </a:p>
          <a:p>
            <a:pPr rtl="0"/>
            <a:r>
              <a:rPr lang="nl-NL" dirty="0" err="1"/>
              <a:t>Reflectering</a:t>
            </a:r>
            <a:endParaRPr lang="nl-NL" dirty="0"/>
          </a:p>
          <a:p>
            <a:pPr marL="0" indent="0" rtl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Beschrijving opdracht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C26B331-849C-4AC7-AE8D-29DAE4DD0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2194519"/>
            <a:ext cx="9134391" cy="4114801"/>
          </a:xfrm>
        </p:spPr>
        <p:txBody>
          <a:bodyPr/>
          <a:lstStyle/>
          <a:p>
            <a:r>
              <a:rPr lang="nl-BE" dirty="0"/>
              <a:t>Uitbreiding UDAS platform</a:t>
            </a:r>
          </a:p>
          <a:p>
            <a:r>
              <a:rPr lang="nl-BE" dirty="0"/>
              <a:t>Project </a:t>
            </a:r>
            <a:r>
              <a:rPr lang="nl-BE" dirty="0" err="1"/>
              <a:t>AstMAPPING</a:t>
            </a:r>
            <a:endParaRPr lang="nl-BE" dirty="0"/>
          </a:p>
          <a:p>
            <a:pPr lvl="1"/>
            <a:r>
              <a:rPr lang="nl-BE" dirty="0"/>
              <a:t>Hasselt</a:t>
            </a:r>
          </a:p>
          <a:p>
            <a:pPr lvl="1"/>
            <a:r>
              <a:rPr lang="nl-BE" dirty="0"/>
              <a:t>Snuffelpalen</a:t>
            </a:r>
          </a:p>
          <a:p>
            <a:pPr lvl="1"/>
            <a:r>
              <a:rPr lang="nl-BE" dirty="0"/>
              <a:t>Luchtkwaliteit</a:t>
            </a:r>
          </a:p>
          <a:p>
            <a:pPr lvl="1"/>
            <a:r>
              <a:rPr lang="nl-BE" dirty="0"/>
              <a:t>Visualisatie</a:t>
            </a:r>
          </a:p>
          <a:p>
            <a:pPr lvl="1"/>
            <a:r>
              <a:rPr lang="nl-BE" dirty="0"/>
              <a:t>Astma patiënten</a:t>
            </a:r>
          </a:p>
          <a:p>
            <a:pPr lvl="1"/>
            <a:r>
              <a:rPr lang="nl-BE" dirty="0"/>
              <a:t>In kaart brengen verband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Beschrijving opdracht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C26B331-849C-4AC7-AE8D-29DAE4DD0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2194519"/>
            <a:ext cx="9134391" cy="4114801"/>
          </a:xfrm>
        </p:spPr>
        <p:txBody>
          <a:bodyPr/>
          <a:lstStyle/>
          <a:p>
            <a:r>
              <a:rPr lang="nl-BE" dirty="0"/>
              <a:t>Uitbreiding UDAS platform</a:t>
            </a:r>
          </a:p>
          <a:p>
            <a:r>
              <a:rPr lang="nl-BE" dirty="0"/>
              <a:t>Project Diabetes &amp; sport</a:t>
            </a:r>
          </a:p>
          <a:p>
            <a:pPr lvl="1"/>
            <a:r>
              <a:rPr lang="nl-BE" dirty="0"/>
              <a:t>Samenwerking groep </a:t>
            </a:r>
          </a:p>
          <a:p>
            <a:pPr lvl="1"/>
            <a:r>
              <a:rPr lang="nl-BE" dirty="0"/>
              <a:t>Diabetes patiënten</a:t>
            </a:r>
          </a:p>
          <a:p>
            <a:pPr lvl="1"/>
            <a:r>
              <a:rPr lang="nl-BE" dirty="0"/>
              <a:t>Armbanden </a:t>
            </a:r>
          </a:p>
          <a:p>
            <a:pPr lvl="1"/>
            <a:r>
              <a:rPr lang="nl-BE" dirty="0"/>
              <a:t>Visualisatie</a:t>
            </a:r>
          </a:p>
          <a:p>
            <a:pPr lvl="1"/>
            <a:r>
              <a:rPr lang="nl-BE" dirty="0"/>
              <a:t>Kalender</a:t>
            </a:r>
          </a:p>
          <a:p>
            <a:pPr lvl="1"/>
            <a:r>
              <a:rPr lang="nl-BE" dirty="0"/>
              <a:t>Grafieken</a:t>
            </a:r>
          </a:p>
        </p:txBody>
      </p:sp>
    </p:spTree>
    <p:extLst>
      <p:ext uri="{BB962C8B-B14F-4D97-AF65-F5344CB8AC3E}">
        <p14:creationId xmlns:p14="http://schemas.microsoft.com/office/powerpoint/2010/main" val="190195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Werkwijze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061964" y="2338536"/>
            <a:ext cx="4363359" cy="4114800"/>
          </a:xfrm>
        </p:spPr>
        <p:txBody>
          <a:bodyPr rtlCol="0"/>
          <a:lstStyle/>
          <a:p>
            <a:r>
              <a:rPr lang="nl-BE" dirty="0"/>
              <a:t>Agile werkwijze</a:t>
            </a:r>
          </a:p>
          <a:p>
            <a:pPr lvl="1"/>
            <a:r>
              <a:rPr lang="nl-BE" dirty="0"/>
              <a:t>Overleg met klant</a:t>
            </a:r>
          </a:p>
          <a:p>
            <a:pPr lvl="1"/>
            <a:r>
              <a:rPr lang="nl-BE" dirty="0"/>
              <a:t>Onderlinge meetings</a:t>
            </a:r>
          </a:p>
          <a:p>
            <a:pPr lvl="1"/>
            <a:r>
              <a:rPr lang="nl-BE" dirty="0"/>
              <a:t>MVP</a:t>
            </a:r>
          </a:p>
          <a:p>
            <a:r>
              <a:rPr lang="nl-BE" dirty="0"/>
              <a:t>Verdeling onder projecten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rtlCol="0"/>
          <a:lstStyle/>
          <a:p>
            <a:pPr rtl="0"/>
            <a:r>
              <a:rPr lang="nl-NL" dirty="0"/>
              <a:t>Werkwijze</a:t>
            </a:r>
          </a:p>
        </p:txBody>
      </p:sp>
      <p:graphicFrame>
        <p:nvGraphicFramePr>
          <p:cNvPr id="3" name="Tijdelijke aanduiding voor inhoud 2" descr="Variërende stroom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069515"/>
              </p:ext>
            </p:extLst>
          </p:nvPr>
        </p:nvGraphicFramePr>
        <p:xfrm>
          <a:off x="1053851" y="1916832"/>
          <a:ext cx="10297145" cy="456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ijl: gekromd links 3">
            <a:extLst>
              <a:ext uri="{FF2B5EF4-FFF2-40B4-BE49-F238E27FC236}">
                <a16:creationId xmlns:a16="http://schemas.microsoft.com/office/drawing/2014/main" id="{2CC33F11-4D49-4B06-9911-E910A1F26D40}"/>
              </a:ext>
            </a:extLst>
          </p:cNvPr>
          <p:cNvSpPr/>
          <p:nvPr/>
        </p:nvSpPr>
        <p:spPr>
          <a:xfrm rot="5400000">
            <a:off x="5846339" y="4477071"/>
            <a:ext cx="835970" cy="26845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Gebruikte tools &amp; software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926060" y="2194520"/>
            <a:ext cx="4363359" cy="4114800"/>
          </a:xfrm>
        </p:spPr>
        <p:txBody>
          <a:bodyPr rtlCol="0">
            <a:normAutofit lnSpcReduction="10000"/>
          </a:bodyPr>
          <a:lstStyle/>
          <a:p>
            <a:r>
              <a:rPr lang="nl-BE" dirty="0"/>
              <a:t>Front-end</a:t>
            </a:r>
          </a:p>
          <a:p>
            <a:pPr lvl="1"/>
            <a:r>
              <a:rPr lang="nl-BE" dirty="0"/>
              <a:t>Javascript</a:t>
            </a:r>
          </a:p>
          <a:p>
            <a:pPr lvl="1"/>
            <a:r>
              <a:rPr lang="nl-BE" dirty="0"/>
              <a:t>HTML</a:t>
            </a:r>
          </a:p>
          <a:p>
            <a:pPr lvl="1"/>
            <a:r>
              <a:rPr lang="nl-BE" dirty="0"/>
              <a:t>CSS</a:t>
            </a:r>
          </a:p>
          <a:p>
            <a:r>
              <a:rPr lang="nl-BE" dirty="0"/>
              <a:t>Libraries</a:t>
            </a:r>
          </a:p>
          <a:p>
            <a:pPr lvl="1"/>
            <a:r>
              <a:rPr lang="nl-BE" dirty="0"/>
              <a:t>Leaflet</a:t>
            </a:r>
          </a:p>
          <a:p>
            <a:pPr lvl="1"/>
            <a:r>
              <a:rPr lang="nl-BE" dirty="0"/>
              <a:t>D3.js</a:t>
            </a:r>
          </a:p>
          <a:p>
            <a:pPr lvl="1"/>
            <a:r>
              <a:rPr lang="nl-BE" dirty="0" err="1"/>
              <a:t>AmCharts</a:t>
            </a:r>
            <a:endParaRPr lang="nl-BE" dirty="0"/>
          </a:p>
          <a:p>
            <a:pPr lvl="1"/>
            <a:r>
              <a:rPr lang="nl-BE" dirty="0" err="1"/>
              <a:t>Jquery</a:t>
            </a:r>
            <a:endParaRPr lang="nl-BE" dirty="0"/>
          </a:p>
          <a:p>
            <a:pPr lvl="1"/>
            <a:r>
              <a:rPr lang="nl-BE" dirty="0"/>
              <a:t>Cal-</a:t>
            </a:r>
            <a:r>
              <a:rPr lang="nl-BE" dirty="0" err="1"/>
              <a:t>Heatmap</a:t>
            </a:r>
            <a:endParaRPr lang="nl-BE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3DD89EEA-08BA-47DE-A0CB-9564C757EB8D}"/>
              </a:ext>
            </a:extLst>
          </p:cNvPr>
          <p:cNvSpPr txBox="1">
            <a:spLocks/>
          </p:cNvSpPr>
          <p:nvPr/>
        </p:nvSpPr>
        <p:spPr>
          <a:xfrm>
            <a:off x="6670476" y="2194520"/>
            <a:ext cx="4363359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Data</a:t>
            </a:r>
          </a:p>
          <a:p>
            <a:pPr lvl="1"/>
            <a:r>
              <a:rPr lang="nl-BE" dirty="0"/>
              <a:t>SQL</a:t>
            </a:r>
          </a:p>
          <a:p>
            <a:pPr lvl="1"/>
            <a:r>
              <a:rPr lang="nl-BE" dirty="0"/>
              <a:t>R</a:t>
            </a:r>
          </a:p>
          <a:p>
            <a:r>
              <a:rPr lang="nl-BE" dirty="0"/>
              <a:t>Research</a:t>
            </a:r>
          </a:p>
          <a:p>
            <a:pPr lvl="1"/>
            <a:r>
              <a:rPr lang="nl-BE" dirty="0"/>
              <a:t>Google</a:t>
            </a:r>
          </a:p>
          <a:p>
            <a:pPr lvl="1"/>
            <a:r>
              <a:rPr lang="nl-BE" dirty="0" err="1"/>
              <a:t>StackOverflow</a:t>
            </a:r>
            <a:endParaRPr lang="nl-BE" dirty="0"/>
          </a:p>
          <a:p>
            <a:pPr lvl="1"/>
            <a:r>
              <a:rPr lang="nl-BE" dirty="0"/>
              <a:t>Library documentatie</a:t>
            </a:r>
          </a:p>
          <a:p>
            <a:pPr lvl="1"/>
            <a:r>
              <a:rPr lang="nl-BE" dirty="0" err="1"/>
              <a:t>Youtube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7409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Live demo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Reflectering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nl-NL" dirty="0"/>
              <a:t>Struikelblokken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/>
          <a:lstStyle/>
          <a:p>
            <a:pPr rtl="0"/>
            <a:r>
              <a:rPr lang="nl-NL" dirty="0"/>
              <a:t>Niet veel kennis in JS</a:t>
            </a:r>
          </a:p>
          <a:p>
            <a:pPr rtl="0"/>
            <a:r>
              <a:rPr lang="nl-NL" dirty="0"/>
              <a:t>Libraries niet begrijpen</a:t>
            </a:r>
          </a:p>
          <a:p>
            <a:pPr rtl="0"/>
            <a:r>
              <a:rPr lang="nl-NL" dirty="0"/>
              <a:t>Data zonder API</a:t>
            </a:r>
          </a:p>
          <a:p>
            <a:pPr rtl="0"/>
            <a:r>
              <a:rPr lang="nl-NL" dirty="0"/>
              <a:t>Enkel front-end</a:t>
            </a:r>
          </a:p>
          <a:p>
            <a:pPr rtl="0"/>
            <a:r>
              <a:rPr lang="nl-NL" dirty="0"/>
              <a:t>Fout zonder </a:t>
            </a:r>
            <a:r>
              <a:rPr lang="nl-NL" dirty="0" err="1"/>
              <a:t>errors</a:t>
            </a:r>
            <a:endParaRPr lang="nl-NL" dirty="0"/>
          </a:p>
          <a:p>
            <a:pPr rtl="0"/>
            <a:r>
              <a:rPr lang="nl-NL" dirty="0"/>
              <a:t>Testen met grote datasets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nl-NL" dirty="0"/>
              <a:t>Bijgeleerd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nl-NL" dirty="0"/>
              <a:t>Gebruik maken van </a:t>
            </a:r>
            <a:r>
              <a:rPr lang="nl-NL" dirty="0" err="1"/>
              <a:t>libraries</a:t>
            </a:r>
            <a:endParaRPr lang="nl-NL" dirty="0"/>
          </a:p>
          <a:p>
            <a:pPr rtl="0"/>
            <a:r>
              <a:rPr lang="nl-NL" dirty="0"/>
              <a:t>Autonoom opzoeken</a:t>
            </a:r>
          </a:p>
          <a:p>
            <a:pPr rtl="0"/>
            <a:r>
              <a:rPr lang="nl-NL" dirty="0"/>
              <a:t>Data visualisatie</a:t>
            </a:r>
          </a:p>
          <a:p>
            <a:pPr rtl="0"/>
            <a:r>
              <a:rPr lang="nl-NL" dirty="0"/>
              <a:t>JS</a:t>
            </a:r>
          </a:p>
          <a:p>
            <a:pPr rtl="0"/>
            <a:r>
              <a:rPr lang="nl-NL" dirty="0"/>
              <a:t>Team werk</a:t>
            </a:r>
          </a:p>
          <a:p>
            <a:pPr rtl="0"/>
            <a:r>
              <a:rPr lang="nl-NL" dirty="0"/>
              <a:t>Project werk</a:t>
            </a:r>
          </a:p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e blauwe tunnel (16x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7_TF02895261_TF02895261" id="{0B855642-7EAE-4A4A-9145-AB5D7B071D58}" vid="{77C4AD61-F75F-44AE-887F-9787EDA8FFAA}"/>
    </a:ext>
  </a:extLst>
</a:theme>
</file>

<file path=ppt/theme/theme2.xml><?xml version="1.0" encoding="utf-8"?>
<a:theme xmlns:a="http://schemas.openxmlformats.org/drawingml/2006/main" name="Office-thema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Zakelijke presentatie met digitale blauwe tunnel (breedbeeld)</Template>
  <TotalTime>0</TotalTime>
  <Words>160</Words>
  <Application>Microsoft Office PowerPoint</Application>
  <PresentationFormat>Aangepast</PresentationFormat>
  <Paragraphs>85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Corbel</vt:lpstr>
      <vt:lpstr>Digitale blauwe tunnel (16x9)</vt:lpstr>
      <vt:lpstr>Afstudeerproject 2019</vt:lpstr>
      <vt:lpstr>Inhoudstabel</vt:lpstr>
      <vt:lpstr>Beschrijving opdracht</vt:lpstr>
      <vt:lpstr>Beschrijving opdracht</vt:lpstr>
      <vt:lpstr>Werkwijze</vt:lpstr>
      <vt:lpstr>Werkwijze</vt:lpstr>
      <vt:lpstr>Gebruikte tools &amp; software</vt:lpstr>
      <vt:lpstr>Live demo</vt:lpstr>
      <vt:lpstr>Reflectering</vt:lpstr>
      <vt:lpstr>Bedankt voor uw aandacht!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2019-03-05T13:18:46Z</dcterms:created>
  <dcterms:modified xsi:type="dcterms:W3CDTF">2019-03-06T15:37:34Z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