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1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07E276-FD07-482D-BB98-417B97230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2089353"/>
            <a:ext cx="10572000" cy="1339647"/>
          </a:xfrm>
        </p:spPr>
        <p:txBody>
          <a:bodyPr/>
          <a:lstStyle/>
          <a:p>
            <a:r>
              <a:rPr lang="fr-FR" dirty="0"/>
              <a:t>Soutenance du projet tutoré S3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9188F5-5F8C-42C5-B25D-F32A2B334B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Partie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149074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racteur-fermier - MR">
            <a:extLst>
              <a:ext uri="{FF2B5EF4-FFF2-40B4-BE49-F238E27FC236}">
                <a16:creationId xmlns:a16="http://schemas.microsoft.com/office/drawing/2014/main" id="{CDC3E41C-9F4C-416C-8390-81790F429A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1307384-C27F-4705-9A6E-E767DAE0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Principes</a:t>
            </a:r>
            <a:r>
              <a:rPr lang="en-US" dirty="0"/>
              <a:t> </a:t>
            </a:r>
            <a:r>
              <a:rPr lang="en-US" dirty="0" err="1"/>
              <a:t>généraux</a:t>
            </a:r>
            <a:endParaRPr lang="en-US" dirty="0"/>
          </a:p>
        </p:txBody>
      </p:sp>
      <p:sp>
        <p:nvSpPr>
          <p:cNvPr id="1034" name="Content Placeholder 1033">
            <a:extLst>
              <a:ext uri="{FF2B5EF4-FFF2-40B4-BE49-F238E27FC236}">
                <a16:creationId xmlns:a16="http://schemas.microsoft.com/office/drawing/2014/main" id="{DBC026B7-98A8-41A1-9823-4CF6C160D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dirty="0" err="1"/>
              <a:t>Contexte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Objectifs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Acteurs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Equipe</a:t>
            </a:r>
            <a:r>
              <a:rPr lang="en-US" dirty="0"/>
              <a:t> </a:t>
            </a:r>
            <a:r>
              <a:rPr lang="en-US" dirty="0" err="1"/>
              <a:t>projet</a:t>
            </a:r>
            <a:endParaRPr lang="en-US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65FA09D-2C3B-4D52-9A48-D183F690BCA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39" y="457813"/>
            <a:ext cx="4128571" cy="246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35450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6C1B3D-5F9E-4387-B944-693F45E0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acteurs : illustration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EEE5F83-5F14-4ED0-A7D7-D9D356374F3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495422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D67B0-DEB0-4149-81B2-F7626195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relationnel et tables</a:t>
            </a:r>
            <a:endParaRPr lang="fr-FR" dirty="0"/>
          </a:p>
        </p:txBody>
      </p:sp>
      <p:pic>
        <p:nvPicPr>
          <p:cNvPr id="4" name="Picture 25966">
            <a:extLst>
              <a:ext uri="{FF2B5EF4-FFF2-40B4-BE49-F238E27FC236}">
                <a16:creationId xmlns:a16="http://schemas.microsoft.com/office/drawing/2014/main" id="{3C0E692E-794B-44C3-826E-1B81518FAF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09035"/>
            <a:ext cx="12192000" cy="49489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05406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4829B-27DE-4527-BFE2-DEA184B9A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choix de phpMyAdmin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491423-6F25-4518-8222-6CCF7377A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4" y="3076575"/>
            <a:ext cx="6535649" cy="242979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Mécanisme d’import / export de base de données</a:t>
            </a:r>
          </a:p>
          <a:p>
            <a:endParaRPr lang="fr-FR" dirty="0"/>
          </a:p>
          <a:p>
            <a:r>
              <a:rPr lang="fr-FR" dirty="0"/>
              <a:t>Accès direct aux données, et flexibilité des modifications</a:t>
            </a:r>
          </a:p>
          <a:p>
            <a:endParaRPr lang="fr-FR" dirty="0"/>
          </a:p>
          <a:p>
            <a:r>
              <a:rPr lang="fr-FR" dirty="0"/>
              <a:t>Possibilité d’alternance entre lignes de code et utilisation des interfaces</a:t>
            </a:r>
          </a:p>
        </p:txBody>
      </p:sp>
      <p:pic>
        <p:nvPicPr>
          <p:cNvPr id="3074" name="Picture 2" descr="phpMyAdmin - Downloads">
            <a:extLst>
              <a:ext uri="{FF2B5EF4-FFF2-40B4-BE49-F238E27FC236}">
                <a16:creationId xmlns:a16="http://schemas.microsoft.com/office/drawing/2014/main" id="{CB574E78-BF27-48BD-B4D1-2A29F53B7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76" y="2654975"/>
            <a:ext cx="4819650" cy="253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07533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C51B4A-1B40-42B4-8690-AE4DC4D9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données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ED35009-39C0-4273-B262-BA7A3FB6968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5" y="2261266"/>
            <a:ext cx="11849100" cy="172018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7A8CD12-3E32-4EE0-B962-95786C65258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0025" y="4086774"/>
            <a:ext cx="11849100" cy="24283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DF53F1-D7CE-40CA-A574-C5059C197881}"/>
              </a:ext>
            </a:extLst>
          </p:cNvPr>
          <p:cNvSpPr/>
          <p:nvPr/>
        </p:nvSpPr>
        <p:spPr>
          <a:xfrm>
            <a:off x="5610687" y="2574524"/>
            <a:ext cx="2512381" cy="3018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63977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B544CA-ABEB-4720-BB37-BD210996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Le stockage des mots de passes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552B5DB-38C7-4A64-A5F1-E81DD0576DF3}"/>
              </a:ext>
            </a:extLst>
          </p:cNvPr>
          <p:cNvSpPr txBox="1"/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/>
              <a:t>La méthode Hash and Salt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/>
              <a:t>La fonction md5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/>
              <a:t>Le grain de sel</a:t>
            </a:r>
          </a:p>
        </p:txBody>
      </p:sp>
      <p:pic>
        <p:nvPicPr>
          <p:cNvPr id="2052" name="Picture 4" descr="Adding Salt to Hashing: A Better Way to Store Passwords">
            <a:extLst>
              <a:ext uri="{FF2B5EF4-FFF2-40B4-BE49-F238E27FC236}">
                <a16:creationId xmlns:a16="http://schemas.microsoft.com/office/drawing/2014/main" id="{52B148BE-2BCA-48C7-8CFA-63AA438346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1851" y="2858766"/>
            <a:ext cx="6277349" cy="2824806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64572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64F249-19A9-4209-BC7A-1031DEB6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Triggers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3E028E-2060-41CC-84C5-2FE0E1773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35351"/>
            <a:ext cx="10554574" cy="3636511"/>
          </a:xfrm>
        </p:spPr>
        <p:txBody>
          <a:bodyPr/>
          <a:lstStyle/>
          <a:p>
            <a:r>
              <a:rPr lang="fr-FR" dirty="0"/>
              <a:t>Vérification des stocks à l’ajout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Alerte quand le stock est vide pour un fruit ou un légume</a:t>
            </a:r>
          </a:p>
          <a:p>
            <a:endParaRPr lang="fr-FR" dirty="0"/>
          </a:p>
          <a:p>
            <a:r>
              <a:rPr lang="fr-FR" dirty="0"/>
              <a:t>Enregistrement des souscriptions aux paniers hebdomadaires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088188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D1720A9-DCEB-48CC-A314-129E5A48E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A281A29-6037-4A2E-B4F2-4FC8CF21A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025" y="385589"/>
            <a:ext cx="4359332" cy="2525645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2D0F131-F88F-4FFA-95DF-CCEF361B1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75" y="1978958"/>
            <a:ext cx="4073323" cy="2614333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pic>
        <p:nvPicPr>
          <p:cNvPr id="7" name="Image 6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6FB6E55D-CE38-4E02-912E-C5A77746D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496" y="4920412"/>
            <a:ext cx="5320548" cy="832687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95198725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100</Words>
  <Application>Microsoft Office PowerPoint</Application>
  <PresentationFormat>Grand écran</PresentationFormat>
  <Paragraphs>31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2</vt:lpstr>
      <vt:lpstr>Concis</vt:lpstr>
      <vt:lpstr>Soutenance du projet tutoré S3</vt:lpstr>
      <vt:lpstr>Principes généraux</vt:lpstr>
      <vt:lpstr>Les acteurs : illustration</vt:lpstr>
      <vt:lpstr>Modèle relationnel et tables</vt:lpstr>
      <vt:lpstr>Le choix de phpMyAdmin</vt:lpstr>
      <vt:lpstr>Exemple de données</vt:lpstr>
      <vt:lpstr>Le stockage des mots de passes</vt:lpstr>
      <vt:lpstr>Triggers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du projet tutoré S3</dc:title>
  <dc:creator> </dc:creator>
  <cp:lastModifiedBy> </cp:lastModifiedBy>
  <cp:revision>4</cp:revision>
  <dcterms:created xsi:type="dcterms:W3CDTF">2021-01-03T13:53:32Z</dcterms:created>
  <dcterms:modified xsi:type="dcterms:W3CDTF">2021-01-03T14:37:22Z</dcterms:modified>
</cp:coreProperties>
</file>