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E524-5364-6491-3F47-68D95896D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00B33-825F-DC56-A259-9B3BF37FB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FE1C8-A6C4-B3DE-46A9-093700AB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3E5D-875A-9A40-8D3C-07446411A0A9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1EFEE-3ADE-5550-1A18-65843DC7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2777-E489-9DA3-C5B9-93FEB17C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83-D451-CD45-8F6D-CB518057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1D3-5A54-83CA-8FD6-D13F344F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CD390-EFEF-3A23-160B-04392BEC1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B21DB-AAC6-C464-DE87-4FDA0C7C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3E5D-875A-9A40-8D3C-07446411A0A9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BB2E-F8CF-D361-361B-15A0E284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C9AD-EDBE-8025-9969-E6D9F54A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83-D451-CD45-8F6D-CB518057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E57C7-CE66-A052-1217-C8FC3BE33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28983-2E26-952C-28B9-C79AFC4E7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239B-039B-AADD-80AF-1D53F244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3E5D-875A-9A40-8D3C-07446411A0A9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B3D7-81BF-B9E8-6532-7D5F535A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7A9B-536A-0F28-0D8F-FBACFD0D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83-D451-CD45-8F6D-CB518057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FE81-05CD-2EAA-ACC2-8931B33F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F172-C435-BC5E-4E62-B20D23171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3950-09F4-63B7-1A8A-AC945239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3E5D-875A-9A40-8D3C-07446411A0A9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41331-252C-4C61-FEC7-4F0E8B18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B23E6-C02F-97F1-4C5A-488F9F75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83-D451-CD45-8F6D-CB518057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0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35FC-E7BB-F42E-C85C-BBEA1C43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6FAE-0CA8-9E85-463E-1C51222C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71FF-14E8-2119-2D41-7C70F7B9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3E5D-875A-9A40-8D3C-07446411A0A9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0D1CE-60CD-0BE5-E0CC-52885058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B49D-D847-5CB8-3D95-EACC4517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83-D451-CD45-8F6D-CB518057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E657-8012-B0BA-6DF2-EB4B159B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595C0-2333-B956-6614-56D5CD1AC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6D27A-BC95-94D0-6AFC-18155A06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6CC59-19E6-2DB9-5F25-3376D088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3E5D-875A-9A40-8D3C-07446411A0A9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47211-B962-A43B-70B2-6DED04E5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40F54-370E-2D29-2DD9-7F96D043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83-D451-CD45-8F6D-CB518057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0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72D0-E6B2-9CA9-B04B-4B01188E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D1001-1DFC-286D-70B0-895DE2F0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B9A43-D19C-7611-A40A-C29167B17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6A822-8E50-A4CB-3550-B50EFAC73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8E607-C636-9EAE-2115-50B204BF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3D4FC-7025-6473-6D20-964F1B16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3E5D-875A-9A40-8D3C-07446411A0A9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AA1F5-04FB-B0C9-8193-717184CB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1B709-191D-64CA-7848-4A4E50EB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83-D451-CD45-8F6D-CB518057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7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83C0-1A53-F388-B143-2C269EEB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CE5A3-16E8-C844-172C-1390023E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3E5D-875A-9A40-8D3C-07446411A0A9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9F2F5-8193-C1DB-49F1-E02F7056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F6BCD-84A7-2BCF-4C29-82A5E9C4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83-D451-CD45-8F6D-CB518057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4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0C96F-C6C1-8F48-9F6E-03FC7B3D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3E5D-875A-9A40-8D3C-07446411A0A9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4C410-255F-57B6-6BD0-B11F9D78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AADD5-AD1D-1202-3DE4-1056042E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83-D451-CD45-8F6D-CB518057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8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6C60-7B69-ADF5-AAF7-2FA8AF3C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C634-DCBD-6410-7D31-A46D223CC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185BB-9502-7081-13BA-5F942913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2A7AA-864D-80B0-6923-8A8A909E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3E5D-875A-9A40-8D3C-07446411A0A9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17722-6133-8CA9-8D64-9DACD0F5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61683-7BE0-8338-D76F-FEE0B12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83-D451-CD45-8F6D-CB518057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28B9-F740-44CC-D84B-19180116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7C112-0A32-DB31-637A-E6C42CA63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32620-5D8D-4F4A-DD4C-B234E232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249B6-1398-94D0-B9E2-68243F25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3E5D-875A-9A40-8D3C-07446411A0A9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D6A7-55D6-23AB-6465-4D502113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E8A54-32D4-EBDF-CE4E-E942BE33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A383-D451-CD45-8F6D-CB518057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516A2-2CE1-CDE1-58B9-597E02B0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C96F2-3732-3D8F-8DDD-8A18E5C2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46FD-C5C4-AD35-B325-EEE82E38D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3E5D-875A-9A40-8D3C-07446411A0A9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CC449-41B8-0948-F885-0C297CEC9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2BA7-429B-94A0-A47E-DC8652FA7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FA383-D451-CD45-8F6D-CB518057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3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712501-E91B-F1F7-47A8-61384A87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30" y="401654"/>
            <a:ext cx="10485064" cy="62082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9E19F3-47A7-CC43-41BD-A82B0B2367EB}"/>
              </a:ext>
            </a:extLst>
          </p:cNvPr>
          <p:cNvSpPr txBox="1"/>
          <p:nvPr/>
        </p:nvSpPr>
        <p:spPr>
          <a:xfrm>
            <a:off x="2270728" y="401654"/>
            <a:ext cx="4556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All recording stations</a:t>
            </a:r>
          </a:p>
        </p:txBody>
      </p:sp>
    </p:spTree>
    <p:extLst>
      <p:ext uri="{BB962C8B-B14F-4D97-AF65-F5344CB8AC3E}">
        <p14:creationId xmlns:p14="http://schemas.microsoft.com/office/powerpoint/2010/main" val="7040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828A74-462B-724C-3B24-8D0470B0D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91" y="873303"/>
            <a:ext cx="11325673" cy="5376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C833B4-78CC-C3B0-E5F7-DD5AA0B844AE}"/>
              </a:ext>
            </a:extLst>
          </p:cNvPr>
          <p:cNvSpPr txBox="1"/>
          <p:nvPr/>
        </p:nvSpPr>
        <p:spPr>
          <a:xfrm>
            <a:off x="2270728" y="401654"/>
            <a:ext cx="7308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All water height recording stations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E5CC98-88B8-BB50-F82C-66245106003A}"/>
              </a:ext>
            </a:extLst>
          </p:cNvPr>
          <p:cNvSpPr/>
          <p:nvPr/>
        </p:nvSpPr>
        <p:spPr>
          <a:xfrm>
            <a:off x="3336324" y="2471351"/>
            <a:ext cx="494271" cy="444844"/>
          </a:xfrm>
          <a:prstGeom prst="ellipse">
            <a:avLst/>
          </a:prstGeom>
          <a:solidFill>
            <a:srgbClr val="FF2600">
              <a:alpha val="12157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51A0B5-6EDF-687A-060B-7CC8134E114F}"/>
              </a:ext>
            </a:extLst>
          </p:cNvPr>
          <p:cNvSpPr/>
          <p:nvPr/>
        </p:nvSpPr>
        <p:spPr>
          <a:xfrm>
            <a:off x="4081848" y="2471351"/>
            <a:ext cx="494271" cy="325396"/>
          </a:xfrm>
          <a:prstGeom prst="ellipse">
            <a:avLst/>
          </a:prstGeom>
          <a:solidFill>
            <a:srgbClr val="FF2600">
              <a:alpha val="12157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712501-E91B-F1F7-47A8-61384A87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2000250"/>
            <a:ext cx="48260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28A74-462B-724C-3B24-8D0470B0D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2000250"/>
            <a:ext cx="6019800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5C8618-1AE3-DE98-93D1-744E9FB96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52" y="513995"/>
            <a:ext cx="10505612" cy="62204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BF2071-CC4C-82E6-63DE-DB8B392450CB}"/>
              </a:ext>
            </a:extLst>
          </p:cNvPr>
          <p:cNvSpPr txBox="1"/>
          <p:nvPr/>
        </p:nvSpPr>
        <p:spPr>
          <a:xfrm>
            <a:off x="2270728" y="401654"/>
            <a:ext cx="7913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Good water height recording stations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92F778-CB89-BE9B-D1BD-7821B5588746}"/>
              </a:ext>
            </a:extLst>
          </p:cNvPr>
          <p:cNvSpPr/>
          <p:nvPr/>
        </p:nvSpPr>
        <p:spPr>
          <a:xfrm>
            <a:off x="3587577" y="2471351"/>
            <a:ext cx="494271" cy="444844"/>
          </a:xfrm>
          <a:prstGeom prst="ellipse">
            <a:avLst/>
          </a:prstGeom>
          <a:solidFill>
            <a:srgbClr val="FF2600">
              <a:alpha val="12157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776C0A-0D05-6845-D118-FB46C892416D}"/>
              </a:ext>
            </a:extLst>
          </p:cNvPr>
          <p:cNvSpPr/>
          <p:nvPr/>
        </p:nvSpPr>
        <p:spPr>
          <a:xfrm>
            <a:off x="4336189" y="2471351"/>
            <a:ext cx="494271" cy="325396"/>
          </a:xfrm>
          <a:prstGeom prst="ellipse">
            <a:avLst/>
          </a:prstGeom>
          <a:solidFill>
            <a:srgbClr val="FF2600">
              <a:alpha val="12157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43E5F-9AF6-A6F6-D8CF-65D84A87D8EE}"/>
              </a:ext>
            </a:extLst>
          </p:cNvPr>
          <p:cNvSpPr txBox="1"/>
          <p:nvPr/>
        </p:nvSpPr>
        <p:spPr>
          <a:xfrm>
            <a:off x="189802" y="2693773"/>
            <a:ext cx="2486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Poor recording stations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FD1495-EBE4-68E8-E083-8DFEBC113EA4}"/>
              </a:ext>
            </a:extLst>
          </p:cNvPr>
          <p:cNvCxnSpPr/>
          <p:nvPr/>
        </p:nvCxnSpPr>
        <p:spPr>
          <a:xfrm flipV="1">
            <a:off x="2434281" y="2796747"/>
            <a:ext cx="1153296" cy="151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6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E12D-F9A3-90BB-04D5-C0915119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precipitation and temperature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8BD69-F146-08E4-0C7F-15655C950C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83604" y="1954082"/>
            <a:ext cx="7582328" cy="42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5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Accuracy of precipitation and temperature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Dhome</dc:creator>
  <cp:lastModifiedBy>Thomas Dhome</cp:lastModifiedBy>
  <cp:revision>3</cp:revision>
  <dcterms:created xsi:type="dcterms:W3CDTF">2022-10-10T22:28:48Z</dcterms:created>
  <dcterms:modified xsi:type="dcterms:W3CDTF">2022-10-10T22:40:17Z</dcterms:modified>
</cp:coreProperties>
</file>