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AD317-5529-48DB-8985-D2DB2CC91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5B2CCF-D147-40DB-B212-6357B7B72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5A7EB-41C6-4924-A26B-D196424CE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D3B21-7430-4EBC-8BF1-4377067EF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441A7-EB39-46E5-A47D-0AC21A9B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99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7A99-8BC9-4D17-AA51-91DA8858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F3E26-D0A3-49B9-8A09-BEC818A77F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65AD-D96D-4138-ADFF-6D1884104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6BA90-3D3F-41BD-BD89-85096BAA9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06E0B-EF44-4D0A-9288-DE78CC52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6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37000-6751-47CC-A95D-87D70B31FB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87D8E-2F4E-49A6-9AF5-306E5D18E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C0148-D568-4ECC-8774-66E55E656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8EEC0-E5E1-4878-B841-775D452B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6ACE9-3F20-4193-9FE5-BC68DDDC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11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5A6E-FE23-4EED-A2F2-253D7160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823EA-2CB7-4A1E-A6ED-F27A170F2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E1D79-D897-4F52-B51F-D753CD93D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AC981-2C8E-417D-9B79-11D81E7E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527582-8B79-49E7-8A9C-032B5F79E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0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F072-2A9F-47A8-943C-1011DD39F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BE6E9-646D-4172-869A-E0A9AF44F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4C59-A459-4AF5-BF57-C9F6CB001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F044-80BB-4991-8C81-A4E1FA96D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A8A0-B3BA-47F2-A80D-0E861F06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65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BAF3-F023-4E90-ABC8-C578CCE6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EF559-4D25-4140-A504-799ED0661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EA0381-3360-4FCB-83A7-FF3BAC4B8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1C8C45-7A23-4A5F-8DE3-4E5790C30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BF60-3AC1-49AF-B873-2BFAF454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5AB6D-F0C2-4F13-A922-211166F6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37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ED6B9-A824-4C12-9DDE-DA904C08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D08FD-4DD0-46D0-8D20-85523950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8D22DF-931F-43BC-A258-DE39E3790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865B6-8ED8-4F13-9D3E-66E2BB621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71FAD-8019-4F8C-A842-2F5F61AE1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E7284A-DF76-48E8-BB5E-64A11D81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89EF3-E6CF-45C4-9890-230348FC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1CFEA-0EA6-448B-866B-412AB5E8C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94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AD5C-9175-4DB2-B455-9380D40A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DEAF1-5A11-4E58-8985-DE9F457B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C4307-0D44-4A5A-A706-DC3311259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C4845-5384-4101-9373-E4527BA4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1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F35CA-6C3F-427A-987B-6E922CE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9B2A70-C044-427C-94C4-BFB3ABEB6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46CAC-C969-4A52-82B6-579A97E2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94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406B-013F-4BA5-93AD-262F3EBAB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411FB-6A97-43D1-82DA-9012C8830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7EABFF-C5BE-4037-B256-AA9E305E52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4E583A-660A-4084-BDA1-11C09A97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ADBE3-115F-4171-8C6B-FCE0AD0B4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4F85F-1775-4146-BD82-E029FD4A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47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39E2-E57A-4F99-ADD4-9EA4D8E0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3C9117-FC1A-4F8A-900D-BE1F049A4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818C9-413D-4425-823B-9ED44736B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CD111-C25F-4566-B2B3-B2B67A51C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17E3E-A3CD-4E73-A96D-0E741836FFD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9A22E3-0AE3-47CA-82ED-A880E1F2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0920B-D504-4598-B66E-6030CB2F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01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B2727C-74AD-4C26-8749-3423A6B5F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D4735-649A-4092-A2F3-57AFE67FE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D3CA-5F9C-4C6D-AC40-834DB09AB4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17E3E-A3CD-4E73-A96D-0E741836FFD0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D0E94-0B78-4E50-85B1-7659760B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43596-291F-4610-B29E-F5E9E9ECE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55FD6-4D6B-48DD-B40B-DAB1D1F01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4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11AEDA25-3F15-4E45-9ADB-CDFD0320B778}"/>
              </a:ext>
            </a:extLst>
          </p:cNvPr>
          <p:cNvSpPr/>
          <p:nvPr/>
        </p:nvSpPr>
        <p:spPr>
          <a:xfrm>
            <a:off x="2077376" y="1180729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C7B06B78-0BDA-4332-A6B9-FCB00BABBBAE}"/>
              </a:ext>
            </a:extLst>
          </p:cNvPr>
          <p:cNvSpPr/>
          <p:nvPr/>
        </p:nvSpPr>
        <p:spPr>
          <a:xfrm>
            <a:off x="2077376" y="1821400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lowchart: Connector 48">
            <a:extLst>
              <a:ext uri="{FF2B5EF4-FFF2-40B4-BE49-F238E27FC236}">
                <a16:creationId xmlns:a16="http://schemas.microsoft.com/office/drawing/2014/main" id="{4CA14664-DD18-4BEE-913A-C1509CAD844B}"/>
              </a:ext>
            </a:extLst>
          </p:cNvPr>
          <p:cNvSpPr/>
          <p:nvPr/>
        </p:nvSpPr>
        <p:spPr>
          <a:xfrm>
            <a:off x="2077376" y="2462071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lowchart: Connector 59">
            <a:extLst>
              <a:ext uri="{FF2B5EF4-FFF2-40B4-BE49-F238E27FC236}">
                <a16:creationId xmlns:a16="http://schemas.microsoft.com/office/drawing/2014/main" id="{CAE0BF0D-3F2A-41EE-8D79-FE477AD3F036}"/>
              </a:ext>
            </a:extLst>
          </p:cNvPr>
          <p:cNvSpPr/>
          <p:nvPr/>
        </p:nvSpPr>
        <p:spPr>
          <a:xfrm>
            <a:off x="2077376" y="3102742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>
            <a:extLst>
              <a:ext uri="{FF2B5EF4-FFF2-40B4-BE49-F238E27FC236}">
                <a16:creationId xmlns:a16="http://schemas.microsoft.com/office/drawing/2014/main" id="{171FC623-C842-4248-9E68-C0B52F6A3B50}"/>
              </a:ext>
            </a:extLst>
          </p:cNvPr>
          <p:cNvSpPr/>
          <p:nvPr/>
        </p:nvSpPr>
        <p:spPr>
          <a:xfrm>
            <a:off x="3073155" y="1563947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Flowchart: Connector 70">
            <a:extLst>
              <a:ext uri="{FF2B5EF4-FFF2-40B4-BE49-F238E27FC236}">
                <a16:creationId xmlns:a16="http://schemas.microsoft.com/office/drawing/2014/main" id="{7678FF66-941B-49E4-A3B3-4DD9E9067698}"/>
              </a:ext>
            </a:extLst>
          </p:cNvPr>
          <p:cNvSpPr/>
          <p:nvPr/>
        </p:nvSpPr>
        <p:spPr>
          <a:xfrm>
            <a:off x="3073155" y="2204618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Flowchart: Connector 71">
            <a:extLst>
              <a:ext uri="{FF2B5EF4-FFF2-40B4-BE49-F238E27FC236}">
                <a16:creationId xmlns:a16="http://schemas.microsoft.com/office/drawing/2014/main" id="{45880D28-AFB3-4481-A96E-FEE9555BE4D9}"/>
              </a:ext>
            </a:extLst>
          </p:cNvPr>
          <p:cNvSpPr/>
          <p:nvPr/>
        </p:nvSpPr>
        <p:spPr>
          <a:xfrm>
            <a:off x="3073155" y="2845289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lowchart: Connector 73">
            <a:extLst>
              <a:ext uri="{FF2B5EF4-FFF2-40B4-BE49-F238E27FC236}">
                <a16:creationId xmlns:a16="http://schemas.microsoft.com/office/drawing/2014/main" id="{3C1812E4-DDDC-496D-8656-785C37B60F6F}"/>
              </a:ext>
            </a:extLst>
          </p:cNvPr>
          <p:cNvSpPr/>
          <p:nvPr/>
        </p:nvSpPr>
        <p:spPr>
          <a:xfrm>
            <a:off x="4083198" y="1950630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lowchart: Connector 74">
            <a:extLst>
              <a:ext uri="{FF2B5EF4-FFF2-40B4-BE49-F238E27FC236}">
                <a16:creationId xmlns:a16="http://schemas.microsoft.com/office/drawing/2014/main" id="{3F58DC30-A3E1-4FAE-9DA2-65072DCFF797}"/>
              </a:ext>
            </a:extLst>
          </p:cNvPr>
          <p:cNvSpPr/>
          <p:nvPr/>
        </p:nvSpPr>
        <p:spPr>
          <a:xfrm>
            <a:off x="4074969" y="2565048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Connector 75">
            <a:extLst>
              <a:ext uri="{FF2B5EF4-FFF2-40B4-BE49-F238E27FC236}">
                <a16:creationId xmlns:a16="http://schemas.microsoft.com/office/drawing/2014/main" id="{C4DE56B1-3874-46FE-8CD8-3824075C20F1}"/>
              </a:ext>
            </a:extLst>
          </p:cNvPr>
          <p:cNvSpPr/>
          <p:nvPr/>
        </p:nvSpPr>
        <p:spPr>
          <a:xfrm>
            <a:off x="5064713" y="1563947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lowchart: Connector 76">
            <a:extLst>
              <a:ext uri="{FF2B5EF4-FFF2-40B4-BE49-F238E27FC236}">
                <a16:creationId xmlns:a16="http://schemas.microsoft.com/office/drawing/2014/main" id="{CFC4465A-4CFF-4753-81F7-6E2C8B028F12}"/>
              </a:ext>
            </a:extLst>
          </p:cNvPr>
          <p:cNvSpPr/>
          <p:nvPr/>
        </p:nvSpPr>
        <p:spPr>
          <a:xfrm>
            <a:off x="5064713" y="2204618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lowchart: Connector 77">
            <a:extLst>
              <a:ext uri="{FF2B5EF4-FFF2-40B4-BE49-F238E27FC236}">
                <a16:creationId xmlns:a16="http://schemas.microsoft.com/office/drawing/2014/main" id="{AF9A8D55-DB31-4FF5-8F0C-899DC4AEC35B}"/>
              </a:ext>
            </a:extLst>
          </p:cNvPr>
          <p:cNvSpPr/>
          <p:nvPr/>
        </p:nvSpPr>
        <p:spPr>
          <a:xfrm>
            <a:off x="5064713" y="2845289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lowchart: Connector 78">
            <a:extLst>
              <a:ext uri="{FF2B5EF4-FFF2-40B4-BE49-F238E27FC236}">
                <a16:creationId xmlns:a16="http://schemas.microsoft.com/office/drawing/2014/main" id="{C43B525C-4DD9-4C7B-BE09-0EE051F91768}"/>
              </a:ext>
            </a:extLst>
          </p:cNvPr>
          <p:cNvSpPr/>
          <p:nvPr/>
        </p:nvSpPr>
        <p:spPr>
          <a:xfrm>
            <a:off x="6060492" y="1180729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Flowchart: Connector 79">
            <a:extLst>
              <a:ext uri="{FF2B5EF4-FFF2-40B4-BE49-F238E27FC236}">
                <a16:creationId xmlns:a16="http://schemas.microsoft.com/office/drawing/2014/main" id="{1597D731-E309-4775-B0CA-35CAABA0CB71}"/>
              </a:ext>
            </a:extLst>
          </p:cNvPr>
          <p:cNvSpPr/>
          <p:nvPr/>
        </p:nvSpPr>
        <p:spPr>
          <a:xfrm>
            <a:off x="6060492" y="1821400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Connector 80">
            <a:extLst>
              <a:ext uri="{FF2B5EF4-FFF2-40B4-BE49-F238E27FC236}">
                <a16:creationId xmlns:a16="http://schemas.microsoft.com/office/drawing/2014/main" id="{4BB12CE2-7FBF-40FF-B069-C4BCB750A4F5}"/>
              </a:ext>
            </a:extLst>
          </p:cNvPr>
          <p:cNvSpPr/>
          <p:nvPr/>
        </p:nvSpPr>
        <p:spPr>
          <a:xfrm>
            <a:off x="6060492" y="2462071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Connector 81">
            <a:extLst>
              <a:ext uri="{FF2B5EF4-FFF2-40B4-BE49-F238E27FC236}">
                <a16:creationId xmlns:a16="http://schemas.microsoft.com/office/drawing/2014/main" id="{4DF23788-9B88-4831-95B3-5240093E7D42}"/>
              </a:ext>
            </a:extLst>
          </p:cNvPr>
          <p:cNvSpPr/>
          <p:nvPr/>
        </p:nvSpPr>
        <p:spPr>
          <a:xfrm>
            <a:off x="6060492" y="3102742"/>
            <a:ext cx="514904" cy="514906"/>
          </a:xfrm>
          <a:prstGeom prst="flowChartConnector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964DBB-C304-461E-BE8E-D32B4B2D9B24}"/>
              </a:ext>
            </a:extLst>
          </p:cNvPr>
          <p:cNvCxnSpPr>
            <a:stCxn id="3" idx="6"/>
            <a:endCxn id="70" idx="2"/>
          </p:cNvCxnSpPr>
          <p:nvPr/>
        </p:nvCxnSpPr>
        <p:spPr>
          <a:xfrm>
            <a:off x="2592280" y="1438182"/>
            <a:ext cx="480875" cy="38321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2D7B9C0-B09B-4D7D-AB31-4F33DB001E9C}"/>
              </a:ext>
            </a:extLst>
          </p:cNvPr>
          <p:cNvCxnSpPr>
            <a:cxnSpLocks/>
            <a:stCxn id="46" idx="6"/>
            <a:endCxn id="71" idx="2"/>
          </p:cNvCxnSpPr>
          <p:nvPr/>
        </p:nvCxnSpPr>
        <p:spPr>
          <a:xfrm>
            <a:off x="2592280" y="2078853"/>
            <a:ext cx="480875" cy="38321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B1CBD29-5BBB-48E0-BB3A-2196687414E0}"/>
              </a:ext>
            </a:extLst>
          </p:cNvPr>
          <p:cNvCxnSpPr>
            <a:cxnSpLocks/>
            <a:stCxn id="3" idx="6"/>
            <a:endCxn id="71" idx="2"/>
          </p:cNvCxnSpPr>
          <p:nvPr/>
        </p:nvCxnSpPr>
        <p:spPr>
          <a:xfrm>
            <a:off x="2592280" y="1438182"/>
            <a:ext cx="480875" cy="102388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E29A6BD-9F21-4EAE-A4BF-4BD55C3F3FEB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609294" y="1501065"/>
            <a:ext cx="463861" cy="160167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A838B6B-915B-40F1-8AEF-96FF3ECB903F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575266" y="1821400"/>
            <a:ext cx="497889" cy="22601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9318195-E65A-41A7-B169-8DC40A58556E}"/>
              </a:ext>
            </a:extLst>
          </p:cNvPr>
          <p:cNvCxnSpPr>
            <a:cxnSpLocks/>
            <a:endCxn id="72" idx="2"/>
          </p:cNvCxnSpPr>
          <p:nvPr/>
        </p:nvCxnSpPr>
        <p:spPr>
          <a:xfrm>
            <a:off x="2609294" y="2072438"/>
            <a:ext cx="463861" cy="103030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571575F-B482-42A9-BED8-002EE1331DF0}"/>
              </a:ext>
            </a:extLst>
          </p:cNvPr>
          <p:cNvCxnSpPr>
            <a:cxnSpLocks/>
            <a:stCxn id="49" idx="6"/>
          </p:cNvCxnSpPr>
          <p:nvPr/>
        </p:nvCxnSpPr>
        <p:spPr>
          <a:xfrm>
            <a:off x="2592280" y="2719524"/>
            <a:ext cx="482111" cy="38061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2B47AF6-457A-4BCE-A8B1-8B3349BA4096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2574030" y="2462071"/>
            <a:ext cx="499125" cy="25485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35BE1C6-A4AC-4D47-9697-4DDEBD6363D1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582536" y="1821400"/>
            <a:ext cx="490619" cy="91783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90911A49-8F6A-4BEE-AB6A-40A8875C37B2}"/>
              </a:ext>
            </a:extLst>
          </p:cNvPr>
          <p:cNvCxnSpPr>
            <a:cxnSpLocks/>
            <a:endCxn id="72" idx="2"/>
          </p:cNvCxnSpPr>
          <p:nvPr/>
        </p:nvCxnSpPr>
        <p:spPr>
          <a:xfrm flipV="1">
            <a:off x="2582536" y="3102742"/>
            <a:ext cx="490619" cy="26005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A3E7BD3-2931-4C21-A2EE-4AA01BB09FD1}"/>
              </a:ext>
            </a:extLst>
          </p:cNvPr>
          <p:cNvCxnSpPr>
            <a:cxnSpLocks/>
            <a:endCxn id="71" idx="2"/>
          </p:cNvCxnSpPr>
          <p:nvPr/>
        </p:nvCxnSpPr>
        <p:spPr>
          <a:xfrm flipV="1">
            <a:off x="2600788" y="2462071"/>
            <a:ext cx="472367" cy="90333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7543BEA-D8F6-46FD-9812-74964D999F12}"/>
              </a:ext>
            </a:extLst>
          </p:cNvPr>
          <p:cNvCxnSpPr>
            <a:cxnSpLocks/>
            <a:endCxn id="70" idx="2"/>
          </p:cNvCxnSpPr>
          <p:nvPr/>
        </p:nvCxnSpPr>
        <p:spPr>
          <a:xfrm flipV="1">
            <a:off x="2615329" y="1821400"/>
            <a:ext cx="457826" cy="154357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6A1AEF0-D81C-4B52-973C-89518F3926B8}"/>
              </a:ext>
            </a:extLst>
          </p:cNvPr>
          <p:cNvCxnSpPr>
            <a:cxnSpLocks/>
          </p:cNvCxnSpPr>
          <p:nvPr/>
        </p:nvCxnSpPr>
        <p:spPr>
          <a:xfrm>
            <a:off x="3594094" y="1823060"/>
            <a:ext cx="480875" cy="38321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BFB7C6E-C3CA-4925-8753-5F9C50B7C563}"/>
              </a:ext>
            </a:extLst>
          </p:cNvPr>
          <p:cNvCxnSpPr>
            <a:cxnSpLocks/>
          </p:cNvCxnSpPr>
          <p:nvPr/>
        </p:nvCxnSpPr>
        <p:spPr>
          <a:xfrm>
            <a:off x="3611108" y="1816645"/>
            <a:ext cx="463861" cy="103030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D781DFA-BEF2-465E-B6AA-A70B3A785E05}"/>
              </a:ext>
            </a:extLst>
          </p:cNvPr>
          <p:cNvCxnSpPr>
            <a:cxnSpLocks/>
          </p:cNvCxnSpPr>
          <p:nvPr/>
        </p:nvCxnSpPr>
        <p:spPr>
          <a:xfrm>
            <a:off x="3594094" y="2463731"/>
            <a:ext cx="482111" cy="38061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DE52E9D-B4AE-4E95-82E3-CAAB397C3B75}"/>
              </a:ext>
            </a:extLst>
          </p:cNvPr>
          <p:cNvCxnSpPr>
            <a:cxnSpLocks/>
          </p:cNvCxnSpPr>
          <p:nvPr/>
        </p:nvCxnSpPr>
        <p:spPr>
          <a:xfrm flipV="1">
            <a:off x="3575844" y="2206278"/>
            <a:ext cx="499125" cy="25485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2FEA574-4C0E-4D3B-A128-4E8548115F6C}"/>
              </a:ext>
            </a:extLst>
          </p:cNvPr>
          <p:cNvCxnSpPr>
            <a:cxnSpLocks/>
          </p:cNvCxnSpPr>
          <p:nvPr/>
        </p:nvCxnSpPr>
        <p:spPr>
          <a:xfrm flipV="1">
            <a:off x="3584350" y="2846949"/>
            <a:ext cx="490619" cy="26005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FB99E7C-1924-4863-B006-376FEBEF11C5}"/>
              </a:ext>
            </a:extLst>
          </p:cNvPr>
          <p:cNvCxnSpPr>
            <a:cxnSpLocks/>
          </p:cNvCxnSpPr>
          <p:nvPr/>
        </p:nvCxnSpPr>
        <p:spPr>
          <a:xfrm flipV="1">
            <a:off x="3602602" y="2206278"/>
            <a:ext cx="472367" cy="90333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C9FAC1D-8627-447A-A5F8-3826D0399B11}"/>
              </a:ext>
            </a:extLst>
          </p:cNvPr>
          <p:cNvCxnSpPr>
            <a:cxnSpLocks/>
            <a:stCxn id="76" idx="6"/>
            <a:endCxn id="79" idx="2"/>
          </p:cNvCxnSpPr>
          <p:nvPr/>
        </p:nvCxnSpPr>
        <p:spPr>
          <a:xfrm flipV="1">
            <a:off x="5579617" y="1438182"/>
            <a:ext cx="480875" cy="38321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CB9C555-9732-4601-A5E1-0BB64FE4256F}"/>
              </a:ext>
            </a:extLst>
          </p:cNvPr>
          <p:cNvCxnSpPr>
            <a:cxnSpLocks/>
            <a:stCxn id="77" idx="6"/>
            <a:endCxn id="79" idx="2"/>
          </p:cNvCxnSpPr>
          <p:nvPr/>
        </p:nvCxnSpPr>
        <p:spPr>
          <a:xfrm flipV="1">
            <a:off x="5579617" y="1438182"/>
            <a:ext cx="480875" cy="102388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CE2E526-E7FE-48F9-A9E8-08F1F1300DE7}"/>
              </a:ext>
            </a:extLst>
          </p:cNvPr>
          <p:cNvCxnSpPr>
            <a:cxnSpLocks/>
            <a:stCxn id="78" idx="6"/>
            <a:endCxn id="81" idx="2"/>
          </p:cNvCxnSpPr>
          <p:nvPr/>
        </p:nvCxnSpPr>
        <p:spPr>
          <a:xfrm flipV="1">
            <a:off x="5579617" y="2719524"/>
            <a:ext cx="480875" cy="38321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B46AE2AB-BA8A-4B70-BC75-86E34DD8D32F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 flipV="1">
            <a:off x="5579617" y="2078853"/>
            <a:ext cx="480875" cy="102388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3DDC4D64-0FF5-46ED-8F88-EE3DA257E4F7}"/>
              </a:ext>
            </a:extLst>
          </p:cNvPr>
          <p:cNvCxnSpPr>
            <a:cxnSpLocks/>
            <a:stCxn id="78" idx="6"/>
          </p:cNvCxnSpPr>
          <p:nvPr/>
        </p:nvCxnSpPr>
        <p:spPr>
          <a:xfrm flipV="1">
            <a:off x="5579617" y="1438184"/>
            <a:ext cx="480874" cy="166455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F43C824-B801-4D5C-B59E-8A2214F44914}"/>
              </a:ext>
            </a:extLst>
          </p:cNvPr>
          <p:cNvCxnSpPr>
            <a:cxnSpLocks/>
            <a:stCxn id="77" idx="6"/>
          </p:cNvCxnSpPr>
          <p:nvPr/>
        </p:nvCxnSpPr>
        <p:spPr>
          <a:xfrm flipV="1">
            <a:off x="5579617" y="2100699"/>
            <a:ext cx="480874" cy="36137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9E84DA6-39AD-4E91-AC94-A1F043EB1F99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5579617" y="1821400"/>
            <a:ext cx="478907" cy="26171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F0E0425-0141-483C-94D1-65A9DE6A2613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5579617" y="2462071"/>
            <a:ext cx="489863" cy="254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0214409-807D-4C55-A188-5B3484FA90A2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5579617" y="1821400"/>
            <a:ext cx="483827" cy="88477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86A42FE-4D1A-4E61-A201-87D53DAA1628}"/>
              </a:ext>
            </a:extLst>
          </p:cNvPr>
          <p:cNvCxnSpPr>
            <a:cxnSpLocks/>
            <a:stCxn id="78" idx="6"/>
          </p:cNvCxnSpPr>
          <p:nvPr/>
        </p:nvCxnSpPr>
        <p:spPr>
          <a:xfrm>
            <a:off x="5579617" y="3102742"/>
            <a:ext cx="478907" cy="2406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F2FBCFB3-9F4F-422E-AB99-CA3C335347AF}"/>
              </a:ext>
            </a:extLst>
          </p:cNvPr>
          <p:cNvCxnSpPr>
            <a:cxnSpLocks/>
            <a:stCxn id="77" idx="6"/>
          </p:cNvCxnSpPr>
          <p:nvPr/>
        </p:nvCxnSpPr>
        <p:spPr>
          <a:xfrm>
            <a:off x="5579617" y="2462071"/>
            <a:ext cx="486910" cy="88127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D7F54F2-2349-447B-AB86-C27A452FDF23}"/>
              </a:ext>
            </a:extLst>
          </p:cNvPr>
          <p:cNvCxnSpPr>
            <a:cxnSpLocks/>
            <a:stCxn id="76" idx="6"/>
          </p:cNvCxnSpPr>
          <p:nvPr/>
        </p:nvCxnSpPr>
        <p:spPr>
          <a:xfrm>
            <a:off x="5579617" y="1821400"/>
            <a:ext cx="488386" cy="1524911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8596CDF-5A1A-4FB2-9B59-6FD1893CD0E2}"/>
              </a:ext>
            </a:extLst>
          </p:cNvPr>
          <p:cNvCxnSpPr>
            <a:cxnSpLocks/>
          </p:cNvCxnSpPr>
          <p:nvPr/>
        </p:nvCxnSpPr>
        <p:spPr>
          <a:xfrm flipV="1">
            <a:off x="4583838" y="2461129"/>
            <a:ext cx="480875" cy="38321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602C4E4-BC5E-43C2-BD0C-AD972A81C2D9}"/>
              </a:ext>
            </a:extLst>
          </p:cNvPr>
          <p:cNvCxnSpPr>
            <a:cxnSpLocks/>
          </p:cNvCxnSpPr>
          <p:nvPr/>
        </p:nvCxnSpPr>
        <p:spPr>
          <a:xfrm flipV="1">
            <a:off x="4583838" y="1820458"/>
            <a:ext cx="480875" cy="102388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4501A9A-CF19-475F-B407-48650243DEA6}"/>
              </a:ext>
            </a:extLst>
          </p:cNvPr>
          <p:cNvCxnSpPr>
            <a:cxnSpLocks/>
          </p:cNvCxnSpPr>
          <p:nvPr/>
        </p:nvCxnSpPr>
        <p:spPr>
          <a:xfrm flipV="1">
            <a:off x="4583838" y="1842304"/>
            <a:ext cx="480874" cy="36137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35C4D17-6F99-4736-8B55-CBF9B46C2DC9}"/>
              </a:ext>
            </a:extLst>
          </p:cNvPr>
          <p:cNvCxnSpPr>
            <a:cxnSpLocks/>
          </p:cNvCxnSpPr>
          <p:nvPr/>
        </p:nvCxnSpPr>
        <p:spPr>
          <a:xfrm>
            <a:off x="4583838" y="2203676"/>
            <a:ext cx="489863" cy="254492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7F08C10-F938-4A16-98C3-7557DBB8DE3C}"/>
              </a:ext>
            </a:extLst>
          </p:cNvPr>
          <p:cNvCxnSpPr>
            <a:cxnSpLocks/>
          </p:cNvCxnSpPr>
          <p:nvPr/>
        </p:nvCxnSpPr>
        <p:spPr>
          <a:xfrm>
            <a:off x="4583838" y="2844347"/>
            <a:ext cx="478907" cy="240608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9FEB6EFD-A7A9-47C9-A4AE-B9A828EA87FC}"/>
              </a:ext>
            </a:extLst>
          </p:cNvPr>
          <p:cNvCxnSpPr>
            <a:cxnSpLocks/>
          </p:cNvCxnSpPr>
          <p:nvPr/>
        </p:nvCxnSpPr>
        <p:spPr>
          <a:xfrm>
            <a:off x="4583838" y="2203676"/>
            <a:ext cx="486910" cy="88127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0" name="Picture 139">
            <a:extLst>
              <a:ext uri="{FF2B5EF4-FFF2-40B4-BE49-F238E27FC236}">
                <a16:creationId xmlns:a16="http://schemas.microsoft.com/office/drawing/2014/main" id="{06B3C2C1-21E0-4C36-8DB0-9E8F45F96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6035" y="1668932"/>
            <a:ext cx="1530789" cy="1334748"/>
          </a:xfrm>
          <a:prstGeom prst="rect">
            <a:avLst/>
          </a:prstGeom>
        </p:spPr>
      </p:pic>
      <p:sp>
        <p:nvSpPr>
          <p:cNvPr id="141" name="Arrow: Right 140">
            <a:extLst>
              <a:ext uri="{FF2B5EF4-FFF2-40B4-BE49-F238E27FC236}">
                <a16:creationId xmlns:a16="http://schemas.microsoft.com/office/drawing/2014/main" id="{944A85F5-1A74-45A2-B2A1-706AE7F41B08}"/>
              </a:ext>
            </a:extLst>
          </p:cNvPr>
          <p:cNvSpPr/>
          <p:nvPr/>
        </p:nvSpPr>
        <p:spPr>
          <a:xfrm>
            <a:off x="1525230" y="2180097"/>
            <a:ext cx="393621" cy="38862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396D8B3A-2973-4760-901A-EFDF59995DD3}"/>
              </a:ext>
            </a:extLst>
          </p:cNvPr>
          <p:cNvSpPr txBox="1"/>
          <p:nvPr/>
        </p:nvSpPr>
        <p:spPr>
          <a:xfrm>
            <a:off x="-304955" y="1165306"/>
            <a:ext cx="1962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Input image</a:t>
            </a:r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94E1FA18-6EC6-43B7-9489-FB1A305B9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84" y="1748833"/>
            <a:ext cx="1530789" cy="1331121"/>
          </a:xfrm>
          <a:prstGeom prst="rect">
            <a:avLst/>
          </a:prstGeom>
        </p:spPr>
      </p:pic>
      <p:sp>
        <p:nvSpPr>
          <p:cNvPr id="144" name="Arrow: Right 143">
            <a:extLst>
              <a:ext uri="{FF2B5EF4-FFF2-40B4-BE49-F238E27FC236}">
                <a16:creationId xmlns:a16="http://schemas.microsoft.com/office/drawing/2014/main" id="{46C59576-53AD-4A49-9EE2-9E696B5A756C}"/>
              </a:ext>
            </a:extLst>
          </p:cNvPr>
          <p:cNvSpPr/>
          <p:nvPr/>
        </p:nvSpPr>
        <p:spPr>
          <a:xfrm>
            <a:off x="6784178" y="2213430"/>
            <a:ext cx="444227" cy="38862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055F9CB-0E56-4877-B304-DFB65D8B46E5}"/>
              </a:ext>
            </a:extLst>
          </p:cNvPr>
          <p:cNvSpPr txBox="1"/>
          <p:nvPr/>
        </p:nvSpPr>
        <p:spPr>
          <a:xfrm>
            <a:off x="6997652" y="1260204"/>
            <a:ext cx="2231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Output image</a:t>
            </a:r>
          </a:p>
        </p:txBody>
      </p: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0DF35EA1-1F2C-4BE3-A083-3F6690D7FCA6}"/>
              </a:ext>
            </a:extLst>
          </p:cNvPr>
          <p:cNvSpPr/>
          <p:nvPr/>
        </p:nvSpPr>
        <p:spPr>
          <a:xfrm>
            <a:off x="2334828" y="3685305"/>
            <a:ext cx="1500939" cy="51490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Encode</a:t>
            </a:r>
          </a:p>
        </p:txBody>
      </p:sp>
      <p:sp>
        <p:nvSpPr>
          <p:cNvPr id="148" name="Arrow: Right 147">
            <a:extLst>
              <a:ext uri="{FF2B5EF4-FFF2-40B4-BE49-F238E27FC236}">
                <a16:creationId xmlns:a16="http://schemas.microsoft.com/office/drawing/2014/main" id="{FC6B62C6-0B48-4A1B-ABD3-5FA92FF5B544}"/>
              </a:ext>
            </a:extLst>
          </p:cNvPr>
          <p:cNvSpPr/>
          <p:nvPr/>
        </p:nvSpPr>
        <p:spPr>
          <a:xfrm>
            <a:off x="4817005" y="3688038"/>
            <a:ext cx="1500939" cy="514905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Decode</a:t>
            </a:r>
          </a:p>
        </p:txBody>
      </p:sp>
    </p:spTree>
    <p:extLst>
      <p:ext uri="{BB962C8B-B14F-4D97-AF65-F5344CB8AC3E}">
        <p14:creationId xmlns:p14="http://schemas.microsoft.com/office/powerpoint/2010/main" val="2978428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2370</TotalTime>
  <Words>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Dougherty</dc:creator>
  <cp:lastModifiedBy>Thomas Dougherty</cp:lastModifiedBy>
  <cp:revision>17</cp:revision>
  <dcterms:created xsi:type="dcterms:W3CDTF">2020-03-20T05:12:15Z</dcterms:created>
  <dcterms:modified xsi:type="dcterms:W3CDTF">2020-03-25T19:06:32Z</dcterms:modified>
</cp:coreProperties>
</file>