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6" autoAdjust="0"/>
    <p:restoredTop sz="94660"/>
  </p:normalViewPr>
  <p:slideViewPr>
    <p:cSldViewPr snapToGrid="0">
      <p:cViewPr varScale="1">
        <p:scale>
          <a:sx n="82" d="100"/>
          <a:sy n="82" d="100"/>
        </p:scale>
        <p:origin x="5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91488-DF0E-4E49-843C-09102A44F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A2949-1C3F-443F-9479-6F5887453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01686-8440-4553-BE16-67D08015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AC20-7821-44B0-A17C-69B1D912B8E3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AF6A9-07C2-40BA-A6F7-B6CA73D46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A0D8B-CA87-4D9E-ACDB-9EDDC56DF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277B-9469-4B97-A2B2-DC78C97C3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0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4E2C-05AB-49DD-8FAE-03F4E9D9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6EF5B-DF12-49FD-9150-D9EBBA759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3C8E0-EDF8-40A3-8281-F43E24900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AC20-7821-44B0-A17C-69B1D912B8E3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0FF0C-385E-413D-9250-837BC588A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E1F5D-65BA-4D32-A29E-905DA073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277B-9469-4B97-A2B2-DC78C97C3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50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579780-8DF7-47C4-8F63-F9325ED3B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CD30F-1DE7-4357-B94D-0BAD3F817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48D08-E90E-4E5E-8BD2-65E23135A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AC20-7821-44B0-A17C-69B1D912B8E3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95D64-4707-453B-B1FD-3FB6B6553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4CB6B-79EB-4D02-83A0-16DC529F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277B-9469-4B97-A2B2-DC78C97C3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7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0BE0-B177-476A-8287-80E627362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024E9-B65F-48B0-AACC-B098F01A3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C5BE6-81A2-4FD5-B581-B67B5D208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AC20-7821-44B0-A17C-69B1D912B8E3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5968D-060F-43A8-9D0F-B59182808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15A0B-59E9-402C-8DAE-34341252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277B-9469-4B97-A2B2-DC78C97C3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05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C4D80-7648-4237-BE3E-0AF7F324E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B7D7E-124D-4780-B15B-04905F8E6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11BB2-2AC7-4B4C-A681-9C2F55454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AC20-7821-44B0-A17C-69B1D912B8E3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3436C-EE94-4DD1-B5FC-19511E556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DDDE7-19E4-42EB-BCD9-CB78260F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277B-9469-4B97-A2B2-DC78C97C3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24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899F-CFE5-4D1F-A492-DE92BD631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AF0D1-F2DE-4A7F-8BDA-C840A233F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DF4FF-BA4A-4849-AABE-07A5EE82B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E9D2B-5740-48BD-AF58-873E4CE4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AC20-7821-44B0-A17C-69B1D912B8E3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E5592-7AEA-4130-BB2F-1D53F85D7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851E7-2795-4B34-88E7-24EFE254A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277B-9469-4B97-A2B2-DC78C97C3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3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6B13-DF94-4FE1-9D46-4E61C711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778FE-8B48-4270-98B1-7F9AB15E2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0D5F7-AF3E-4751-96C7-793FDC726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70561B-4DC6-4244-B397-0B26D7A26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A4A282-6BAC-4BEA-84E6-2BDBD9118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643F66-D46F-4A58-9FAC-7775A012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AC20-7821-44B0-A17C-69B1D912B8E3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6F5F5-DA62-4EDC-8521-EE79A705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3DBD2A-B6EE-401E-AB4F-DE32D23EB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277B-9469-4B97-A2B2-DC78C97C3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2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29D97-6D85-4188-9150-18A2239FD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00CEE0-DFDE-4DE1-837F-37BF43E4E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AC20-7821-44B0-A17C-69B1D912B8E3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E608E9-E92E-4A3B-96CA-DC81CF240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7C58E-29A1-4C1F-8CBC-1A10A9B4D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277B-9469-4B97-A2B2-DC78C97C3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91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EAB6F8-B664-432E-BF83-95016A096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AC20-7821-44B0-A17C-69B1D912B8E3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BF08D-8A7C-46B6-B4EF-C733BA10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C52CF-281E-403A-94DD-B0E3B608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277B-9469-4B97-A2B2-DC78C97C3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7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00BB-D074-42BB-90DE-0FE2EF614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0B9B0-5B9D-4E81-B584-DD90FE6A2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56A0D-3C94-4E77-AD72-F047AA885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35946-55E4-4C4B-8991-65F4931F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AC20-7821-44B0-A17C-69B1D912B8E3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1F834-3957-4679-ABA4-F173AD46A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75A05-9182-40DE-8461-75063127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277B-9469-4B97-A2B2-DC78C97C3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5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B14F-9D54-49B6-BD67-B10B9D56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2A1CD3-C6AF-4007-BBEB-83DD89F9C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F212B-BFAA-482A-B224-626FD38BB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AB883-5637-4D90-96D7-A2439978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9AC20-7821-44B0-A17C-69B1D912B8E3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A4B58-95AD-496A-832A-CA51D9D30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5F88D-E01F-464B-8B8B-693E10C0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277B-9469-4B97-A2B2-DC78C97C3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58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C29F90-9E65-48CE-ADD7-0497F840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45161-5CD9-4101-ACD8-211330472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11DF4-A113-4833-97CE-250649BD8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9AC20-7821-44B0-A17C-69B1D912B8E3}" type="datetimeFigureOut">
              <a:rPr lang="en-US" smtClean="0"/>
              <a:t>3/27/2020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F8E20-8A37-48A4-B2C9-5C4D0EDC4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090A1-2469-427C-9B0F-5CA0F08A0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0277B-9469-4B97-A2B2-DC78C97C3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7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FF1B6CE-D271-4E7B-9F86-362523792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7" t="10428" r="81778" b="64823"/>
          <a:stretch/>
        </p:blipFill>
        <p:spPr>
          <a:xfrm>
            <a:off x="297491" y="2054678"/>
            <a:ext cx="1764030" cy="11696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37E27B-33B2-4EB2-B05A-FC2A917699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3" t="10428" r="66161" b="64823"/>
          <a:stretch/>
        </p:blipFill>
        <p:spPr>
          <a:xfrm>
            <a:off x="2221204" y="2054678"/>
            <a:ext cx="1764030" cy="11696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5C3BF6-6294-423C-84B9-591DA73284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2" t="10428" r="50432" b="64823"/>
          <a:stretch/>
        </p:blipFill>
        <p:spPr>
          <a:xfrm>
            <a:off x="4144917" y="2054678"/>
            <a:ext cx="1764030" cy="11696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65CF53-D08C-4060-B5E1-C04F0D0A2E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79" t="10428" r="34725" b="64823"/>
          <a:stretch/>
        </p:blipFill>
        <p:spPr>
          <a:xfrm>
            <a:off x="6068630" y="2054678"/>
            <a:ext cx="1764030" cy="11696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208FAD-64D0-4511-9937-5561820784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77" t="10428" r="18927" b="64823"/>
          <a:stretch/>
        </p:blipFill>
        <p:spPr>
          <a:xfrm>
            <a:off x="7992343" y="2054678"/>
            <a:ext cx="1764030" cy="11696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B46ACB-28E3-4025-92F7-F88E999348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9" t="10428" r="3195" b="64823"/>
          <a:stretch/>
        </p:blipFill>
        <p:spPr>
          <a:xfrm>
            <a:off x="9916056" y="2054678"/>
            <a:ext cx="1764030" cy="11696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B9E474-3957-457E-8DB3-80E4EDD5275E}"/>
              </a:ext>
            </a:extLst>
          </p:cNvPr>
          <p:cNvSpPr txBox="1"/>
          <p:nvPr/>
        </p:nvSpPr>
        <p:spPr>
          <a:xfrm>
            <a:off x="339206" y="1511559"/>
            <a:ext cx="1680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 Image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5EB82C-E286-46DF-A596-ABED17E282A0}"/>
              </a:ext>
            </a:extLst>
          </p:cNvPr>
          <p:cNvSpPr txBox="1"/>
          <p:nvPr/>
        </p:nvSpPr>
        <p:spPr>
          <a:xfrm>
            <a:off x="2522511" y="1511558"/>
            <a:ext cx="1161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relu2_2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9C6A52-8B54-4135-A1F7-CD4B9F3C2E82}"/>
              </a:ext>
            </a:extLst>
          </p:cNvPr>
          <p:cNvSpPr txBox="1"/>
          <p:nvPr/>
        </p:nvSpPr>
        <p:spPr>
          <a:xfrm>
            <a:off x="4446224" y="1511557"/>
            <a:ext cx="1161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relu3_3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68790C-46C1-4271-8446-C421511A8713}"/>
              </a:ext>
            </a:extLst>
          </p:cNvPr>
          <p:cNvSpPr txBox="1"/>
          <p:nvPr/>
        </p:nvSpPr>
        <p:spPr>
          <a:xfrm>
            <a:off x="6369937" y="1511557"/>
            <a:ext cx="1161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relu4_3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311964-CFB6-44A3-891E-53E9233A1061}"/>
              </a:ext>
            </a:extLst>
          </p:cNvPr>
          <p:cNvSpPr txBox="1"/>
          <p:nvPr/>
        </p:nvSpPr>
        <p:spPr>
          <a:xfrm>
            <a:off x="8293650" y="1511557"/>
            <a:ext cx="1161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relu5_1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7669D6-7E13-483D-B8D6-A27D377881A1}"/>
              </a:ext>
            </a:extLst>
          </p:cNvPr>
          <p:cNvSpPr txBox="1"/>
          <p:nvPr/>
        </p:nvSpPr>
        <p:spPr>
          <a:xfrm>
            <a:off x="10217363" y="1511557"/>
            <a:ext cx="1161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relu5_3</a:t>
            </a:r>
          </a:p>
        </p:txBody>
      </p:sp>
    </p:spTree>
    <p:extLst>
      <p:ext uri="{BB962C8B-B14F-4D97-AF65-F5344CB8AC3E}">
        <p14:creationId xmlns:p14="http://schemas.microsoft.com/office/powerpoint/2010/main" val="3264114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Dougherty</dc:creator>
  <cp:lastModifiedBy>Thomas Dougherty</cp:lastModifiedBy>
  <cp:revision>6</cp:revision>
  <dcterms:created xsi:type="dcterms:W3CDTF">2020-03-28T01:15:26Z</dcterms:created>
  <dcterms:modified xsi:type="dcterms:W3CDTF">2020-03-28T03:47:21Z</dcterms:modified>
</cp:coreProperties>
</file>