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1488-DF0E-4E49-843C-09102A44F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A2949-1C3F-443F-9479-6F5887453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01686-8440-4553-BE16-67D0801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C20-7821-44B0-A17C-69B1D912B8E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AF6A9-07C2-40BA-A6F7-B6CA73D4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A0D8B-CA87-4D9E-ACDB-9EDDC56D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277B-9469-4B97-A2B2-DC78C97C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0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4E2C-05AB-49DD-8FAE-03F4E9D9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6EF5B-DF12-49FD-9150-D9EBBA759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C8E0-EDF8-40A3-8281-F43E2490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C20-7821-44B0-A17C-69B1D912B8E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F0C-385E-413D-9250-837BC588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E1F5D-65BA-4D32-A29E-905DA073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277B-9469-4B97-A2B2-DC78C97C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5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79780-8DF7-47C4-8F63-F9325ED3B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CD30F-1DE7-4357-B94D-0BAD3F817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48D08-E90E-4E5E-8BD2-65E23135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C20-7821-44B0-A17C-69B1D912B8E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95D64-4707-453B-B1FD-3FB6B655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CB6B-79EB-4D02-83A0-16DC529F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277B-9469-4B97-A2B2-DC78C97C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0BE0-B177-476A-8287-80E62736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24E9-B65F-48B0-AACC-B098F01A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C5BE6-81A2-4FD5-B581-B67B5D20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C20-7821-44B0-A17C-69B1D912B8E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5968D-060F-43A8-9D0F-B5918280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15A0B-59E9-402C-8DAE-34341252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277B-9469-4B97-A2B2-DC78C97C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0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4D80-7648-4237-BE3E-0AF7F324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B7D7E-124D-4780-B15B-04905F8E6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11BB2-2AC7-4B4C-A681-9C2F5545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C20-7821-44B0-A17C-69B1D912B8E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436C-EE94-4DD1-B5FC-19511E55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DDDE7-19E4-42EB-BCD9-CB78260F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277B-9469-4B97-A2B2-DC78C97C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2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899F-CFE5-4D1F-A492-DE92BD63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AF0D1-F2DE-4A7F-8BDA-C840A233F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DF4FF-BA4A-4849-AABE-07A5EE82B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E9D2B-5740-48BD-AF58-873E4CE4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C20-7821-44B0-A17C-69B1D912B8E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E5592-7AEA-4130-BB2F-1D53F85D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851E7-2795-4B34-88E7-24EFE254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277B-9469-4B97-A2B2-DC78C97C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3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6B13-DF94-4FE1-9D46-4E61C711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778FE-8B48-4270-98B1-7F9AB15E2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0D5F7-AF3E-4751-96C7-793FDC726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0561B-4DC6-4244-B397-0B26D7A26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4A282-6BAC-4BEA-84E6-2BDBD9118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43F66-D46F-4A58-9FAC-7775A012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C20-7821-44B0-A17C-69B1D912B8E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6F5F5-DA62-4EDC-8521-EE79A705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DBD2A-B6EE-401E-AB4F-DE32D23E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277B-9469-4B97-A2B2-DC78C97C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2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9D97-6D85-4188-9150-18A2239F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0CEE0-DFDE-4DE1-837F-37BF43E4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C20-7821-44B0-A17C-69B1D912B8E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608E9-E92E-4A3B-96CA-DC81CF24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7C58E-29A1-4C1F-8CBC-1A10A9B4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277B-9469-4B97-A2B2-DC78C97C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9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AB6F8-B664-432E-BF83-95016A09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C20-7821-44B0-A17C-69B1D912B8E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BF08D-8A7C-46B6-B4EF-C733BA10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C52CF-281E-403A-94DD-B0E3B608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277B-9469-4B97-A2B2-DC78C97C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7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00BB-D074-42BB-90DE-0FE2EF61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0B9B0-5B9D-4E81-B584-DD90FE6A2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56A0D-3C94-4E77-AD72-F047AA885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35946-55E4-4C4B-8991-65F4931F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C20-7821-44B0-A17C-69B1D912B8E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1F834-3957-4679-ABA4-F173AD46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75A05-9182-40DE-8461-75063127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277B-9469-4B97-A2B2-DC78C97C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5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B14F-9D54-49B6-BD67-B10B9D56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A1CD3-C6AF-4007-BBEB-83DD89F9C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F212B-BFAA-482A-B224-626FD38BB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AB883-5637-4D90-96D7-A2439978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C20-7821-44B0-A17C-69B1D912B8E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A4B58-95AD-496A-832A-CA51D9D3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5F88D-E01F-464B-8B8B-693E10C0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277B-9469-4B97-A2B2-DC78C97C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8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29F90-9E65-48CE-ADD7-0497F840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45161-5CD9-4101-ACD8-211330472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11DF4-A113-4833-97CE-250649BD8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9AC20-7821-44B0-A17C-69B1D912B8E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F8E20-8A37-48A4-B2C9-5C4D0EDC4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090A1-2469-427C-9B0F-5CA0F08A0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277B-9469-4B97-A2B2-DC78C97C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7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760D1F-0A4B-4026-800C-04838AD9C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" t="20647" r="4966"/>
          <a:stretch/>
        </p:blipFill>
        <p:spPr>
          <a:xfrm>
            <a:off x="905068" y="2432498"/>
            <a:ext cx="10170367" cy="2191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93F59A-0B0D-4701-BC7B-D9D3D719D9D5}"/>
              </a:ext>
            </a:extLst>
          </p:cNvPr>
          <p:cNvSpPr txBox="1"/>
          <p:nvPr/>
        </p:nvSpPr>
        <p:spPr>
          <a:xfrm>
            <a:off x="-161731" y="3266886"/>
            <a:ext cx="1334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Input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43CB7-1ED2-4BB4-8F6A-C1037C2A1C31}"/>
              </a:ext>
            </a:extLst>
          </p:cNvPr>
          <p:cNvSpPr txBox="1"/>
          <p:nvPr/>
        </p:nvSpPr>
        <p:spPr>
          <a:xfrm>
            <a:off x="11095651" y="3266886"/>
            <a:ext cx="1334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Output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1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Dougherty</dc:creator>
  <cp:lastModifiedBy>Thomas Dougherty</cp:lastModifiedBy>
  <cp:revision>1</cp:revision>
  <dcterms:created xsi:type="dcterms:W3CDTF">2020-03-28T01:15:26Z</dcterms:created>
  <dcterms:modified xsi:type="dcterms:W3CDTF">2020-03-28T01:19:40Z</dcterms:modified>
</cp:coreProperties>
</file>