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68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AD317-5529-48DB-8985-D2DB2CC91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B2CCF-D147-40DB-B212-6357B7B72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5A7EB-41C6-4924-A26B-D196424CE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E3E-A3CD-4E73-A96D-0E741836FFD0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D3B21-7430-4EBC-8BF1-4377067E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441A7-EB39-46E5-A47D-0AC21A9B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5FD6-4D6B-48DD-B40B-DAB1D1F01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9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7A99-8BC9-4D17-AA51-91DA8858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F3E26-D0A3-49B9-8A09-BEC818A77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865AD-D96D-4138-ADFF-6D188410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E3E-A3CD-4E73-A96D-0E741836FFD0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6BA90-3D3F-41BD-BD89-85096BAA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06E0B-EF44-4D0A-9288-DE78CC52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5FD6-4D6B-48DD-B40B-DAB1D1F01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6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37000-6751-47CC-A95D-87D70B31F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87D8E-2F4E-49A6-9AF5-306E5D18E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C0148-D568-4ECC-8774-66E55E656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E3E-A3CD-4E73-A96D-0E741836FFD0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8EEC0-E5E1-4878-B841-775D452B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6ACE9-3F20-4193-9FE5-BC68DDDC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5FD6-4D6B-48DD-B40B-DAB1D1F01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1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5A6E-FE23-4EED-A2F2-253D71608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823EA-2CB7-4A1E-A6ED-F27A170F2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E1D79-D897-4F52-B51F-D753CD93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E3E-A3CD-4E73-A96D-0E741836FFD0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AC981-2C8E-417D-9B79-11D81E7EF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27582-8B79-49E7-8A9C-032B5F79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5FD6-4D6B-48DD-B40B-DAB1D1F01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0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F072-2A9F-47A8-943C-1011DD39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BE6E9-646D-4172-869A-E0A9AF44F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04C59-A459-4AF5-BF57-C9F6CB00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E3E-A3CD-4E73-A96D-0E741836FFD0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CF044-80BB-4991-8C81-A4E1FA96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A8A0-B3BA-47F2-A80D-0E861F06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5FD6-4D6B-48DD-B40B-DAB1D1F01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6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BBAF3-F023-4E90-ABC8-C578CCE6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EF559-4D25-4140-A504-799ED0661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A0381-3360-4FCB-83A7-FF3BAC4B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C8C45-7A23-4A5F-8DE3-4E5790C3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E3E-A3CD-4E73-A96D-0E741836FFD0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EBF60-3AC1-49AF-B873-2BFAF454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5AB6D-F0C2-4F13-A922-211166F6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5FD6-4D6B-48DD-B40B-DAB1D1F01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3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ED6B9-A824-4C12-9DDE-DA904C08A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D08FD-4DD0-46D0-8D20-85523950C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D22DF-931F-43BC-A258-DE39E3790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8865B6-8ED8-4F13-9D3E-66E2BB621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71FAD-8019-4F8C-A842-2F5F61AE1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E7284A-DF76-48E8-BB5E-64A11D81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E3E-A3CD-4E73-A96D-0E741836FFD0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889EF3-E6CF-45C4-9890-230348FC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71CFEA-0EA6-448B-866B-412AB5E8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5FD6-4D6B-48DD-B40B-DAB1D1F01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4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AD5C-9175-4DB2-B455-9380D40A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DEAF1-5A11-4E58-8985-DE9F457B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E3E-A3CD-4E73-A96D-0E741836FFD0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C4307-0D44-4A5A-A706-DC3311259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C4845-5384-4101-9373-E4527BA4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5FD6-4D6B-48DD-B40B-DAB1D1F01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1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F35CA-6C3F-427A-987B-6E922CE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E3E-A3CD-4E73-A96D-0E741836FFD0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9B2A70-C044-427C-94C4-BFB3ABEB6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46CAC-C969-4A52-82B6-579A97E2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5FD6-4D6B-48DD-B40B-DAB1D1F01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9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C406B-013F-4BA5-93AD-262F3EBA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411FB-6A97-43D1-82DA-9012C8830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EABFF-C5BE-4037-B256-AA9E305E5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E583A-660A-4084-BDA1-11C09A97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E3E-A3CD-4E73-A96D-0E741836FFD0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ADBE3-115F-4171-8C6B-FCE0AD0B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4F85F-1775-4146-BD82-E029FD4A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5FD6-4D6B-48DD-B40B-DAB1D1F01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39E2-E57A-4F99-ADD4-9EA4D8E0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3C9117-FC1A-4F8A-900D-BE1F049A4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818C9-413D-4425-823B-9ED44736B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CD111-C25F-4566-B2B3-B2B67A51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E3E-A3CD-4E73-A96D-0E741836FFD0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A22E3-0AE3-47CA-82ED-A880E1F2C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0920B-D504-4598-B66E-6030CB2F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5FD6-4D6B-48DD-B40B-DAB1D1F01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0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B2727C-74AD-4C26-8749-3423A6B5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D4735-649A-4092-A2F3-57AFE67FE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CD3CA-5F9C-4C6D-AC40-834DB09AB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17E3E-A3CD-4E73-A96D-0E741836FFD0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D0E94-0B78-4E50-85B1-7659760BA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43596-291F-4610-B29E-F5E9E9ECE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55FD6-4D6B-48DD-B40B-DAB1D1F01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2EA73D70-54C7-4639-8C8D-0E86825D67E4}"/>
              </a:ext>
            </a:extLst>
          </p:cNvPr>
          <p:cNvSpPr/>
          <p:nvPr/>
        </p:nvSpPr>
        <p:spPr>
          <a:xfrm>
            <a:off x="8533554" y="1061808"/>
            <a:ext cx="4315475" cy="381275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rapezoid 39">
            <a:extLst>
              <a:ext uri="{FF2B5EF4-FFF2-40B4-BE49-F238E27FC236}">
                <a16:creationId xmlns:a16="http://schemas.microsoft.com/office/drawing/2014/main" id="{BA9BAE5A-4A80-4FE4-9F0C-BEA65F64F625}"/>
              </a:ext>
            </a:extLst>
          </p:cNvPr>
          <p:cNvSpPr/>
          <p:nvPr/>
        </p:nvSpPr>
        <p:spPr>
          <a:xfrm rot="5400000">
            <a:off x="977914" y="2361644"/>
            <a:ext cx="2514600" cy="1209040"/>
          </a:xfrm>
          <a:prstGeom prst="trapezoid">
            <a:avLst>
              <a:gd name="adj" fmla="val 61078"/>
            </a:avLst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163C68-97AD-4345-A6F3-5E18AE207933}"/>
              </a:ext>
            </a:extLst>
          </p:cNvPr>
          <p:cNvSpPr/>
          <p:nvPr/>
        </p:nvSpPr>
        <p:spPr>
          <a:xfrm>
            <a:off x="2839734" y="2455624"/>
            <a:ext cx="1341120" cy="1038860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rapezoid 41">
            <a:extLst>
              <a:ext uri="{FF2B5EF4-FFF2-40B4-BE49-F238E27FC236}">
                <a16:creationId xmlns:a16="http://schemas.microsoft.com/office/drawing/2014/main" id="{BE367F70-0555-40FA-A60E-32F17A214659}"/>
              </a:ext>
            </a:extLst>
          </p:cNvPr>
          <p:cNvSpPr/>
          <p:nvPr/>
        </p:nvSpPr>
        <p:spPr>
          <a:xfrm rot="16200000">
            <a:off x="3528074" y="2352754"/>
            <a:ext cx="2514600" cy="1209040"/>
          </a:xfrm>
          <a:prstGeom prst="trapezoid">
            <a:avLst>
              <a:gd name="adj" fmla="val 61078"/>
            </a:avLst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BAA5B01-F39B-4763-BB07-3DAEE1952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1574" y="2324387"/>
            <a:ext cx="1530789" cy="133474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FC74396-2AC2-49F2-A36A-0837AE6472A3}"/>
              </a:ext>
            </a:extLst>
          </p:cNvPr>
          <p:cNvSpPr txBox="1"/>
          <p:nvPr/>
        </p:nvSpPr>
        <p:spPr>
          <a:xfrm>
            <a:off x="1428401" y="4357121"/>
            <a:ext cx="4136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Image Transformation Network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BA13201B-9EF3-4109-A0A5-FDB145148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992" y="2370955"/>
            <a:ext cx="1530789" cy="1331121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40DD9D68-4109-4ED9-AE76-788E32DD31B9}"/>
              </a:ext>
            </a:extLst>
          </p:cNvPr>
          <p:cNvSpPr/>
          <p:nvPr/>
        </p:nvSpPr>
        <p:spPr>
          <a:xfrm>
            <a:off x="8644874" y="2158802"/>
            <a:ext cx="324092" cy="17014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 descr="asdf">
            <a:extLst>
              <a:ext uri="{FF2B5EF4-FFF2-40B4-BE49-F238E27FC236}">
                <a16:creationId xmlns:a16="http://schemas.microsoft.com/office/drawing/2014/main" id="{578D7A6D-067E-46F2-BE6B-B6695521C0A2}"/>
              </a:ext>
            </a:extLst>
          </p:cNvPr>
          <p:cNvSpPr/>
          <p:nvPr/>
        </p:nvSpPr>
        <p:spPr>
          <a:xfrm>
            <a:off x="9051917" y="2158802"/>
            <a:ext cx="324092" cy="17014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relu</a:t>
            </a:r>
            <a:r>
              <a:rPr lang="en-US" dirty="0">
                <a:solidFill>
                  <a:schemeClr val="tx1"/>
                </a:solidFill>
              </a:rPr>
              <a:t> 1_2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3879061-1FBE-4ECE-B05B-C12896D4C425}"/>
              </a:ext>
            </a:extLst>
          </p:cNvPr>
          <p:cNvSpPr/>
          <p:nvPr/>
        </p:nvSpPr>
        <p:spPr>
          <a:xfrm>
            <a:off x="9455375" y="2158802"/>
            <a:ext cx="324092" cy="17014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5C7EBA7-D5D2-43E5-8EAB-4B97FE29861C}"/>
              </a:ext>
            </a:extLst>
          </p:cNvPr>
          <p:cNvSpPr/>
          <p:nvPr/>
        </p:nvSpPr>
        <p:spPr>
          <a:xfrm>
            <a:off x="9858833" y="2158802"/>
            <a:ext cx="324092" cy="17014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relu</a:t>
            </a:r>
            <a:r>
              <a:rPr lang="en-US" dirty="0">
                <a:solidFill>
                  <a:schemeClr val="tx1"/>
                </a:solidFill>
              </a:rPr>
              <a:t> 2_2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19D4DE-6B1F-4913-B544-7A441D5F85E8}"/>
              </a:ext>
            </a:extLst>
          </p:cNvPr>
          <p:cNvSpPr/>
          <p:nvPr/>
        </p:nvSpPr>
        <p:spPr>
          <a:xfrm>
            <a:off x="10262291" y="2158802"/>
            <a:ext cx="324092" cy="17014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2075E9-3E14-4E25-A608-775BBE26E349}"/>
              </a:ext>
            </a:extLst>
          </p:cNvPr>
          <p:cNvSpPr/>
          <p:nvPr/>
        </p:nvSpPr>
        <p:spPr>
          <a:xfrm>
            <a:off x="10670121" y="2158802"/>
            <a:ext cx="324092" cy="17014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DDBB00B-0B9E-4E55-B0E5-ADBAF33D5507}"/>
              </a:ext>
            </a:extLst>
          </p:cNvPr>
          <p:cNvSpPr/>
          <p:nvPr/>
        </p:nvSpPr>
        <p:spPr>
          <a:xfrm>
            <a:off x="11077951" y="2158802"/>
            <a:ext cx="324092" cy="17014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relu</a:t>
            </a:r>
            <a:r>
              <a:rPr lang="en-US" dirty="0">
                <a:solidFill>
                  <a:schemeClr val="tx1"/>
                </a:solidFill>
              </a:rPr>
              <a:t> 3_3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F3E2EC7-2322-4961-A4FE-64BFDC4A21D3}"/>
              </a:ext>
            </a:extLst>
          </p:cNvPr>
          <p:cNvSpPr/>
          <p:nvPr/>
        </p:nvSpPr>
        <p:spPr>
          <a:xfrm>
            <a:off x="11485781" y="2158802"/>
            <a:ext cx="324092" cy="17014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BF53859-6820-4892-A933-24BED5B1E28F}"/>
              </a:ext>
            </a:extLst>
          </p:cNvPr>
          <p:cNvSpPr/>
          <p:nvPr/>
        </p:nvSpPr>
        <p:spPr>
          <a:xfrm>
            <a:off x="11890751" y="2158802"/>
            <a:ext cx="324092" cy="17014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1D5C188-6220-427F-8808-39799EBC8258}"/>
              </a:ext>
            </a:extLst>
          </p:cNvPr>
          <p:cNvSpPr/>
          <p:nvPr/>
        </p:nvSpPr>
        <p:spPr>
          <a:xfrm>
            <a:off x="12295721" y="2141022"/>
            <a:ext cx="324092" cy="17014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relu</a:t>
            </a:r>
            <a:r>
              <a:rPr lang="en-US" dirty="0">
                <a:solidFill>
                  <a:schemeClr val="tx1"/>
                </a:solidFill>
              </a:rPr>
              <a:t> 4_3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7B5F267C-6A1D-4607-848A-B7FFCF65A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808" y="4315759"/>
            <a:ext cx="1530789" cy="133474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2D3B5EA-5096-4E0C-9027-CF9EEF00F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917" y="302855"/>
            <a:ext cx="1517906" cy="1517906"/>
          </a:xfrm>
          <a:prstGeom prst="rect">
            <a:avLst/>
          </a:prstGeom>
        </p:spPr>
      </p:pic>
      <p:sp>
        <p:nvSpPr>
          <p:cNvPr id="62" name="Arrow: Right 61">
            <a:extLst>
              <a:ext uri="{FF2B5EF4-FFF2-40B4-BE49-F238E27FC236}">
                <a16:creationId xmlns:a16="http://schemas.microsoft.com/office/drawing/2014/main" id="{A8A856C8-6F8B-4BAE-958D-9848E55FDAA2}"/>
              </a:ext>
            </a:extLst>
          </p:cNvPr>
          <p:cNvSpPr/>
          <p:nvPr/>
        </p:nvSpPr>
        <p:spPr>
          <a:xfrm>
            <a:off x="959691" y="2835552"/>
            <a:ext cx="393621" cy="38862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5BC01091-AC03-41DF-A99B-C8385A0982C9}"/>
              </a:ext>
            </a:extLst>
          </p:cNvPr>
          <p:cNvSpPr/>
          <p:nvPr/>
        </p:nvSpPr>
        <p:spPr>
          <a:xfrm>
            <a:off x="5650486" y="2835552"/>
            <a:ext cx="444227" cy="38862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5D34BE-230E-42D9-B037-8E6328D49BB8}"/>
              </a:ext>
            </a:extLst>
          </p:cNvPr>
          <p:cNvSpPr txBox="1"/>
          <p:nvPr/>
        </p:nvSpPr>
        <p:spPr>
          <a:xfrm>
            <a:off x="9090659" y="4874559"/>
            <a:ext cx="3124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Loss network (VGG-16)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DE25D3D-0305-40EE-8FC5-7D069A63DA1A}"/>
              </a:ext>
            </a:extLst>
          </p:cNvPr>
          <p:cNvSpPr txBox="1"/>
          <p:nvPr/>
        </p:nvSpPr>
        <p:spPr>
          <a:xfrm>
            <a:off x="6015754" y="-158810"/>
            <a:ext cx="1852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Style image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8737F1E-DABB-44EB-9818-9BB43E2E8ADB}"/>
              </a:ext>
            </a:extLst>
          </p:cNvPr>
          <p:cNvSpPr txBox="1"/>
          <p:nvPr/>
        </p:nvSpPr>
        <p:spPr>
          <a:xfrm>
            <a:off x="5794535" y="3842500"/>
            <a:ext cx="2350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Content image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313DEA-C68C-4465-9E9B-2AFA16AF9809}"/>
              </a:ext>
            </a:extLst>
          </p:cNvPr>
          <p:cNvSpPr txBox="1"/>
          <p:nvPr/>
        </p:nvSpPr>
        <p:spPr>
          <a:xfrm>
            <a:off x="-870494" y="1820761"/>
            <a:ext cx="196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 image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04D832-470C-485A-A6A0-B140A41BA19E}"/>
              </a:ext>
            </a:extLst>
          </p:cNvPr>
          <p:cNvSpPr txBox="1"/>
          <p:nvPr/>
        </p:nvSpPr>
        <p:spPr>
          <a:xfrm>
            <a:off x="5863960" y="1882326"/>
            <a:ext cx="2231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image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A9826417-26E6-4DA9-A940-9EC26D5FF7E1}"/>
              </a:ext>
            </a:extLst>
          </p:cNvPr>
          <p:cNvCxnSpPr>
            <a:cxnSpLocks/>
          </p:cNvCxnSpPr>
          <p:nvPr/>
        </p:nvCxnSpPr>
        <p:spPr>
          <a:xfrm>
            <a:off x="7717781" y="3469639"/>
            <a:ext cx="2409199" cy="634471"/>
          </a:xfrm>
          <a:prstGeom prst="bentConnector3">
            <a:avLst>
              <a:gd name="adj1" fmla="val 9997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3F9154A6-135A-4206-9D80-7A3F20500F91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7722597" y="3702076"/>
            <a:ext cx="2242458" cy="1281057"/>
          </a:xfrm>
          <a:prstGeom prst="bentConnector3">
            <a:avLst>
              <a:gd name="adj1" fmla="val 19757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472F7F9-87CE-4C2A-806E-648847EF0424}"/>
              </a:ext>
            </a:extLst>
          </p:cNvPr>
          <p:cNvCxnSpPr>
            <a:cxnSpLocks/>
          </p:cNvCxnSpPr>
          <p:nvPr/>
        </p:nvCxnSpPr>
        <p:spPr>
          <a:xfrm>
            <a:off x="9951720" y="3702076"/>
            <a:ext cx="0" cy="40203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BEF5D1D-3A3A-454E-B733-9D6E7693E156}"/>
              </a:ext>
            </a:extLst>
          </p:cNvPr>
          <p:cNvCxnSpPr>
            <a:cxnSpLocks/>
          </p:cNvCxnSpPr>
          <p:nvPr/>
        </p:nvCxnSpPr>
        <p:spPr>
          <a:xfrm>
            <a:off x="7717781" y="2490112"/>
            <a:ext cx="48514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FAAF3A3-E996-4F1B-BEEA-66549D07DD0F}"/>
              </a:ext>
            </a:extLst>
          </p:cNvPr>
          <p:cNvCxnSpPr>
            <a:cxnSpLocks/>
          </p:cNvCxnSpPr>
          <p:nvPr/>
        </p:nvCxnSpPr>
        <p:spPr>
          <a:xfrm flipV="1">
            <a:off x="12553950" y="1882326"/>
            <a:ext cx="0" cy="607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D60A8F3-89B0-42C6-93D7-7556845BEADF}"/>
              </a:ext>
            </a:extLst>
          </p:cNvPr>
          <p:cNvCxnSpPr>
            <a:cxnSpLocks/>
          </p:cNvCxnSpPr>
          <p:nvPr/>
        </p:nvCxnSpPr>
        <p:spPr>
          <a:xfrm flipV="1">
            <a:off x="11346180" y="1882326"/>
            <a:ext cx="0" cy="607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A4C42EF-80A8-4219-B560-9E370DA29C7A}"/>
              </a:ext>
            </a:extLst>
          </p:cNvPr>
          <p:cNvCxnSpPr>
            <a:cxnSpLocks/>
          </p:cNvCxnSpPr>
          <p:nvPr/>
        </p:nvCxnSpPr>
        <p:spPr>
          <a:xfrm flipV="1">
            <a:off x="10126980" y="1885415"/>
            <a:ext cx="0" cy="607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52F9F59-1ACD-4955-AF08-C8C04E583B7F}"/>
              </a:ext>
            </a:extLst>
          </p:cNvPr>
          <p:cNvCxnSpPr>
            <a:cxnSpLocks/>
          </p:cNvCxnSpPr>
          <p:nvPr/>
        </p:nvCxnSpPr>
        <p:spPr>
          <a:xfrm flipV="1">
            <a:off x="9321165" y="1890409"/>
            <a:ext cx="0" cy="607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7D83B3EC-E9B9-4921-B9D6-73C5D76E2ED8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7687823" y="1061808"/>
            <a:ext cx="4784212" cy="1350738"/>
          </a:xfrm>
          <a:prstGeom prst="bentConnector3">
            <a:avLst>
              <a:gd name="adj1" fmla="val 986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04D1853-8057-4489-BAD7-0B88455732D4}"/>
              </a:ext>
            </a:extLst>
          </p:cNvPr>
          <p:cNvCxnSpPr>
            <a:cxnSpLocks/>
          </p:cNvCxnSpPr>
          <p:nvPr/>
        </p:nvCxnSpPr>
        <p:spPr>
          <a:xfrm flipV="1">
            <a:off x="12457767" y="1890409"/>
            <a:ext cx="0" cy="5221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3364169-AE5F-44E5-BEF4-AA5AE4E4590F}"/>
              </a:ext>
            </a:extLst>
          </p:cNvPr>
          <p:cNvCxnSpPr>
            <a:cxnSpLocks/>
          </p:cNvCxnSpPr>
          <p:nvPr/>
        </p:nvCxnSpPr>
        <p:spPr>
          <a:xfrm flipV="1">
            <a:off x="11229539" y="1890408"/>
            <a:ext cx="0" cy="5221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05D8190-0FA4-4ECD-A509-81164F16BD68}"/>
              </a:ext>
            </a:extLst>
          </p:cNvPr>
          <p:cNvCxnSpPr>
            <a:cxnSpLocks/>
          </p:cNvCxnSpPr>
          <p:nvPr/>
        </p:nvCxnSpPr>
        <p:spPr>
          <a:xfrm flipV="1">
            <a:off x="10020879" y="1890408"/>
            <a:ext cx="0" cy="5221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09B8FB3-689E-4BE3-A468-F17140806475}"/>
              </a:ext>
            </a:extLst>
          </p:cNvPr>
          <p:cNvCxnSpPr>
            <a:cxnSpLocks/>
          </p:cNvCxnSpPr>
          <p:nvPr/>
        </p:nvCxnSpPr>
        <p:spPr>
          <a:xfrm flipV="1">
            <a:off x="9205410" y="1890408"/>
            <a:ext cx="0" cy="5221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52165F0-B353-48BF-BAB7-17B6E1D5F301}"/>
              </a:ext>
            </a:extLst>
          </p:cNvPr>
          <p:cNvSpPr/>
          <p:nvPr/>
        </p:nvSpPr>
        <p:spPr>
          <a:xfrm>
            <a:off x="1445591" y="1564640"/>
            <a:ext cx="4119729" cy="280108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1F05691-6107-4D68-A8E2-0416522BA790}"/>
              </a:ext>
            </a:extLst>
          </p:cNvPr>
          <p:cNvSpPr txBox="1"/>
          <p:nvPr/>
        </p:nvSpPr>
        <p:spPr>
          <a:xfrm>
            <a:off x="9764128" y="4176187"/>
            <a:ext cx="2058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Content loss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C559B32-56CB-4CAB-8DB3-7A51AB5E6A07}"/>
              </a:ext>
            </a:extLst>
          </p:cNvPr>
          <p:cNvSpPr txBox="1"/>
          <p:nvPr/>
        </p:nvSpPr>
        <p:spPr>
          <a:xfrm>
            <a:off x="9872544" y="1206416"/>
            <a:ext cx="2058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Style loss</a:t>
            </a:r>
          </a:p>
        </p:txBody>
      </p:sp>
    </p:spTree>
    <p:extLst>
      <p:ext uri="{BB962C8B-B14F-4D97-AF65-F5344CB8AC3E}">
        <p14:creationId xmlns:p14="http://schemas.microsoft.com/office/powerpoint/2010/main" val="2978428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28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Dougherty</dc:creator>
  <cp:lastModifiedBy>Thomas Dougherty</cp:lastModifiedBy>
  <cp:revision>13</cp:revision>
  <dcterms:created xsi:type="dcterms:W3CDTF">2020-03-20T05:12:15Z</dcterms:created>
  <dcterms:modified xsi:type="dcterms:W3CDTF">2020-03-28T03:11:11Z</dcterms:modified>
</cp:coreProperties>
</file>