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7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6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0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2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D5AF6-DB98-4010-9B32-F374FC91419F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32E5-A6E4-4194-894A-6794986D4B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eige">
            <a:extLst>
              <a:ext uri="{FF2B5EF4-FFF2-40B4-BE49-F238E27FC236}">
                <a16:creationId xmlns:a16="http://schemas.microsoft.com/office/drawing/2014/main" id="{F3740630-5FE2-A490-99ED-D2A61582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24001" y="1524002"/>
            <a:ext cx="9906002" cy="6857999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B9DE8C-AFA2-075F-F0E7-5E6392F16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36017"/>
              </p:ext>
            </p:extLst>
          </p:nvPr>
        </p:nvGraphicFramePr>
        <p:xfrm>
          <a:off x="699247" y="1781735"/>
          <a:ext cx="5607424" cy="632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712">
                  <a:extLst>
                    <a:ext uri="{9D8B030D-6E8A-4147-A177-3AD203B41FA5}">
                      <a16:colId xmlns:a16="http://schemas.microsoft.com/office/drawing/2014/main" val="3802873687"/>
                    </a:ext>
                  </a:extLst>
                </a:gridCol>
                <a:gridCol w="2803712">
                  <a:extLst>
                    <a:ext uri="{9D8B030D-6E8A-4147-A177-3AD203B41FA5}">
                      <a16:colId xmlns:a16="http://schemas.microsoft.com/office/drawing/2014/main" val="1122397003"/>
                    </a:ext>
                  </a:extLst>
                </a:gridCol>
              </a:tblGrid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Binary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Decimal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446374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672788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588783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0010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38358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0011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606930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269362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0101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576973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0110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865200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0111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1699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1000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50438"/>
                  </a:ext>
                </a:extLst>
              </a:tr>
              <a:tr h="57455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1001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Another Typewriter" pitchFamily="1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4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22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Another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1</cp:revision>
  <dcterms:created xsi:type="dcterms:W3CDTF">2023-06-28T12:10:25Z</dcterms:created>
  <dcterms:modified xsi:type="dcterms:W3CDTF">2023-06-28T12:17:02Z</dcterms:modified>
</cp:coreProperties>
</file>