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807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07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74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53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61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66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02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87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80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12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21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71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D5AF6-DB98-4010-9B32-F374FC91419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76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eige">
            <a:extLst>
              <a:ext uri="{FF2B5EF4-FFF2-40B4-BE49-F238E27FC236}">
                <a16:creationId xmlns:a16="http://schemas.microsoft.com/office/drawing/2014/main" id="{F3740630-5FE2-A490-99ED-D2A615828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524001" y="1524002"/>
            <a:ext cx="9906002" cy="6857999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3537B8EC-F84F-7B15-C818-9F2DDC2C7368}"/>
              </a:ext>
            </a:extLst>
          </p:cNvPr>
          <p:cNvSpPr/>
          <p:nvPr/>
        </p:nvSpPr>
        <p:spPr>
          <a:xfrm>
            <a:off x="2709000" y="2934817"/>
            <a:ext cx="1440000" cy="1440000"/>
          </a:xfrm>
          <a:custGeom>
            <a:avLst/>
            <a:gdLst>
              <a:gd name="connsiteX0" fmla="*/ 0 w 1440000"/>
              <a:gd name="connsiteY0" fmla="*/ 720000 h 1440000"/>
              <a:gd name="connsiteX1" fmla="*/ 360000 w 1440000"/>
              <a:gd name="connsiteY1" fmla="*/ 720000 h 1440000"/>
              <a:gd name="connsiteX2" fmla="*/ 360000 w 1440000"/>
              <a:gd name="connsiteY2" fmla="*/ 352800 h 1440000"/>
              <a:gd name="connsiteX3" fmla="*/ 360000 w 1440000"/>
              <a:gd name="connsiteY3" fmla="*/ 0 h 1440000"/>
              <a:gd name="connsiteX4" fmla="*/ 727200 w 1440000"/>
              <a:gd name="connsiteY4" fmla="*/ 0 h 1440000"/>
              <a:gd name="connsiteX5" fmla="*/ 1080000 w 1440000"/>
              <a:gd name="connsiteY5" fmla="*/ 0 h 1440000"/>
              <a:gd name="connsiteX6" fmla="*/ 1080000 w 1440000"/>
              <a:gd name="connsiteY6" fmla="*/ 345600 h 1440000"/>
              <a:gd name="connsiteX7" fmla="*/ 1080000 w 1440000"/>
              <a:gd name="connsiteY7" fmla="*/ 720000 h 1440000"/>
              <a:gd name="connsiteX8" fmla="*/ 1440000 w 1440000"/>
              <a:gd name="connsiteY8" fmla="*/ 720000 h 1440000"/>
              <a:gd name="connsiteX9" fmla="*/ 1094400 w 1440000"/>
              <a:gd name="connsiteY9" fmla="*/ 1065600 h 1440000"/>
              <a:gd name="connsiteX10" fmla="*/ 720000 w 1440000"/>
              <a:gd name="connsiteY10" fmla="*/ 1440000 h 1440000"/>
              <a:gd name="connsiteX11" fmla="*/ 345600 w 1440000"/>
              <a:gd name="connsiteY11" fmla="*/ 1065600 h 1440000"/>
              <a:gd name="connsiteX12" fmla="*/ 0 w 1440000"/>
              <a:gd name="connsiteY12" fmla="*/ 72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0000" h="1440000" extrusionOk="0">
                <a:moveTo>
                  <a:pt x="0" y="720000"/>
                </a:moveTo>
                <a:cubicBezTo>
                  <a:pt x="162764" y="685503"/>
                  <a:pt x="271177" y="733060"/>
                  <a:pt x="360000" y="720000"/>
                </a:cubicBezTo>
                <a:cubicBezTo>
                  <a:pt x="318649" y="609271"/>
                  <a:pt x="381845" y="488350"/>
                  <a:pt x="360000" y="352800"/>
                </a:cubicBezTo>
                <a:cubicBezTo>
                  <a:pt x="338155" y="217250"/>
                  <a:pt x="400984" y="147232"/>
                  <a:pt x="360000" y="0"/>
                </a:cubicBezTo>
                <a:cubicBezTo>
                  <a:pt x="453192" y="-40502"/>
                  <a:pt x="549910" y="16647"/>
                  <a:pt x="727200" y="0"/>
                </a:cubicBezTo>
                <a:cubicBezTo>
                  <a:pt x="904490" y="-16647"/>
                  <a:pt x="944015" y="8372"/>
                  <a:pt x="1080000" y="0"/>
                </a:cubicBezTo>
                <a:cubicBezTo>
                  <a:pt x="1110727" y="137401"/>
                  <a:pt x="1046140" y="229045"/>
                  <a:pt x="1080000" y="345600"/>
                </a:cubicBezTo>
                <a:cubicBezTo>
                  <a:pt x="1113860" y="462155"/>
                  <a:pt x="1059098" y="542571"/>
                  <a:pt x="1080000" y="720000"/>
                </a:cubicBezTo>
                <a:cubicBezTo>
                  <a:pt x="1184728" y="690111"/>
                  <a:pt x="1353644" y="720977"/>
                  <a:pt x="1440000" y="720000"/>
                </a:cubicBezTo>
                <a:cubicBezTo>
                  <a:pt x="1377791" y="797777"/>
                  <a:pt x="1172076" y="951154"/>
                  <a:pt x="1094400" y="1065600"/>
                </a:cubicBezTo>
                <a:cubicBezTo>
                  <a:pt x="1016724" y="1180046"/>
                  <a:pt x="854803" y="1254968"/>
                  <a:pt x="720000" y="1440000"/>
                </a:cubicBezTo>
                <a:cubicBezTo>
                  <a:pt x="531705" y="1305937"/>
                  <a:pt x="460649" y="1125194"/>
                  <a:pt x="345600" y="1065600"/>
                </a:cubicBezTo>
                <a:cubicBezTo>
                  <a:pt x="230551" y="1006006"/>
                  <a:pt x="200391" y="852858"/>
                  <a:pt x="0" y="720000"/>
                </a:cubicBez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99823571">
                  <a:prstGeom prst="down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>
                <a:latin typeface="Another Typewriter" pitchFamily="1" charset="0"/>
              </a:rPr>
              <a:t>m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48E1CAF0-7DE0-BFF2-3662-6106C0A4AB93}"/>
              </a:ext>
            </a:extLst>
          </p:cNvPr>
          <p:cNvSpPr/>
          <p:nvPr/>
        </p:nvSpPr>
        <p:spPr>
          <a:xfrm>
            <a:off x="2709000" y="1008527"/>
            <a:ext cx="1440000" cy="1440000"/>
          </a:xfrm>
          <a:custGeom>
            <a:avLst/>
            <a:gdLst>
              <a:gd name="connsiteX0" fmla="*/ 0 w 1440000"/>
              <a:gd name="connsiteY0" fmla="*/ 720000 h 1440000"/>
              <a:gd name="connsiteX1" fmla="*/ 352800 w 1440000"/>
              <a:gd name="connsiteY1" fmla="*/ 367200 h 1440000"/>
              <a:gd name="connsiteX2" fmla="*/ 720000 w 1440000"/>
              <a:gd name="connsiteY2" fmla="*/ 0 h 1440000"/>
              <a:gd name="connsiteX3" fmla="*/ 1094400 w 1440000"/>
              <a:gd name="connsiteY3" fmla="*/ 374400 h 1440000"/>
              <a:gd name="connsiteX4" fmla="*/ 1440000 w 1440000"/>
              <a:gd name="connsiteY4" fmla="*/ 720000 h 1440000"/>
              <a:gd name="connsiteX5" fmla="*/ 1080000 w 1440000"/>
              <a:gd name="connsiteY5" fmla="*/ 720000 h 1440000"/>
              <a:gd name="connsiteX6" fmla="*/ 1080000 w 1440000"/>
              <a:gd name="connsiteY6" fmla="*/ 1094400 h 1440000"/>
              <a:gd name="connsiteX7" fmla="*/ 1080000 w 1440000"/>
              <a:gd name="connsiteY7" fmla="*/ 1440000 h 1440000"/>
              <a:gd name="connsiteX8" fmla="*/ 720000 w 1440000"/>
              <a:gd name="connsiteY8" fmla="*/ 1440000 h 1440000"/>
              <a:gd name="connsiteX9" fmla="*/ 360000 w 1440000"/>
              <a:gd name="connsiteY9" fmla="*/ 1440000 h 1440000"/>
              <a:gd name="connsiteX10" fmla="*/ 360000 w 1440000"/>
              <a:gd name="connsiteY10" fmla="*/ 1072800 h 1440000"/>
              <a:gd name="connsiteX11" fmla="*/ 360000 w 1440000"/>
              <a:gd name="connsiteY11" fmla="*/ 720000 h 1440000"/>
              <a:gd name="connsiteX12" fmla="*/ 0 w 1440000"/>
              <a:gd name="connsiteY12" fmla="*/ 72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0000" h="1440000" extrusionOk="0">
                <a:moveTo>
                  <a:pt x="0" y="720000"/>
                </a:moveTo>
                <a:cubicBezTo>
                  <a:pt x="50848" y="622941"/>
                  <a:pt x="310184" y="478275"/>
                  <a:pt x="352800" y="367200"/>
                </a:cubicBezTo>
                <a:cubicBezTo>
                  <a:pt x="395416" y="256125"/>
                  <a:pt x="654716" y="100737"/>
                  <a:pt x="720000" y="0"/>
                </a:cubicBezTo>
                <a:cubicBezTo>
                  <a:pt x="890074" y="93497"/>
                  <a:pt x="909760" y="255811"/>
                  <a:pt x="1094400" y="374400"/>
                </a:cubicBezTo>
                <a:cubicBezTo>
                  <a:pt x="1279040" y="492989"/>
                  <a:pt x="1296326" y="635451"/>
                  <a:pt x="1440000" y="720000"/>
                </a:cubicBezTo>
                <a:cubicBezTo>
                  <a:pt x="1281686" y="727912"/>
                  <a:pt x="1179915" y="679097"/>
                  <a:pt x="1080000" y="720000"/>
                </a:cubicBezTo>
                <a:cubicBezTo>
                  <a:pt x="1093609" y="838317"/>
                  <a:pt x="1047081" y="974655"/>
                  <a:pt x="1080000" y="1094400"/>
                </a:cubicBezTo>
                <a:cubicBezTo>
                  <a:pt x="1112919" y="1214145"/>
                  <a:pt x="1063931" y="1308217"/>
                  <a:pt x="1080000" y="1440000"/>
                </a:cubicBezTo>
                <a:cubicBezTo>
                  <a:pt x="934909" y="1449059"/>
                  <a:pt x="863383" y="1398597"/>
                  <a:pt x="720000" y="1440000"/>
                </a:cubicBezTo>
                <a:cubicBezTo>
                  <a:pt x="576617" y="1481403"/>
                  <a:pt x="433560" y="1429269"/>
                  <a:pt x="360000" y="1440000"/>
                </a:cubicBezTo>
                <a:cubicBezTo>
                  <a:pt x="332582" y="1360889"/>
                  <a:pt x="379930" y="1225105"/>
                  <a:pt x="360000" y="1072800"/>
                </a:cubicBezTo>
                <a:cubicBezTo>
                  <a:pt x="340070" y="920495"/>
                  <a:pt x="377684" y="887078"/>
                  <a:pt x="360000" y="720000"/>
                </a:cubicBezTo>
                <a:cubicBezTo>
                  <a:pt x="225433" y="723079"/>
                  <a:pt x="119914" y="680115"/>
                  <a:pt x="0" y="720000"/>
                </a:cubicBez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up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>
                <a:latin typeface="Another Typewriter" pitchFamily="1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C8F5E6-9136-BE18-A48F-2D4BF224848A}"/>
              </a:ext>
            </a:extLst>
          </p:cNvPr>
          <p:cNvSpPr/>
          <p:nvPr/>
        </p:nvSpPr>
        <p:spPr>
          <a:xfrm>
            <a:off x="329453" y="2646833"/>
            <a:ext cx="6199094" cy="619909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8776C7-4EA9-B775-9018-0A1D08B270EF}"/>
              </a:ext>
            </a:extLst>
          </p:cNvPr>
          <p:cNvSpPr txBox="1"/>
          <p:nvPr/>
        </p:nvSpPr>
        <p:spPr>
          <a:xfrm>
            <a:off x="1828800" y="5513461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Another Typewriter" pitchFamily="1" charset="0"/>
              </a:rPr>
              <a:t>BSKG</a:t>
            </a:r>
            <a:r>
              <a:rPr lang="en-GB" sz="4000" dirty="0"/>
              <a:t> = _ _ _ _</a:t>
            </a:r>
          </a:p>
        </p:txBody>
      </p:sp>
    </p:spTree>
    <p:extLst>
      <p:ext uri="{BB962C8B-B14F-4D97-AF65-F5344CB8AC3E}">
        <p14:creationId xmlns:p14="http://schemas.microsoft.com/office/powerpoint/2010/main" val="322795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</TotalTime>
  <Words>8</Words>
  <Application>Microsoft Office PowerPoint</Application>
  <PresentationFormat>A4 Paper (210x297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Another Typewriter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Woolley</dc:creator>
  <cp:lastModifiedBy>Thomas Woolley</cp:lastModifiedBy>
  <cp:revision>3</cp:revision>
  <dcterms:created xsi:type="dcterms:W3CDTF">2023-06-28T12:10:25Z</dcterms:created>
  <dcterms:modified xsi:type="dcterms:W3CDTF">2023-06-28T13:06:04Z</dcterms:modified>
</cp:coreProperties>
</file>