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4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14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9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8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8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2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641-AA7E-4134-BA58-DC8A3671613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4DE22E-A44A-9FA4-BAB6-1583C9B0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2132"/>
              </p:ext>
            </p:extLst>
          </p:nvPr>
        </p:nvGraphicFramePr>
        <p:xfrm>
          <a:off x="3000600" y="492796"/>
          <a:ext cx="3600000" cy="116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234879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75371117"/>
                    </a:ext>
                  </a:extLst>
                </a:gridCol>
              </a:tblGrid>
              <a:tr h="4153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ENIGMA TILE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3589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5660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6054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092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165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973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0307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269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8986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136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630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3896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206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5435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039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884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4945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574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4633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9500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5367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1598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063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511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085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4237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5020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3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2708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5740C3-D431-911E-B51B-D91596B2E25A}"/>
              </a:ext>
            </a:extLst>
          </p:cNvPr>
          <p:cNvCxnSpPr>
            <a:cxnSpLocks/>
          </p:cNvCxnSpPr>
          <p:nvPr/>
        </p:nvCxnSpPr>
        <p:spPr>
          <a:xfrm>
            <a:off x="3315634" y="1470553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9D827-D923-0E7E-69FF-2A04CB48A278}"/>
              </a:ext>
            </a:extLst>
          </p:cNvPr>
          <p:cNvCxnSpPr>
            <a:cxnSpLocks/>
          </p:cNvCxnSpPr>
          <p:nvPr/>
        </p:nvCxnSpPr>
        <p:spPr>
          <a:xfrm flipV="1">
            <a:off x="3315632" y="1878328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22164A-E323-32B8-6878-F67A10EF86BB}"/>
              </a:ext>
            </a:extLst>
          </p:cNvPr>
          <p:cNvCxnSpPr>
            <a:cxnSpLocks/>
          </p:cNvCxnSpPr>
          <p:nvPr/>
        </p:nvCxnSpPr>
        <p:spPr>
          <a:xfrm flipV="1">
            <a:off x="3315632" y="1497326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99A06D-2D65-85DD-1141-C555C058A270}"/>
              </a:ext>
            </a:extLst>
          </p:cNvPr>
          <p:cNvCxnSpPr>
            <a:cxnSpLocks/>
          </p:cNvCxnSpPr>
          <p:nvPr/>
        </p:nvCxnSpPr>
        <p:spPr>
          <a:xfrm>
            <a:off x="3315634" y="2706333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3111EA-2D4B-A60B-0871-C5B89222A5BC}"/>
              </a:ext>
            </a:extLst>
          </p:cNvPr>
          <p:cNvCxnSpPr>
            <a:cxnSpLocks/>
          </p:cNvCxnSpPr>
          <p:nvPr/>
        </p:nvCxnSpPr>
        <p:spPr>
          <a:xfrm flipV="1">
            <a:off x="3315632" y="3114108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B1EEEC-DF55-E1F3-5ABA-B4BE165DE239}"/>
              </a:ext>
            </a:extLst>
          </p:cNvPr>
          <p:cNvCxnSpPr>
            <a:cxnSpLocks/>
          </p:cNvCxnSpPr>
          <p:nvPr/>
        </p:nvCxnSpPr>
        <p:spPr>
          <a:xfrm flipV="1">
            <a:off x="3315632" y="2733106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55A889-D563-8F54-0872-C4B563EB017B}"/>
              </a:ext>
            </a:extLst>
          </p:cNvPr>
          <p:cNvCxnSpPr>
            <a:cxnSpLocks/>
          </p:cNvCxnSpPr>
          <p:nvPr/>
        </p:nvCxnSpPr>
        <p:spPr>
          <a:xfrm>
            <a:off x="3315634" y="3942113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FF4054-E38D-D9D9-6710-2CC7C60A9321}"/>
              </a:ext>
            </a:extLst>
          </p:cNvPr>
          <p:cNvCxnSpPr>
            <a:cxnSpLocks/>
          </p:cNvCxnSpPr>
          <p:nvPr/>
        </p:nvCxnSpPr>
        <p:spPr>
          <a:xfrm flipV="1">
            <a:off x="3315632" y="4349888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519322-9C4E-4184-B459-DAA572E50854}"/>
              </a:ext>
            </a:extLst>
          </p:cNvPr>
          <p:cNvCxnSpPr>
            <a:cxnSpLocks/>
          </p:cNvCxnSpPr>
          <p:nvPr/>
        </p:nvCxnSpPr>
        <p:spPr>
          <a:xfrm flipV="1">
            <a:off x="3315632" y="3968886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475A49-2D2C-0DBE-AC2A-D412D42FD01D}"/>
              </a:ext>
            </a:extLst>
          </p:cNvPr>
          <p:cNvCxnSpPr>
            <a:cxnSpLocks/>
          </p:cNvCxnSpPr>
          <p:nvPr/>
        </p:nvCxnSpPr>
        <p:spPr>
          <a:xfrm>
            <a:off x="3315634" y="5234163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AAFC78-E281-19CD-7A79-9F2C764A4AAD}"/>
              </a:ext>
            </a:extLst>
          </p:cNvPr>
          <p:cNvCxnSpPr>
            <a:cxnSpLocks/>
          </p:cNvCxnSpPr>
          <p:nvPr/>
        </p:nvCxnSpPr>
        <p:spPr>
          <a:xfrm flipV="1">
            <a:off x="3315632" y="5641938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EFADD7-D1AF-6FCC-CE7C-63E0EF550998}"/>
              </a:ext>
            </a:extLst>
          </p:cNvPr>
          <p:cNvCxnSpPr>
            <a:cxnSpLocks/>
          </p:cNvCxnSpPr>
          <p:nvPr/>
        </p:nvCxnSpPr>
        <p:spPr>
          <a:xfrm flipV="1">
            <a:off x="3315632" y="5260936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6FECF0-97ED-3252-AB52-A7B15F6F13D6}"/>
              </a:ext>
            </a:extLst>
          </p:cNvPr>
          <p:cNvCxnSpPr>
            <a:cxnSpLocks/>
          </p:cNvCxnSpPr>
          <p:nvPr/>
        </p:nvCxnSpPr>
        <p:spPr>
          <a:xfrm>
            <a:off x="3315634" y="6464742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5F46F2-BD0B-900B-E2FC-2BC84B3783E4}"/>
              </a:ext>
            </a:extLst>
          </p:cNvPr>
          <p:cNvCxnSpPr>
            <a:cxnSpLocks/>
          </p:cNvCxnSpPr>
          <p:nvPr/>
        </p:nvCxnSpPr>
        <p:spPr>
          <a:xfrm flipV="1">
            <a:off x="3315632" y="6872517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C069BD-5F58-9F40-7EC7-0511165B616C}"/>
              </a:ext>
            </a:extLst>
          </p:cNvPr>
          <p:cNvCxnSpPr>
            <a:cxnSpLocks/>
          </p:cNvCxnSpPr>
          <p:nvPr/>
        </p:nvCxnSpPr>
        <p:spPr>
          <a:xfrm flipV="1">
            <a:off x="3315632" y="6491516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D8635F-B9BE-4690-49FD-EAC49E40244C}"/>
              </a:ext>
            </a:extLst>
          </p:cNvPr>
          <p:cNvCxnSpPr>
            <a:cxnSpLocks/>
          </p:cNvCxnSpPr>
          <p:nvPr/>
        </p:nvCxnSpPr>
        <p:spPr>
          <a:xfrm flipV="1">
            <a:off x="3344467" y="7705672"/>
            <a:ext cx="2912075" cy="41292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66ECFD-C960-8B0A-12A4-A03330A2B571}"/>
              </a:ext>
            </a:extLst>
          </p:cNvPr>
          <p:cNvCxnSpPr>
            <a:cxnSpLocks/>
          </p:cNvCxnSpPr>
          <p:nvPr/>
        </p:nvCxnSpPr>
        <p:spPr>
          <a:xfrm>
            <a:off x="3344465" y="7710819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32F63BC-F88D-3190-F1EC-E7B5C261AD30}"/>
              </a:ext>
            </a:extLst>
          </p:cNvPr>
          <p:cNvCxnSpPr>
            <a:cxnSpLocks/>
          </p:cNvCxnSpPr>
          <p:nvPr/>
        </p:nvCxnSpPr>
        <p:spPr>
          <a:xfrm flipV="1">
            <a:off x="3344467" y="8538825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CD3D69-50C0-9694-5CED-D9FE537CF6EE}"/>
              </a:ext>
            </a:extLst>
          </p:cNvPr>
          <p:cNvCxnSpPr>
            <a:cxnSpLocks/>
          </p:cNvCxnSpPr>
          <p:nvPr/>
        </p:nvCxnSpPr>
        <p:spPr>
          <a:xfrm>
            <a:off x="3344465" y="8946599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E3CE55-0AB3-6265-874A-36D97C9CC8F4}"/>
              </a:ext>
            </a:extLst>
          </p:cNvPr>
          <p:cNvCxnSpPr>
            <a:cxnSpLocks/>
          </p:cNvCxnSpPr>
          <p:nvPr/>
        </p:nvCxnSpPr>
        <p:spPr>
          <a:xfrm>
            <a:off x="3344465" y="8565598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A06564-67EA-4700-9ED3-A7FCFCA0DCBD}"/>
              </a:ext>
            </a:extLst>
          </p:cNvPr>
          <p:cNvCxnSpPr>
            <a:cxnSpLocks/>
          </p:cNvCxnSpPr>
          <p:nvPr/>
        </p:nvCxnSpPr>
        <p:spPr>
          <a:xfrm flipV="1">
            <a:off x="3344467" y="9830875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3DB960E-DD80-DE20-E513-43F03A50F50A}"/>
              </a:ext>
            </a:extLst>
          </p:cNvPr>
          <p:cNvCxnSpPr>
            <a:cxnSpLocks/>
          </p:cNvCxnSpPr>
          <p:nvPr/>
        </p:nvCxnSpPr>
        <p:spPr>
          <a:xfrm>
            <a:off x="3344465" y="10238649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7FB324-6592-8382-D579-2FFFCABD6117}"/>
              </a:ext>
            </a:extLst>
          </p:cNvPr>
          <p:cNvCxnSpPr>
            <a:cxnSpLocks/>
          </p:cNvCxnSpPr>
          <p:nvPr/>
        </p:nvCxnSpPr>
        <p:spPr>
          <a:xfrm>
            <a:off x="3344465" y="9857648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C50865-716B-3547-BE4B-F8B2F6B04D37}"/>
              </a:ext>
            </a:extLst>
          </p:cNvPr>
          <p:cNvCxnSpPr>
            <a:cxnSpLocks/>
          </p:cNvCxnSpPr>
          <p:nvPr/>
        </p:nvCxnSpPr>
        <p:spPr>
          <a:xfrm flipV="1">
            <a:off x="3344467" y="11061454"/>
            <a:ext cx="3027405" cy="815546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D830FC-5344-BA53-AFB9-E41BA7F3BC8A}"/>
              </a:ext>
            </a:extLst>
          </p:cNvPr>
          <p:cNvCxnSpPr>
            <a:cxnSpLocks/>
          </p:cNvCxnSpPr>
          <p:nvPr/>
        </p:nvCxnSpPr>
        <p:spPr>
          <a:xfrm>
            <a:off x="3387715" y="11469227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ADAC69-44A7-2E7A-7380-D25ADE47271F}"/>
              </a:ext>
            </a:extLst>
          </p:cNvPr>
          <p:cNvCxnSpPr>
            <a:cxnSpLocks/>
          </p:cNvCxnSpPr>
          <p:nvPr/>
        </p:nvCxnSpPr>
        <p:spPr>
          <a:xfrm>
            <a:off x="3344465" y="11088227"/>
            <a:ext cx="2940908" cy="38100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4DE22E-A44A-9FA4-BAB6-1583C9B0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59402"/>
              </p:ext>
            </p:extLst>
          </p:nvPr>
        </p:nvGraphicFramePr>
        <p:xfrm>
          <a:off x="3000600" y="492796"/>
          <a:ext cx="3600000" cy="116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234879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75371117"/>
                    </a:ext>
                  </a:extLst>
                </a:gridCol>
              </a:tblGrid>
              <a:tr h="4153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ENIGMA TILE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3589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3457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6054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092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165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973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0307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269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8986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136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630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3896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206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5435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039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884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4945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574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4633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9500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5367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1598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063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511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085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4237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5020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2708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7165A17-017E-1C8F-A617-6D5523FA141E}"/>
              </a:ext>
            </a:extLst>
          </p:cNvPr>
          <p:cNvGrpSpPr/>
          <p:nvPr/>
        </p:nvGrpSpPr>
        <p:grpSpPr>
          <a:xfrm>
            <a:off x="3315634" y="1470555"/>
            <a:ext cx="3027405" cy="2486756"/>
            <a:chOff x="1944032" y="-412676"/>
            <a:chExt cx="3027405" cy="248675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5740C3-D431-911E-B51B-D91596B2E25A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-412676"/>
              <a:ext cx="2940908" cy="1351649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19D827-D923-0E7E-69FF-2A04CB48A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5018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522164A-E323-32B8-6878-F67A10EF86BB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24128"/>
              <a:ext cx="2940908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99A06D-2D65-85DD-1141-C555C058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1258534"/>
              <a:ext cx="3027405" cy="815546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3111EA-2D4B-A60B-0871-C5B89222A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6663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7B1EEEC-DF55-E1F3-5ABA-B4BE165DE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285307"/>
              <a:ext cx="2940908" cy="3810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B2A4B0-3A81-72CC-0189-E3B8CC15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-370258"/>
              <a:ext cx="2940908" cy="865372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8A0F92-E631-8A25-276E-988711C2A27A}"/>
              </a:ext>
            </a:extLst>
          </p:cNvPr>
          <p:cNvGrpSpPr/>
          <p:nvPr/>
        </p:nvGrpSpPr>
        <p:grpSpPr>
          <a:xfrm flipV="1">
            <a:off x="3315633" y="4428603"/>
            <a:ext cx="3027405" cy="2486756"/>
            <a:chOff x="1944032" y="-412676"/>
            <a:chExt cx="3027405" cy="248675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5B70B8-69B6-C40C-CB8B-0C44888A4275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-412676"/>
              <a:ext cx="2940908" cy="1351649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D040B5-96BB-9C5F-0ACB-6C3691FDD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5018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7729E6-5711-BBAE-CCEF-1A873FBD0E4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24128"/>
              <a:ext cx="2940908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ECF10E-0D89-77B1-D073-4E584F0C248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1258534"/>
              <a:ext cx="3027405" cy="815546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89FB51-A130-EDF1-8B65-BEE54D677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6663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2F1EF2-420B-926B-4ACD-ECA2F9BD2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285307"/>
              <a:ext cx="2940908" cy="3810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62AD5-6196-50D9-E1D0-913FD96AC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-370258"/>
              <a:ext cx="2940908" cy="865372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6463B6-740F-A817-7D88-BE0056A3246E}"/>
              </a:ext>
            </a:extLst>
          </p:cNvPr>
          <p:cNvGrpSpPr/>
          <p:nvPr/>
        </p:nvGrpSpPr>
        <p:grpSpPr>
          <a:xfrm flipH="1" flipV="1">
            <a:off x="3272384" y="7317733"/>
            <a:ext cx="3027405" cy="2486756"/>
            <a:chOff x="1944032" y="-412676"/>
            <a:chExt cx="3027405" cy="24867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D899E4-84BD-8D30-D766-E4C11B6D23DD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-412676"/>
              <a:ext cx="2940908" cy="1351649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1606DC-F26F-88A0-768D-593E54736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5018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D36B5C-686B-EA8A-922F-F230AB141ADD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24128"/>
              <a:ext cx="2940908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5E8957-9863-371B-68F5-2D9295365F1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032" y="1258534"/>
              <a:ext cx="3027405" cy="815546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B9DC51-3AF1-25B9-EDD0-DB9F07903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666307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E4B586-364C-16B8-12E4-B9CACFC42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1285307"/>
              <a:ext cx="2940908" cy="3810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80D0DD-2394-C125-A071-EE493A261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032" y="-370258"/>
              <a:ext cx="2940908" cy="865372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F04AE0-359E-E701-82DA-C0003A259D70}"/>
              </a:ext>
            </a:extLst>
          </p:cNvPr>
          <p:cNvCxnSpPr>
            <a:cxnSpLocks/>
          </p:cNvCxnSpPr>
          <p:nvPr/>
        </p:nvCxnSpPr>
        <p:spPr>
          <a:xfrm flipH="1">
            <a:off x="3315631" y="10142054"/>
            <a:ext cx="2940908" cy="135164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92E6F-E548-EE93-782F-27DC83CFFC9D}"/>
              </a:ext>
            </a:extLst>
          </p:cNvPr>
          <p:cNvCxnSpPr>
            <a:cxnSpLocks/>
          </p:cNvCxnSpPr>
          <p:nvPr/>
        </p:nvCxnSpPr>
        <p:spPr>
          <a:xfrm flipH="1" flipV="1">
            <a:off x="3315631" y="11056537"/>
            <a:ext cx="2940908" cy="40777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6D8D83-1F63-FB65-4101-9F162AE9F6D3}"/>
              </a:ext>
            </a:extLst>
          </p:cNvPr>
          <p:cNvCxnSpPr>
            <a:cxnSpLocks/>
          </p:cNvCxnSpPr>
          <p:nvPr/>
        </p:nvCxnSpPr>
        <p:spPr>
          <a:xfrm flipH="1">
            <a:off x="3315631" y="10578856"/>
            <a:ext cx="2940908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5382D0-75A8-D06A-37C3-D3204472CBDD}"/>
              </a:ext>
            </a:extLst>
          </p:cNvPr>
          <p:cNvCxnSpPr>
            <a:cxnSpLocks/>
          </p:cNvCxnSpPr>
          <p:nvPr/>
        </p:nvCxnSpPr>
        <p:spPr>
          <a:xfrm flipH="1" flipV="1">
            <a:off x="3315631" y="10184470"/>
            <a:ext cx="2940908" cy="168921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71AC00-7B82-F6AB-D490-DD8D349C96A6}"/>
              </a:ext>
            </a:extLst>
          </p:cNvPr>
          <p:cNvCxnSpPr>
            <a:cxnSpLocks/>
          </p:cNvCxnSpPr>
          <p:nvPr/>
        </p:nvCxnSpPr>
        <p:spPr>
          <a:xfrm flipH="1">
            <a:off x="3358879" y="11056537"/>
            <a:ext cx="2897660" cy="83534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4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4DE22E-A44A-9FA4-BAB6-1583C9B0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82526"/>
              </p:ext>
            </p:extLst>
          </p:nvPr>
        </p:nvGraphicFramePr>
        <p:xfrm>
          <a:off x="3000600" y="492796"/>
          <a:ext cx="3600000" cy="116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234879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75371117"/>
                    </a:ext>
                  </a:extLst>
                </a:gridCol>
              </a:tblGrid>
              <a:tr h="4153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ENIGMA TILE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3589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3457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6054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092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165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973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0307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2698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8986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1364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630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3896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206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5435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039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884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49459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574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4633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9500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5367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15988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0631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51180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0857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42376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50205"/>
                  </a:ext>
                </a:extLst>
              </a:tr>
              <a:tr h="415385">
                <a:tc>
                  <a:txBody>
                    <a:bodyPr/>
                    <a:lstStyle/>
                    <a:p>
                      <a:r>
                        <a:rPr lang="en-GB" sz="18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2708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3413D-6155-21FF-F24E-2E59BBD91FF6}"/>
              </a:ext>
            </a:extLst>
          </p:cNvPr>
          <p:cNvGrpSpPr/>
          <p:nvPr/>
        </p:nvGrpSpPr>
        <p:grpSpPr>
          <a:xfrm flipV="1">
            <a:off x="3272384" y="1470557"/>
            <a:ext cx="3070655" cy="10421329"/>
            <a:chOff x="1900782" y="22755"/>
            <a:chExt cx="3070655" cy="104213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165A17-017E-1C8F-A617-6D5523FA141E}"/>
                </a:ext>
              </a:extLst>
            </p:cNvPr>
            <p:cNvGrpSpPr/>
            <p:nvPr/>
          </p:nvGrpSpPr>
          <p:grpSpPr>
            <a:xfrm>
              <a:off x="1944032" y="22755"/>
              <a:ext cx="3027405" cy="2486756"/>
              <a:chOff x="1944032" y="-412676"/>
              <a:chExt cx="3027405" cy="248675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D5740C3-D431-911E-B51B-D91596B2E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-412676"/>
                <a:ext cx="2940908" cy="1351649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19D827-D923-0E7E-69FF-2A04CB48A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5018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522164A-E323-32B8-6878-F67A10EF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24128"/>
                <a:ext cx="2940908" cy="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999A06D-2D65-85DD-1141-C555C058A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1258534"/>
                <a:ext cx="3027405" cy="815546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03111EA-2D4B-A60B-0871-C5B89222A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6663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7B1EEEC-DF55-E1F3-5ABA-B4BE165DE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285307"/>
                <a:ext cx="2940908" cy="38100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8B2A4B0-3A81-72CC-0189-E3B8CC157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-370258"/>
                <a:ext cx="2940908" cy="865372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8A0F92-E631-8A25-276E-988711C2A27A}"/>
                </a:ext>
              </a:extLst>
            </p:cNvPr>
            <p:cNvGrpSpPr/>
            <p:nvPr/>
          </p:nvGrpSpPr>
          <p:grpSpPr>
            <a:xfrm flipV="1">
              <a:off x="1944031" y="2980803"/>
              <a:ext cx="3027405" cy="2486756"/>
              <a:chOff x="1944032" y="-412676"/>
              <a:chExt cx="3027405" cy="248675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05B70B8-69B6-C40C-CB8B-0C44888A4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-412676"/>
                <a:ext cx="2940908" cy="1351649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BD040B5-96BB-9C5F-0ACB-6C3691FDD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5018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7729E6-5711-BBAE-CCEF-1A873FBD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24128"/>
                <a:ext cx="2940908" cy="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ECF10E-0D89-77B1-D073-4E584F0C2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1258534"/>
                <a:ext cx="3027405" cy="815546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89FB51-A130-EDF1-8B65-BEE54D6779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6663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D2F1EF2-420B-926B-4ACD-ECA2F9BD22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285307"/>
                <a:ext cx="2940908" cy="38100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BB62AD5-6196-50D9-E1D0-913FD96AC3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-370258"/>
                <a:ext cx="2940908" cy="865372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463B6-740F-A817-7D88-BE0056A3246E}"/>
                </a:ext>
              </a:extLst>
            </p:cNvPr>
            <p:cNvGrpSpPr/>
            <p:nvPr/>
          </p:nvGrpSpPr>
          <p:grpSpPr>
            <a:xfrm flipH="1" flipV="1">
              <a:off x="1900782" y="5869933"/>
              <a:ext cx="3027405" cy="2486756"/>
              <a:chOff x="1944032" y="-412676"/>
              <a:chExt cx="3027405" cy="248675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8D899E4-84BD-8D30-D766-E4C11B6D2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-412676"/>
                <a:ext cx="2940908" cy="1351649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1606DC-F26F-88A0-768D-593E54736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5018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3D36B5C-686B-EA8A-922F-F230AB14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24128"/>
                <a:ext cx="2940908" cy="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65E8957-9863-371B-68F5-2D9295365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032" y="1258534"/>
                <a:ext cx="3027405" cy="815546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2B9DC51-3AF1-25B9-EDD0-DB9F07903C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666307"/>
                <a:ext cx="2940908" cy="407773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2E4B586-364C-16B8-12E4-B9CACFC42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1285307"/>
                <a:ext cx="2940908" cy="381000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80D0DD-2394-C125-A071-EE493A261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4032" y="-370258"/>
                <a:ext cx="2940908" cy="865372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F04AE0-359E-E701-82DA-C0003A259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031" y="8694252"/>
              <a:ext cx="2940908" cy="1351649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C92E6F-E548-EE93-782F-27DC83CFF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4031" y="9608735"/>
              <a:ext cx="2940908" cy="407773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6D8D83-1F63-FB65-4101-9F162AE9F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031" y="9131056"/>
              <a:ext cx="2940908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5382D0-75A8-D06A-37C3-D3204472CB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4031" y="8736670"/>
              <a:ext cx="2940908" cy="1689212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1AC00-7B82-F6AB-D490-DD8D349C9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7279" y="9608735"/>
              <a:ext cx="2897660" cy="835349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940</TotalTime>
  <Words>171</Words>
  <Application>Microsoft Office PowerPoint</Application>
  <PresentationFormat>A3 Paper (297x420 mm)</PresentationFormat>
  <Paragraphs>165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8</cp:revision>
  <dcterms:created xsi:type="dcterms:W3CDTF">2023-04-07T07:19:43Z</dcterms:created>
  <dcterms:modified xsi:type="dcterms:W3CDTF">2023-04-11T12:08:12Z</dcterms:modified>
</cp:coreProperties>
</file>