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9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0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68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7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6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4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30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99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E01-1E0A-427E-9F88-DBC7092FF7EB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A07C-37A1-44F4-8173-0D9789977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2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europe with black text&#10;&#10;Description automatically generated with low confidence">
            <a:extLst>
              <a:ext uri="{FF2B5EF4-FFF2-40B4-BE49-F238E27FC236}">
                <a16:creationId xmlns:a16="http://schemas.microsoft.com/office/drawing/2014/main" id="{B441B429-3528-4291-4772-9D80C2306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90"/>
            <a:ext cx="12801599" cy="9645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D16AB-48F3-D462-51B5-69CB28CC900E}"/>
              </a:ext>
            </a:extLst>
          </p:cNvPr>
          <p:cNvSpPr txBox="1"/>
          <p:nvPr/>
        </p:nvSpPr>
        <p:spPr>
          <a:xfrm>
            <a:off x="8228214" y="35462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5B75-640A-D485-5E72-CE0DA6577DC9}"/>
              </a:ext>
            </a:extLst>
          </p:cNvPr>
          <p:cNvSpPr txBox="1"/>
          <p:nvPr/>
        </p:nvSpPr>
        <p:spPr>
          <a:xfrm>
            <a:off x="5659028" y="2633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F9241-34BE-7582-D6DF-65A0B47D601F}"/>
              </a:ext>
            </a:extLst>
          </p:cNvPr>
          <p:cNvSpPr txBox="1"/>
          <p:nvPr/>
        </p:nvSpPr>
        <p:spPr>
          <a:xfrm>
            <a:off x="5038927" y="417640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4887B-8C63-BC91-E853-0510AC90FC94}"/>
              </a:ext>
            </a:extLst>
          </p:cNvPr>
          <p:cNvSpPr txBox="1"/>
          <p:nvPr/>
        </p:nvSpPr>
        <p:spPr>
          <a:xfrm>
            <a:off x="6169814" y="4312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27CAE-36B3-7860-5788-61246640FBA1}"/>
              </a:ext>
            </a:extLst>
          </p:cNvPr>
          <p:cNvSpPr txBox="1"/>
          <p:nvPr/>
        </p:nvSpPr>
        <p:spPr>
          <a:xfrm>
            <a:off x="3375497" y="44256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3EA1-877A-10D3-E912-13CB811C22CA}"/>
              </a:ext>
            </a:extLst>
          </p:cNvPr>
          <p:cNvSpPr txBox="1"/>
          <p:nvPr/>
        </p:nvSpPr>
        <p:spPr>
          <a:xfrm>
            <a:off x="3803514" y="51199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4F8FF-94AE-EF85-B67C-B1572399C57E}"/>
              </a:ext>
            </a:extLst>
          </p:cNvPr>
          <p:cNvSpPr txBox="1"/>
          <p:nvPr/>
        </p:nvSpPr>
        <p:spPr>
          <a:xfrm>
            <a:off x="1423481" y="636513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F726F-AE5B-316F-C6A1-A22757F798C8}"/>
              </a:ext>
            </a:extLst>
          </p:cNvPr>
          <p:cNvSpPr txBox="1"/>
          <p:nvPr/>
        </p:nvSpPr>
        <p:spPr>
          <a:xfrm>
            <a:off x="3810164" y="758433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1DA20-F39A-B3FE-C4ED-3458F053672D}"/>
              </a:ext>
            </a:extLst>
          </p:cNvPr>
          <p:cNvSpPr txBox="1"/>
          <p:nvPr/>
        </p:nvSpPr>
        <p:spPr>
          <a:xfrm>
            <a:off x="2143327" y="75389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EA1C2-307A-7D38-04B7-8E0161C40D98}"/>
              </a:ext>
            </a:extLst>
          </p:cNvPr>
          <p:cNvSpPr txBox="1"/>
          <p:nvPr/>
        </p:nvSpPr>
        <p:spPr>
          <a:xfrm>
            <a:off x="11527276" y="599580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E138E3-BCF0-D6C7-6B53-7EF3B13C2574}"/>
              </a:ext>
            </a:extLst>
          </p:cNvPr>
          <p:cNvSpPr txBox="1"/>
          <p:nvPr/>
        </p:nvSpPr>
        <p:spPr>
          <a:xfrm>
            <a:off x="7817796" y="281777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4B2A6-A6E5-EABD-C552-879F3252C734}"/>
              </a:ext>
            </a:extLst>
          </p:cNvPr>
          <p:cNvSpPr txBox="1"/>
          <p:nvPr/>
        </p:nvSpPr>
        <p:spPr>
          <a:xfrm>
            <a:off x="5817987" y="51199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05F9A-E927-4D2C-1DE7-AF44187D3E46}"/>
              </a:ext>
            </a:extLst>
          </p:cNvPr>
          <p:cNvSpPr txBox="1"/>
          <p:nvPr/>
        </p:nvSpPr>
        <p:spPr>
          <a:xfrm>
            <a:off x="4278529" y="27689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22DFF-EAAE-266A-86BE-7C502F72FE97}"/>
              </a:ext>
            </a:extLst>
          </p:cNvPr>
          <p:cNvSpPr txBox="1"/>
          <p:nvPr/>
        </p:nvSpPr>
        <p:spPr>
          <a:xfrm>
            <a:off x="5664740" y="5489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290491-A8E1-1004-5DBB-B4DB91B6C8A2}"/>
              </a:ext>
            </a:extLst>
          </p:cNvPr>
          <p:cNvSpPr txBox="1"/>
          <p:nvPr/>
        </p:nvSpPr>
        <p:spPr>
          <a:xfrm>
            <a:off x="4802220" y="554152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1160B-92DD-3D20-A22F-BE19BD08A46B}"/>
              </a:ext>
            </a:extLst>
          </p:cNvPr>
          <p:cNvSpPr txBox="1"/>
          <p:nvPr/>
        </p:nvSpPr>
        <p:spPr>
          <a:xfrm>
            <a:off x="5372910" y="6598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6D474-B66C-FF7B-CE17-11030574DD5B}"/>
              </a:ext>
            </a:extLst>
          </p:cNvPr>
          <p:cNvSpPr txBox="1"/>
          <p:nvPr/>
        </p:nvSpPr>
        <p:spPr>
          <a:xfrm>
            <a:off x="4732433" y="71011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0EBCBE-453D-8545-9F60-55644744AFFF}"/>
              </a:ext>
            </a:extLst>
          </p:cNvPr>
          <p:cNvSpPr txBox="1"/>
          <p:nvPr/>
        </p:nvSpPr>
        <p:spPr>
          <a:xfrm>
            <a:off x="2769140" y="55415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4E181-0FBC-1F89-3B77-8C2A0BC7A895}"/>
              </a:ext>
            </a:extLst>
          </p:cNvPr>
          <p:cNvSpPr txBox="1"/>
          <p:nvPr/>
        </p:nvSpPr>
        <p:spPr>
          <a:xfrm>
            <a:off x="3728936" y="4176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10FB7-14F3-236C-E1B1-768116DAD768}"/>
              </a:ext>
            </a:extLst>
          </p:cNvPr>
          <p:cNvSpPr txBox="1"/>
          <p:nvPr/>
        </p:nvSpPr>
        <p:spPr>
          <a:xfrm>
            <a:off x="4028947" y="3508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B9A9C-3FE6-46AF-9764-3BB3B45BE24A}"/>
              </a:ext>
            </a:extLst>
          </p:cNvPr>
          <p:cNvSpPr txBox="1"/>
          <p:nvPr/>
        </p:nvSpPr>
        <p:spPr>
          <a:xfrm>
            <a:off x="4871254" y="4674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9BA56C-1947-ACF2-6992-DC09590564DB}"/>
              </a:ext>
            </a:extLst>
          </p:cNvPr>
          <p:cNvSpPr txBox="1"/>
          <p:nvPr/>
        </p:nvSpPr>
        <p:spPr>
          <a:xfrm>
            <a:off x="7921720" y="50241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70D08D-AAA4-DC0B-5DE5-E31A5EB5CD9E}"/>
              </a:ext>
            </a:extLst>
          </p:cNvPr>
          <p:cNvSpPr txBox="1"/>
          <p:nvPr/>
        </p:nvSpPr>
        <p:spPr>
          <a:xfrm>
            <a:off x="7201729" y="4489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B3070D-A254-8C5A-8D6B-E45B92382502}"/>
              </a:ext>
            </a:extLst>
          </p:cNvPr>
          <p:cNvSpPr txBox="1"/>
          <p:nvPr/>
        </p:nvSpPr>
        <p:spPr>
          <a:xfrm>
            <a:off x="7140101" y="5811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E333BA-886F-7702-53F0-01F0722DC766}"/>
              </a:ext>
            </a:extLst>
          </p:cNvPr>
          <p:cNvSpPr txBox="1"/>
          <p:nvPr/>
        </p:nvSpPr>
        <p:spPr>
          <a:xfrm>
            <a:off x="6621293" y="6517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59716-B2A2-2979-F97D-EA972D903841}"/>
              </a:ext>
            </a:extLst>
          </p:cNvPr>
          <p:cNvSpPr txBox="1"/>
          <p:nvPr/>
        </p:nvSpPr>
        <p:spPr>
          <a:xfrm>
            <a:off x="3738663" y="65306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7181C-1393-3AE3-F9D5-0DE3EEB4BA8A}"/>
              </a:ext>
            </a:extLst>
          </p:cNvPr>
          <p:cNvSpPr txBox="1"/>
          <p:nvPr/>
        </p:nvSpPr>
        <p:spPr>
          <a:xfrm>
            <a:off x="9848417" y="47247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448810-5C99-A872-514C-CD20C30073AA}"/>
              </a:ext>
            </a:extLst>
          </p:cNvPr>
          <p:cNvSpPr txBox="1"/>
          <p:nvPr/>
        </p:nvSpPr>
        <p:spPr>
          <a:xfrm>
            <a:off x="9766570" y="669555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66BA6B-B4DC-BB03-4864-B6C9D654D711}"/>
              </a:ext>
            </a:extLst>
          </p:cNvPr>
          <p:cNvSpPr txBox="1"/>
          <p:nvPr/>
        </p:nvSpPr>
        <p:spPr>
          <a:xfrm>
            <a:off x="9460076" y="6070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908749-E45A-F3CE-66D0-E9B09D446EBE}"/>
              </a:ext>
            </a:extLst>
          </p:cNvPr>
          <p:cNvSpPr txBox="1"/>
          <p:nvPr/>
        </p:nvSpPr>
        <p:spPr>
          <a:xfrm>
            <a:off x="6921375" y="7253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9468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europe with black text&#10;&#10;Description automatically generated with low confidence">
            <a:extLst>
              <a:ext uri="{FF2B5EF4-FFF2-40B4-BE49-F238E27FC236}">
                <a16:creationId xmlns:a16="http://schemas.microsoft.com/office/drawing/2014/main" id="{B441B429-3528-4291-4772-9D80C2306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90"/>
            <a:ext cx="12801599" cy="9645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D16AB-48F3-D462-51B5-69CB28CC900E}"/>
              </a:ext>
            </a:extLst>
          </p:cNvPr>
          <p:cNvSpPr txBox="1"/>
          <p:nvPr/>
        </p:nvSpPr>
        <p:spPr>
          <a:xfrm>
            <a:off x="8228214" y="35462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5B75-640A-D485-5E72-CE0DA6577DC9}"/>
              </a:ext>
            </a:extLst>
          </p:cNvPr>
          <p:cNvSpPr txBox="1"/>
          <p:nvPr/>
        </p:nvSpPr>
        <p:spPr>
          <a:xfrm>
            <a:off x="5659028" y="2633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F9241-34BE-7582-D6DF-65A0B47D601F}"/>
              </a:ext>
            </a:extLst>
          </p:cNvPr>
          <p:cNvSpPr txBox="1"/>
          <p:nvPr/>
        </p:nvSpPr>
        <p:spPr>
          <a:xfrm>
            <a:off x="5038927" y="417640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4887B-8C63-BC91-E853-0510AC90FC94}"/>
              </a:ext>
            </a:extLst>
          </p:cNvPr>
          <p:cNvSpPr txBox="1"/>
          <p:nvPr/>
        </p:nvSpPr>
        <p:spPr>
          <a:xfrm>
            <a:off x="6169814" y="4312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27CAE-36B3-7860-5788-61246640FBA1}"/>
              </a:ext>
            </a:extLst>
          </p:cNvPr>
          <p:cNvSpPr txBox="1"/>
          <p:nvPr/>
        </p:nvSpPr>
        <p:spPr>
          <a:xfrm>
            <a:off x="3375497" y="44256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3EA1-877A-10D3-E912-13CB811C22CA}"/>
              </a:ext>
            </a:extLst>
          </p:cNvPr>
          <p:cNvSpPr txBox="1"/>
          <p:nvPr/>
        </p:nvSpPr>
        <p:spPr>
          <a:xfrm>
            <a:off x="3803514" y="51199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4F8FF-94AE-EF85-B67C-B1572399C57E}"/>
              </a:ext>
            </a:extLst>
          </p:cNvPr>
          <p:cNvSpPr txBox="1"/>
          <p:nvPr/>
        </p:nvSpPr>
        <p:spPr>
          <a:xfrm>
            <a:off x="1423481" y="636513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F726F-AE5B-316F-C6A1-A22757F798C8}"/>
              </a:ext>
            </a:extLst>
          </p:cNvPr>
          <p:cNvSpPr txBox="1"/>
          <p:nvPr/>
        </p:nvSpPr>
        <p:spPr>
          <a:xfrm>
            <a:off x="3810164" y="758433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1DA20-F39A-B3FE-C4ED-3458F053672D}"/>
              </a:ext>
            </a:extLst>
          </p:cNvPr>
          <p:cNvSpPr txBox="1"/>
          <p:nvPr/>
        </p:nvSpPr>
        <p:spPr>
          <a:xfrm>
            <a:off x="2143327" y="75389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EA1C2-307A-7D38-04B7-8E0161C40D98}"/>
              </a:ext>
            </a:extLst>
          </p:cNvPr>
          <p:cNvSpPr txBox="1"/>
          <p:nvPr/>
        </p:nvSpPr>
        <p:spPr>
          <a:xfrm>
            <a:off x="11527276" y="599580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E138E3-BCF0-D6C7-6B53-7EF3B13C2574}"/>
              </a:ext>
            </a:extLst>
          </p:cNvPr>
          <p:cNvSpPr txBox="1"/>
          <p:nvPr/>
        </p:nvSpPr>
        <p:spPr>
          <a:xfrm>
            <a:off x="7817796" y="281777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4B2A6-A6E5-EABD-C552-879F3252C734}"/>
              </a:ext>
            </a:extLst>
          </p:cNvPr>
          <p:cNvSpPr txBox="1"/>
          <p:nvPr/>
        </p:nvSpPr>
        <p:spPr>
          <a:xfrm>
            <a:off x="5817987" y="51199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05F9A-E927-4D2C-1DE7-AF44187D3E46}"/>
              </a:ext>
            </a:extLst>
          </p:cNvPr>
          <p:cNvSpPr txBox="1"/>
          <p:nvPr/>
        </p:nvSpPr>
        <p:spPr>
          <a:xfrm>
            <a:off x="4278529" y="27689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22DFF-EAAE-266A-86BE-7C502F72FE97}"/>
              </a:ext>
            </a:extLst>
          </p:cNvPr>
          <p:cNvSpPr txBox="1"/>
          <p:nvPr/>
        </p:nvSpPr>
        <p:spPr>
          <a:xfrm>
            <a:off x="5664740" y="5489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290491-A8E1-1004-5DBB-B4DB91B6C8A2}"/>
              </a:ext>
            </a:extLst>
          </p:cNvPr>
          <p:cNvSpPr txBox="1"/>
          <p:nvPr/>
        </p:nvSpPr>
        <p:spPr>
          <a:xfrm>
            <a:off x="4802220" y="554152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1160B-92DD-3D20-A22F-BE19BD08A46B}"/>
              </a:ext>
            </a:extLst>
          </p:cNvPr>
          <p:cNvSpPr txBox="1"/>
          <p:nvPr/>
        </p:nvSpPr>
        <p:spPr>
          <a:xfrm>
            <a:off x="5372910" y="6598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6D474-B66C-FF7B-CE17-11030574DD5B}"/>
              </a:ext>
            </a:extLst>
          </p:cNvPr>
          <p:cNvSpPr txBox="1"/>
          <p:nvPr/>
        </p:nvSpPr>
        <p:spPr>
          <a:xfrm>
            <a:off x="4732433" y="71011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0EBCBE-453D-8545-9F60-55644744AFFF}"/>
              </a:ext>
            </a:extLst>
          </p:cNvPr>
          <p:cNvSpPr txBox="1"/>
          <p:nvPr/>
        </p:nvSpPr>
        <p:spPr>
          <a:xfrm>
            <a:off x="2769140" y="55415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4E181-0FBC-1F89-3B77-8C2A0BC7A895}"/>
              </a:ext>
            </a:extLst>
          </p:cNvPr>
          <p:cNvSpPr txBox="1"/>
          <p:nvPr/>
        </p:nvSpPr>
        <p:spPr>
          <a:xfrm>
            <a:off x="3728936" y="4176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10FB7-14F3-236C-E1B1-768116DAD768}"/>
              </a:ext>
            </a:extLst>
          </p:cNvPr>
          <p:cNvSpPr txBox="1"/>
          <p:nvPr/>
        </p:nvSpPr>
        <p:spPr>
          <a:xfrm>
            <a:off x="4028947" y="3508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B9A9C-3FE6-46AF-9764-3BB3B45BE24A}"/>
              </a:ext>
            </a:extLst>
          </p:cNvPr>
          <p:cNvSpPr txBox="1"/>
          <p:nvPr/>
        </p:nvSpPr>
        <p:spPr>
          <a:xfrm>
            <a:off x="4871254" y="4674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9BA56C-1947-ACF2-6992-DC09590564DB}"/>
              </a:ext>
            </a:extLst>
          </p:cNvPr>
          <p:cNvSpPr txBox="1"/>
          <p:nvPr/>
        </p:nvSpPr>
        <p:spPr>
          <a:xfrm>
            <a:off x="7921720" y="50241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70D08D-AAA4-DC0B-5DE5-E31A5EB5CD9E}"/>
              </a:ext>
            </a:extLst>
          </p:cNvPr>
          <p:cNvSpPr txBox="1"/>
          <p:nvPr/>
        </p:nvSpPr>
        <p:spPr>
          <a:xfrm>
            <a:off x="7201729" y="4489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B3070D-A254-8C5A-8D6B-E45B92382502}"/>
              </a:ext>
            </a:extLst>
          </p:cNvPr>
          <p:cNvSpPr txBox="1"/>
          <p:nvPr/>
        </p:nvSpPr>
        <p:spPr>
          <a:xfrm>
            <a:off x="7140101" y="5811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E333BA-886F-7702-53F0-01F0722DC766}"/>
              </a:ext>
            </a:extLst>
          </p:cNvPr>
          <p:cNvSpPr txBox="1"/>
          <p:nvPr/>
        </p:nvSpPr>
        <p:spPr>
          <a:xfrm>
            <a:off x="6621293" y="6517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59716-B2A2-2979-F97D-EA972D903841}"/>
              </a:ext>
            </a:extLst>
          </p:cNvPr>
          <p:cNvSpPr txBox="1"/>
          <p:nvPr/>
        </p:nvSpPr>
        <p:spPr>
          <a:xfrm>
            <a:off x="3738663" y="65306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7181C-1393-3AE3-F9D5-0DE3EEB4BA8A}"/>
              </a:ext>
            </a:extLst>
          </p:cNvPr>
          <p:cNvSpPr txBox="1"/>
          <p:nvPr/>
        </p:nvSpPr>
        <p:spPr>
          <a:xfrm>
            <a:off x="9848417" y="47247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448810-5C99-A872-514C-CD20C30073AA}"/>
              </a:ext>
            </a:extLst>
          </p:cNvPr>
          <p:cNvSpPr txBox="1"/>
          <p:nvPr/>
        </p:nvSpPr>
        <p:spPr>
          <a:xfrm>
            <a:off x="9766570" y="669555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66BA6B-B4DC-BB03-4864-B6C9D654D711}"/>
              </a:ext>
            </a:extLst>
          </p:cNvPr>
          <p:cNvSpPr txBox="1"/>
          <p:nvPr/>
        </p:nvSpPr>
        <p:spPr>
          <a:xfrm>
            <a:off x="9460076" y="6070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908749-E45A-F3CE-66D0-E9B09D446EBE}"/>
              </a:ext>
            </a:extLst>
          </p:cNvPr>
          <p:cNvSpPr txBox="1"/>
          <p:nvPr/>
        </p:nvSpPr>
        <p:spPr>
          <a:xfrm>
            <a:off x="6921375" y="7253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other Typewriter" pitchFamily="1" charset="0"/>
              </a:rPr>
              <a:t>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00D21-9C95-0E2B-4192-AB686BFAA759}"/>
              </a:ext>
            </a:extLst>
          </p:cNvPr>
          <p:cNvCxnSpPr>
            <a:cxnSpLocks/>
          </p:cNvCxnSpPr>
          <p:nvPr/>
        </p:nvCxnSpPr>
        <p:spPr>
          <a:xfrm flipV="1">
            <a:off x="7594060" y="3453384"/>
            <a:ext cx="1354868" cy="65168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73B00D-E827-8F7E-7E69-C0202331A8BE}"/>
              </a:ext>
            </a:extLst>
          </p:cNvPr>
          <p:cNvCxnSpPr>
            <a:cxnSpLocks/>
          </p:cNvCxnSpPr>
          <p:nvPr/>
        </p:nvCxnSpPr>
        <p:spPr>
          <a:xfrm>
            <a:off x="5354836" y="2725494"/>
            <a:ext cx="910070" cy="19620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C4979E-800E-A46D-9E5D-4408353DE5C3}"/>
              </a:ext>
            </a:extLst>
          </p:cNvPr>
          <p:cNvCxnSpPr>
            <a:cxnSpLocks/>
          </p:cNvCxnSpPr>
          <p:nvPr/>
        </p:nvCxnSpPr>
        <p:spPr>
          <a:xfrm>
            <a:off x="4278529" y="4293870"/>
            <a:ext cx="1247628" cy="13173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9C68D0-21EB-BBD7-7160-45A2981061DE}"/>
              </a:ext>
            </a:extLst>
          </p:cNvPr>
          <p:cNvCxnSpPr>
            <a:cxnSpLocks/>
          </p:cNvCxnSpPr>
          <p:nvPr/>
        </p:nvCxnSpPr>
        <p:spPr>
          <a:xfrm>
            <a:off x="5526157" y="4448624"/>
            <a:ext cx="1148963" cy="8074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FD8FB1-93CE-DF8C-09A0-9E74DD25DF2F}"/>
              </a:ext>
            </a:extLst>
          </p:cNvPr>
          <p:cNvCxnSpPr>
            <a:cxnSpLocks/>
          </p:cNvCxnSpPr>
          <p:nvPr/>
        </p:nvCxnSpPr>
        <p:spPr>
          <a:xfrm>
            <a:off x="5627370" y="5024177"/>
            <a:ext cx="747655" cy="60063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9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60</Words>
  <Application>Microsoft Office PowerPoint</Application>
  <PresentationFormat>A3 Paper (297x420 mm)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Another Typewriter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1</cp:revision>
  <dcterms:created xsi:type="dcterms:W3CDTF">2023-06-28T12:22:51Z</dcterms:created>
  <dcterms:modified xsi:type="dcterms:W3CDTF">2023-06-28T12:35:03Z</dcterms:modified>
</cp:coreProperties>
</file>