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5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16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1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0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60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5AF6-DB98-4010-9B32-F374FC91419F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eige">
            <a:extLst>
              <a:ext uri="{FF2B5EF4-FFF2-40B4-BE49-F238E27FC236}">
                <a16:creationId xmlns:a16="http://schemas.microsoft.com/office/drawing/2014/main" id="{F3740630-5FE2-A490-99ED-D2A61582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990600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DB14E-E679-86AE-A8B7-5147E5F936EC}"/>
              </a:ext>
            </a:extLst>
          </p:cNvPr>
          <p:cNvSpPr txBox="1"/>
          <p:nvPr/>
        </p:nvSpPr>
        <p:spPr>
          <a:xfrm>
            <a:off x="-5" y="409575"/>
            <a:ext cx="990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nother Typewriter" pitchFamily="1" charset="0"/>
              </a:rPr>
              <a:t>How to use the enigma tiles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ECA3A6-D148-36C7-21B3-311B60AEBF34}"/>
              </a:ext>
            </a:extLst>
          </p:cNvPr>
          <p:cNvGrpSpPr/>
          <p:nvPr/>
        </p:nvGrpSpPr>
        <p:grpSpPr>
          <a:xfrm>
            <a:off x="1897856" y="1573471"/>
            <a:ext cx="771526" cy="4492109"/>
            <a:chOff x="1685924" y="1323975"/>
            <a:chExt cx="771526" cy="44921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BB2E7-007B-2B6F-4FC2-6DCE300B79A2}"/>
                </a:ext>
              </a:extLst>
            </p:cNvPr>
            <p:cNvSpPr/>
            <p:nvPr/>
          </p:nvSpPr>
          <p:spPr>
            <a:xfrm>
              <a:off x="1685925" y="1323975"/>
              <a:ext cx="771525" cy="2209800"/>
            </a:xfrm>
            <a:custGeom>
              <a:avLst/>
              <a:gdLst>
                <a:gd name="connsiteX0" fmla="*/ 0 w 771525"/>
                <a:gd name="connsiteY0" fmla="*/ 0 h 2209800"/>
                <a:gd name="connsiteX1" fmla="*/ 378047 w 771525"/>
                <a:gd name="connsiteY1" fmla="*/ 0 h 2209800"/>
                <a:gd name="connsiteX2" fmla="*/ 771525 w 771525"/>
                <a:gd name="connsiteY2" fmla="*/ 0 h 2209800"/>
                <a:gd name="connsiteX3" fmla="*/ 771525 w 771525"/>
                <a:gd name="connsiteY3" fmla="*/ 574548 h 2209800"/>
                <a:gd name="connsiteX4" fmla="*/ 771525 w 771525"/>
                <a:gd name="connsiteY4" fmla="*/ 1126998 h 2209800"/>
                <a:gd name="connsiteX5" fmla="*/ 771525 w 771525"/>
                <a:gd name="connsiteY5" fmla="*/ 1613154 h 2209800"/>
                <a:gd name="connsiteX6" fmla="*/ 771525 w 771525"/>
                <a:gd name="connsiteY6" fmla="*/ 2209800 h 2209800"/>
                <a:gd name="connsiteX7" fmla="*/ 370332 w 771525"/>
                <a:gd name="connsiteY7" fmla="*/ 2209800 h 2209800"/>
                <a:gd name="connsiteX8" fmla="*/ 0 w 771525"/>
                <a:gd name="connsiteY8" fmla="*/ 2209800 h 2209800"/>
                <a:gd name="connsiteX9" fmla="*/ 0 w 771525"/>
                <a:gd name="connsiteY9" fmla="*/ 1657350 h 2209800"/>
                <a:gd name="connsiteX10" fmla="*/ 0 w 771525"/>
                <a:gd name="connsiteY10" fmla="*/ 1104900 h 2209800"/>
                <a:gd name="connsiteX11" fmla="*/ 0 w 771525"/>
                <a:gd name="connsiteY11" fmla="*/ 552450 h 2209800"/>
                <a:gd name="connsiteX12" fmla="*/ 0 w 771525"/>
                <a:gd name="connsiteY12" fmla="*/ 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525" h="2209800" fill="none" extrusionOk="0">
                  <a:moveTo>
                    <a:pt x="0" y="0"/>
                  </a:moveTo>
                  <a:cubicBezTo>
                    <a:pt x="79509" y="-39142"/>
                    <a:pt x="195153" y="27796"/>
                    <a:pt x="378047" y="0"/>
                  </a:cubicBezTo>
                  <a:cubicBezTo>
                    <a:pt x="560941" y="-27796"/>
                    <a:pt x="581974" y="1003"/>
                    <a:pt x="771525" y="0"/>
                  </a:cubicBezTo>
                  <a:cubicBezTo>
                    <a:pt x="801912" y="228769"/>
                    <a:pt x="768629" y="453841"/>
                    <a:pt x="771525" y="574548"/>
                  </a:cubicBezTo>
                  <a:cubicBezTo>
                    <a:pt x="774421" y="695255"/>
                    <a:pt x="719253" y="878381"/>
                    <a:pt x="771525" y="1126998"/>
                  </a:cubicBezTo>
                  <a:cubicBezTo>
                    <a:pt x="823797" y="1375615"/>
                    <a:pt x="762310" y="1481371"/>
                    <a:pt x="771525" y="1613154"/>
                  </a:cubicBezTo>
                  <a:cubicBezTo>
                    <a:pt x="780740" y="1744937"/>
                    <a:pt x="720272" y="2034939"/>
                    <a:pt x="771525" y="2209800"/>
                  </a:cubicBezTo>
                  <a:cubicBezTo>
                    <a:pt x="598938" y="2210834"/>
                    <a:pt x="520406" y="2195410"/>
                    <a:pt x="370332" y="2209800"/>
                  </a:cubicBezTo>
                  <a:cubicBezTo>
                    <a:pt x="220258" y="2224190"/>
                    <a:pt x="135733" y="2195857"/>
                    <a:pt x="0" y="2209800"/>
                  </a:cubicBezTo>
                  <a:cubicBezTo>
                    <a:pt x="-40610" y="2060565"/>
                    <a:pt x="58242" y="1788013"/>
                    <a:pt x="0" y="1657350"/>
                  </a:cubicBezTo>
                  <a:cubicBezTo>
                    <a:pt x="-58242" y="1526687"/>
                    <a:pt x="57666" y="1376837"/>
                    <a:pt x="0" y="1104900"/>
                  </a:cubicBezTo>
                  <a:cubicBezTo>
                    <a:pt x="-57666" y="832963"/>
                    <a:pt x="14427" y="818505"/>
                    <a:pt x="0" y="552450"/>
                  </a:cubicBezTo>
                  <a:cubicBezTo>
                    <a:pt x="-14427" y="286395"/>
                    <a:pt x="56641" y="205153"/>
                    <a:pt x="0" y="0"/>
                  </a:cubicBezTo>
                  <a:close/>
                </a:path>
                <a:path w="771525" h="2209800" stroke="0" extrusionOk="0">
                  <a:moveTo>
                    <a:pt x="0" y="0"/>
                  </a:moveTo>
                  <a:cubicBezTo>
                    <a:pt x="144739" y="-5311"/>
                    <a:pt x="214974" y="8994"/>
                    <a:pt x="378047" y="0"/>
                  </a:cubicBezTo>
                  <a:cubicBezTo>
                    <a:pt x="541120" y="-8994"/>
                    <a:pt x="664423" y="25410"/>
                    <a:pt x="771525" y="0"/>
                  </a:cubicBezTo>
                  <a:cubicBezTo>
                    <a:pt x="822307" y="250194"/>
                    <a:pt x="761995" y="470306"/>
                    <a:pt x="771525" y="596646"/>
                  </a:cubicBezTo>
                  <a:cubicBezTo>
                    <a:pt x="781055" y="722986"/>
                    <a:pt x="719369" y="992463"/>
                    <a:pt x="771525" y="1149096"/>
                  </a:cubicBezTo>
                  <a:cubicBezTo>
                    <a:pt x="823681" y="1305729"/>
                    <a:pt x="738653" y="1407668"/>
                    <a:pt x="771525" y="1657350"/>
                  </a:cubicBezTo>
                  <a:cubicBezTo>
                    <a:pt x="804397" y="1907032"/>
                    <a:pt x="728932" y="1991406"/>
                    <a:pt x="771525" y="2209800"/>
                  </a:cubicBezTo>
                  <a:cubicBezTo>
                    <a:pt x="638274" y="2212811"/>
                    <a:pt x="565344" y="2199978"/>
                    <a:pt x="385763" y="2209800"/>
                  </a:cubicBezTo>
                  <a:cubicBezTo>
                    <a:pt x="206182" y="2219622"/>
                    <a:pt x="177177" y="2177969"/>
                    <a:pt x="0" y="2209800"/>
                  </a:cubicBezTo>
                  <a:cubicBezTo>
                    <a:pt x="-16612" y="2073555"/>
                    <a:pt x="50849" y="1832829"/>
                    <a:pt x="0" y="1723644"/>
                  </a:cubicBezTo>
                  <a:cubicBezTo>
                    <a:pt x="-50849" y="1614459"/>
                    <a:pt x="1634" y="1366925"/>
                    <a:pt x="0" y="1193292"/>
                  </a:cubicBezTo>
                  <a:cubicBezTo>
                    <a:pt x="-1634" y="1019659"/>
                    <a:pt x="48307" y="785182"/>
                    <a:pt x="0" y="662940"/>
                  </a:cubicBezTo>
                  <a:cubicBezTo>
                    <a:pt x="-48307" y="540698"/>
                    <a:pt x="64379" y="31319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CEFB6-1246-17F8-C5F8-4AFDFD59C2E1}"/>
                </a:ext>
              </a:extLst>
            </p:cNvPr>
            <p:cNvSpPr/>
            <p:nvPr/>
          </p:nvSpPr>
          <p:spPr>
            <a:xfrm>
              <a:off x="1685924" y="3606284"/>
              <a:ext cx="771525" cy="2209800"/>
            </a:xfrm>
            <a:custGeom>
              <a:avLst/>
              <a:gdLst>
                <a:gd name="connsiteX0" fmla="*/ 0 w 771525"/>
                <a:gd name="connsiteY0" fmla="*/ 0 h 2209800"/>
                <a:gd name="connsiteX1" fmla="*/ 378047 w 771525"/>
                <a:gd name="connsiteY1" fmla="*/ 0 h 2209800"/>
                <a:gd name="connsiteX2" fmla="*/ 771525 w 771525"/>
                <a:gd name="connsiteY2" fmla="*/ 0 h 2209800"/>
                <a:gd name="connsiteX3" fmla="*/ 771525 w 771525"/>
                <a:gd name="connsiteY3" fmla="*/ 574548 h 2209800"/>
                <a:gd name="connsiteX4" fmla="*/ 771525 w 771525"/>
                <a:gd name="connsiteY4" fmla="*/ 1126998 h 2209800"/>
                <a:gd name="connsiteX5" fmla="*/ 771525 w 771525"/>
                <a:gd name="connsiteY5" fmla="*/ 1613154 h 2209800"/>
                <a:gd name="connsiteX6" fmla="*/ 771525 w 771525"/>
                <a:gd name="connsiteY6" fmla="*/ 2209800 h 2209800"/>
                <a:gd name="connsiteX7" fmla="*/ 370332 w 771525"/>
                <a:gd name="connsiteY7" fmla="*/ 2209800 h 2209800"/>
                <a:gd name="connsiteX8" fmla="*/ 0 w 771525"/>
                <a:gd name="connsiteY8" fmla="*/ 2209800 h 2209800"/>
                <a:gd name="connsiteX9" fmla="*/ 0 w 771525"/>
                <a:gd name="connsiteY9" fmla="*/ 1657350 h 2209800"/>
                <a:gd name="connsiteX10" fmla="*/ 0 w 771525"/>
                <a:gd name="connsiteY10" fmla="*/ 1104900 h 2209800"/>
                <a:gd name="connsiteX11" fmla="*/ 0 w 771525"/>
                <a:gd name="connsiteY11" fmla="*/ 552450 h 2209800"/>
                <a:gd name="connsiteX12" fmla="*/ 0 w 771525"/>
                <a:gd name="connsiteY12" fmla="*/ 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525" h="2209800" fill="none" extrusionOk="0">
                  <a:moveTo>
                    <a:pt x="0" y="0"/>
                  </a:moveTo>
                  <a:cubicBezTo>
                    <a:pt x="79509" y="17565"/>
                    <a:pt x="195153" y="-13790"/>
                    <a:pt x="378047" y="0"/>
                  </a:cubicBezTo>
                  <a:cubicBezTo>
                    <a:pt x="560941" y="13790"/>
                    <a:pt x="581974" y="-18671"/>
                    <a:pt x="771525" y="0"/>
                  </a:cubicBezTo>
                  <a:cubicBezTo>
                    <a:pt x="761694" y="228769"/>
                    <a:pt x="774375" y="453841"/>
                    <a:pt x="771525" y="574548"/>
                  </a:cubicBezTo>
                  <a:cubicBezTo>
                    <a:pt x="768675" y="695255"/>
                    <a:pt x="780023" y="878381"/>
                    <a:pt x="771525" y="1126998"/>
                  </a:cubicBezTo>
                  <a:cubicBezTo>
                    <a:pt x="763028" y="1375615"/>
                    <a:pt x="757449" y="1481371"/>
                    <a:pt x="771525" y="1613154"/>
                  </a:cubicBezTo>
                  <a:cubicBezTo>
                    <a:pt x="785601" y="1744937"/>
                    <a:pt x="773970" y="2034939"/>
                    <a:pt x="771525" y="2209800"/>
                  </a:cubicBezTo>
                  <a:cubicBezTo>
                    <a:pt x="598938" y="2198799"/>
                    <a:pt x="520406" y="2191398"/>
                    <a:pt x="370332" y="2209800"/>
                  </a:cubicBezTo>
                  <a:cubicBezTo>
                    <a:pt x="220258" y="2228202"/>
                    <a:pt x="135733" y="2214374"/>
                    <a:pt x="0" y="2209800"/>
                  </a:cubicBezTo>
                  <a:cubicBezTo>
                    <a:pt x="-1939" y="2060565"/>
                    <a:pt x="-13577" y="1788013"/>
                    <a:pt x="0" y="1657350"/>
                  </a:cubicBezTo>
                  <a:cubicBezTo>
                    <a:pt x="13577" y="1526687"/>
                    <a:pt x="-3104" y="1376837"/>
                    <a:pt x="0" y="1104900"/>
                  </a:cubicBezTo>
                  <a:cubicBezTo>
                    <a:pt x="3104" y="832963"/>
                    <a:pt x="19952" y="818505"/>
                    <a:pt x="0" y="552450"/>
                  </a:cubicBezTo>
                  <a:cubicBezTo>
                    <a:pt x="-19952" y="286395"/>
                    <a:pt x="17970" y="205153"/>
                    <a:pt x="0" y="0"/>
                  </a:cubicBezTo>
                  <a:close/>
                </a:path>
                <a:path w="771525" h="2209800" stroke="0" extrusionOk="0">
                  <a:moveTo>
                    <a:pt x="0" y="0"/>
                  </a:moveTo>
                  <a:cubicBezTo>
                    <a:pt x="144739" y="6030"/>
                    <a:pt x="214974" y="-2347"/>
                    <a:pt x="378047" y="0"/>
                  </a:cubicBezTo>
                  <a:cubicBezTo>
                    <a:pt x="541120" y="2347"/>
                    <a:pt x="664423" y="13606"/>
                    <a:pt x="771525" y="0"/>
                  </a:cubicBezTo>
                  <a:cubicBezTo>
                    <a:pt x="756676" y="250194"/>
                    <a:pt x="767962" y="470306"/>
                    <a:pt x="771525" y="596646"/>
                  </a:cubicBezTo>
                  <a:cubicBezTo>
                    <a:pt x="775088" y="722986"/>
                    <a:pt x="791188" y="992463"/>
                    <a:pt x="771525" y="1149096"/>
                  </a:cubicBezTo>
                  <a:cubicBezTo>
                    <a:pt x="751863" y="1305729"/>
                    <a:pt x="774231" y="1407668"/>
                    <a:pt x="771525" y="1657350"/>
                  </a:cubicBezTo>
                  <a:cubicBezTo>
                    <a:pt x="768819" y="1907032"/>
                    <a:pt x="789702" y="1991406"/>
                    <a:pt x="771525" y="2209800"/>
                  </a:cubicBezTo>
                  <a:cubicBezTo>
                    <a:pt x="638274" y="2201238"/>
                    <a:pt x="565344" y="2226981"/>
                    <a:pt x="385763" y="2209800"/>
                  </a:cubicBezTo>
                  <a:cubicBezTo>
                    <a:pt x="206182" y="2192619"/>
                    <a:pt x="177177" y="2212688"/>
                    <a:pt x="0" y="2209800"/>
                  </a:cubicBezTo>
                  <a:cubicBezTo>
                    <a:pt x="-2027" y="2073555"/>
                    <a:pt x="-12352" y="1832829"/>
                    <a:pt x="0" y="1723644"/>
                  </a:cubicBezTo>
                  <a:cubicBezTo>
                    <a:pt x="12352" y="1614459"/>
                    <a:pt x="-3669" y="1366925"/>
                    <a:pt x="0" y="1193292"/>
                  </a:cubicBezTo>
                  <a:cubicBezTo>
                    <a:pt x="3669" y="1019659"/>
                    <a:pt x="-20639" y="785182"/>
                    <a:pt x="0" y="662940"/>
                  </a:cubicBezTo>
                  <a:cubicBezTo>
                    <a:pt x="20639" y="540698"/>
                    <a:pt x="-8544" y="31319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3D05E-E9FF-CA23-6D93-69FFED7F4709}"/>
              </a:ext>
            </a:extLst>
          </p:cNvPr>
          <p:cNvGrpSpPr/>
          <p:nvPr/>
        </p:nvGrpSpPr>
        <p:grpSpPr>
          <a:xfrm>
            <a:off x="4567238" y="1573471"/>
            <a:ext cx="771526" cy="4492109"/>
            <a:chOff x="3267074" y="1323975"/>
            <a:chExt cx="771526" cy="44921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9C3F26-800A-6AFC-1064-46CA2E114A10}"/>
                </a:ext>
              </a:extLst>
            </p:cNvPr>
            <p:cNvSpPr/>
            <p:nvPr/>
          </p:nvSpPr>
          <p:spPr>
            <a:xfrm rot="10800000">
              <a:off x="3267075" y="3606284"/>
              <a:ext cx="771525" cy="2209800"/>
            </a:xfrm>
            <a:custGeom>
              <a:avLst/>
              <a:gdLst>
                <a:gd name="connsiteX0" fmla="*/ 0 w 771525"/>
                <a:gd name="connsiteY0" fmla="*/ 0 h 2209800"/>
                <a:gd name="connsiteX1" fmla="*/ 378047 w 771525"/>
                <a:gd name="connsiteY1" fmla="*/ 0 h 2209800"/>
                <a:gd name="connsiteX2" fmla="*/ 771525 w 771525"/>
                <a:gd name="connsiteY2" fmla="*/ 0 h 2209800"/>
                <a:gd name="connsiteX3" fmla="*/ 771525 w 771525"/>
                <a:gd name="connsiteY3" fmla="*/ 574548 h 2209800"/>
                <a:gd name="connsiteX4" fmla="*/ 771525 w 771525"/>
                <a:gd name="connsiteY4" fmla="*/ 1126998 h 2209800"/>
                <a:gd name="connsiteX5" fmla="*/ 771525 w 771525"/>
                <a:gd name="connsiteY5" fmla="*/ 1613154 h 2209800"/>
                <a:gd name="connsiteX6" fmla="*/ 771525 w 771525"/>
                <a:gd name="connsiteY6" fmla="*/ 2209800 h 2209800"/>
                <a:gd name="connsiteX7" fmla="*/ 370332 w 771525"/>
                <a:gd name="connsiteY7" fmla="*/ 2209800 h 2209800"/>
                <a:gd name="connsiteX8" fmla="*/ 0 w 771525"/>
                <a:gd name="connsiteY8" fmla="*/ 2209800 h 2209800"/>
                <a:gd name="connsiteX9" fmla="*/ 0 w 771525"/>
                <a:gd name="connsiteY9" fmla="*/ 1657350 h 2209800"/>
                <a:gd name="connsiteX10" fmla="*/ 0 w 771525"/>
                <a:gd name="connsiteY10" fmla="*/ 1104900 h 2209800"/>
                <a:gd name="connsiteX11" fmla="*/ 0 w 771525"/>
                <a:gd name="connsiteY11" fmla="*/ 552450 h 2209800"/>
                <a:gd name="connsiteX12" fmla="*/ 0 w 771525"/>
                <a:gd name="connsiteY12" fmla="*/ 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525" h="2209800" fill="none" extrusionOk="0">
                  <a:moveTo>
                    <a:pt x="0" y="0"/>
                  </a:moveTo>
                  <a:cubicBezTo>
                    <a:pt x="79509" y="-39142"/>
                    <a:pt x="195153" y="27796"/>
                    <a:pt x="378047" y="0"/>
                  </a:cubicBezTo>
                  <a:cubicBezTo>
                    <a:pt x="560941" y="-27796"/>
                    <a:pt x="581974" y="1003"/>
                    <a:pt x="771525" y="0"/>
                  </a:cubicBezTo>
                  <a:cubicBezTo>
                    <a:pt x="801912" y="228769"/>
                    <a:pt x="768629" y="453841"/>
                    <a:pt x="771525" y="574548"/>
                  </a:cubicBezTo>
                  <a:cubicBezTo>
                    <a:pt x="774421" y="695255"/>
                    <a:pt x="719253" y="878381"/>
                    <a:pt x="771525" y="1126998"/>
                  </a:cubicBezTo>
                  <a:cubicBezTo>
                    <a:pt x="823797" y="1375615"/>
                    <a:pt x="762310" y="1481371"/>
                    <a:pt x="771525" y="1613154"/>
                  </a:cubicBezTo>
                  <a:cubicBezTo>
                    <a:pt x="780740" y="1744937"/>
                    <a:pt x="720272" y="2034939"/>
                    <a:pt x="771525" y="2209800"/>
                  </a:cubicBezTo>
                  <a:cubicBezTo>
                    <a:pt x="598938" y="2210834"/>
                    <a:pt x="520406" y="2195410"/>
                    <a:pt x="370332" y="2209800"/>
                  </a:cubicBezTo>
                  <a:cubicBezTo>
                    <a:pt x="220258" y="2224190"/>
                    <a:pt x="135733" y="2195857"/>
                    <a:pt x="0" y="2209800"/>
                  </a:cubicBezTo>
                  <a:cubicBezTo>
                    <a:pt x="-40610" y="2060565"/>
                    <a:pt x="58242" y="1788013"/>
                    <a:pt x="0" y="1657350"/>
                  </a:cubicBezTo>
                  <a:cubicBezTo>
                    <a:pt x="-58242" y="1526687"/>
                    <a:pt x="57666" y="1376837"/>
                    <a:pt x="0" y="1104900"/>
                  </a:cubicBezTo>
                  <a:cubicBezTo>
                    <a:pt x="-57666" y="832963"/>
                    <a:pt x="14427" y="818505"/>
                    <a:pt x="0" y="552450"/>
                  </a:cubicBezTo>
                  <a:cubicBezTo>
                    <a:pt x="-14427" y="286395"/>
                    <a:pt x="56641" y="205153"/>
                    <a:pt x="0" y="0"/>
                  </a:cubicBezTo>
                  <a:close/>
                </a:path>
                <a:path w="771525" h="2209800" stroke="0" extrusionOk="0">
                  <a:moveTo>
                    <a:pt x="0" y="0"/>
                  </a:moveTo>
                  <a:cubicBezTo>
                    <a:pt x="144739" y="-5311"/>
                    <a:pt x="214974" y="8994"/>
                    <a:pt x="378047" y="0"/>
                  </a:cubicBezTo>
                  <a:cubicBezTo>
                    <a:pt x="541120" y="-8994"/>
                    <a:pt x="664423" y="25410"/>
                    <a:pt x="771525" y="0"/>
                  </a:cubicBezTo>
                  <a:cubicBezTo>
                    <a:pt x="822307" y="250194"/>
                    <a:pt x="761995" y="470306"/>
                    <a:pt x="771525" y="596646"/>
                  </a:cubicBezTo>
                  <a:cubicBezTo>
                    <a:pt x="781055" y="722986"/>
                    <a:pt x="719369" y="992463"/>
                    <a:pt x="771525" y="1149096"/>
                  </a:cubicBezTo>
                  <a:cubicBezTo>
                    <a:pt x="823681" y="1305729"/>
                    <a:pt x="738653" y="1407668"/>
                    <a:pt x="771525" y="1657350"/>
                  </a:cubicBezTo>
                  <a:cubicBezTo>
                    <a:pt x="804397" y="1907032"/>
                    <a:pt x="728932" y="1991406"/>
                    <a:pt x="771525" y="2209800"/>
                  </a:cubicBezTo>
                  <a:cubicBezTo>
                    <a:pt x="638274" y="2212811"/>
                    <a:pt x="565344" y="2199978"/>
                    <a:pt x="385763" y="2209800"/>
                  </a:cubicBezTo>
                  <a:cubicBezTo>
                    <a:pt x="206182" y="2219622"/>
                    <a:pt x="177177" y="2177969"/>
                    <a:pt x="0" y="2209800"/>
                  </a:cubicBezTo>
                  <a:cubicBezTo>
                    <a:pt x="-16612" y="2073555"/>
                    <a:pt x="50849" y="1832829"/>
                    <a:pt x="0" y="1723644"/>
                  </a:cubicBezTo>
                  <a:cubicBezTo>
                    <a:pt x="-50849" y="1614459"/>
                    <a:pt x="1634" y="1366925"/>
                    <a:pt x="0" y="1193292"/>
                  </a:cubicBezTo>
                  <a:cubicBezTo>
                    <a:pt x="-1634" y="1019659"/>
                    <a:pt x="48307" y="785182"/>
                    <a:pt x="0" y="662940"/>
                  </a:cubicBezTo>
                  <a:cubicBezTo>
                    <a:pt x="-48307" y="540698"/>
                    <a:pt x="64379" y="31319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5EA18B-E23E-98AD-C71B-42B989E7C44C}"/>
                </a:ext>
              </a:extLst>
            </p:cNvPr>
            <p:cNvSpPr/>
            <p:nvPr/>
          </p:nvSpPr>
          <p:spPr>
            <a:xfrm rot="10800000">
              <a:off x="3267074" y="1323975"/>
              <a:ext cx="771525" cy="2209800"/>
            </a:xfrm>
            <a:custGeom>
              <a:avLst/>
              <a:gdLst>
                <a:gd name="connsiteX0" fmla="*/ 0 w 771525"/>
                <a:gd name="connsiteY0" fmla="*/ 0 h 2209800"/>
                <a:gd name="connsiteX1" fmla="*/ 771525 w 771525"/>
                <a:gd name="connsiteY1" fmla="*/ 0 h 2209800"/>
                <a:gd name="connsiteX2" fmla="*/ 771525 w 771525"/>
                <a:gd name="connsiteY2" fmla="*/ 2209800 h 2209800"/>
                <a:gd name="connsiteX3" fmla="*/ 0 w 771525"/>
                <a:gd name="connsiteY3" fmla="*/ 2209800 h 2209800"/>
                <a:gd name="connsiteX4" fmla="*/ 0 w 771525"/>
                <a:gd name="connsiteY4" fmla="*/ 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2209800" fill="none" extrusionOk="0">
                  <a:moveTo>
                    <a:pt x="0" y="0"/>
                  </a:moveTo>
                  <a:cubicBezTo>
                    <a:pt x="251489" y="-2022"/>
                    <a:pt x="447043" y="11294"/>
                    <a:pt x="771525" y="0"/>
                  </a:cubicBezTo>
                  <a:cubicBezTo>
                    <a:pt x="859164" y="954469"/>
                    <a:pt x="698846" y="1753982"/>
                    <a:pt x="771525" y="2209800"/>
                  </a:cubicBezTo>
                  <a:cubicBezTo>
                    <a:pt x="602228" y="2219372"/>
                    <a:pt x="272515" y="2152956"/>
                    <a:pt x="0" y="2209800"/>
                  </a:cubicBezTo>
                  <a:cubicBezTo>
                    <a:pt x="-38581" y="1601058"/>
                    <a:pt x="63341" y="352635"/>
                    <a:pt x="0" y="0"/>
                  </a:cubicBezTo>
                  <a:close/>
                </a:path>
                <a:path w="771525" h="2209800" stroke="0" extrusionOk="0">
                  <a:moveTo>
                    <a:pt x="0" y="0"/>
                  </a:moveTo>
                  <a:cubicBezTo>
                    <a:pt x="106203" y="30700"/>
                    <a:pt x="391038" y="-27974"/>
                    <a:pt x="771525" y="0"/>
                  </a:cubicBezTo>
                  <a:cubicBezTo>
                    <a:pt x="638643" y="304830"/>
                    <a:pt x="856476" y="1290502"/>
                    <a:pt x="771525" y="2209800"/>
                  </a:cubicBezTo>
                  <a:cubicBezTo>
                    <a:pt x="515862" y="2238576"/>
                    <a:pt x="146342" y="2200473"/>
                    <a:pt x="0" y="2209800"/>
                  </a:cubicBezTo>
                  <a:cubicBezTo>
                    <a:pt x="-20187" y="1793523"/>
                    <a:pt x="-152480" y="69872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06B86E-892C-8E4E-7A85-6FDF777D1D82}"/>
              </a:ext>
            </a:extLst>
          </p:cNvPr>
          <p:cNvGrpSpPr/>
          <p:nvPr/>
        </p:nvGrpSpPr>
        <p:grpSpPr>
          <a:xfrm>
            <a:off x="7236620" y="1573471"/>
            <a:ext cx="771525" cy="4492109"/>
            <a:chOff x="4848222" y="1323975"/>
            <a:chExt cx="771525" cy="44921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D35AF2-FABF-AE8D-E560-0C675D7CAB5C}"/>
                </a:ext>
              </a:extLst>
            </p:cNvPr>
            <p:cNvSpPr/>
            <p:nvPr/>
          </p:nvSpPr>
          <p:spPr>
            <a:xfrm>
              <a:off x="4848222" y="1323975"/>
              <a:ext cx="771525" cy="2209800"/>
            </a:xfrm>
            <a:custGeom>
              <a:avLst/>
              <a:gdLst>
                <a:gd name="connsiteX0" fmla="*/ 0 w 771525"/>
                <a:gd name="connsiteY0" fmla="*/ 0 h 2209800"/>
                <a:gd name="connsiteX1" fmla="*/ 378047 w 771525"/>
                <a:gd name="connsiteY1" fmla="*/ 0 h 2209800"/>
                <a:gd name="connsiteX2" fmla="*/ 771525 w 771525"/>
                <a:gd name="connsiteY2" fmla="*/ 0 h 2209800"/>
                <a:gd name="connsiteX3" fmla="*/ 771525 w 771525"/>
                <a:gd name="connsiteY3" fmla="*/ 574548 h 2209800"/>
                <a:gd name="connsiteX4" fmla="*/ 771525 w 771525"/>
                <a:gd name="connsiteY4" fmla="*/ 1126998 h 2209800"/>
                <a:gd name="connsiteX5" fmla="*/ 771525 w 771525"/>
                <a:gd name="connsiteY5" fmla="*/ 1613154 h 2209800"/>
                <a:gd name="connsiteX6" fmla="*/ 771525 w 771525"/>
                <a:gd name="connsiteY6" fmla="*/ 2209800 h 2209800"/>
                <a:gd name="connsiteX7" fmla="*/ 370332 w 771525"/>
                <a:gd name="connsiteY7" fmla="*/ 2209800 h 2209800"/>
                <a:gd name="connsiteX8" fmla="*/ 0 w 771525"/>
                <a:gd name="connsiteY8" fmla="*/ 2209800 h 2209800"/>
                <a:gd name="connsiteX9" fmla="*/ 0 w 771525"/>
                <a:gd name="connsiteY9" fmla="*/ 1657350 h 2209800"/>
                <a:gd name="connsiteX10" fmla="*/ 0 w 771525"/>
                <a:gd name="connsiteY10" fmla="*/ 1104900 h 2209800"/>
                <a:gd name="connsiteX11" fmla="*/ 0 w 771525"/>
                <a:gd name="connsiteY11" fmla="*/ 552450 h 2209800"/>
                <a:gd name="connsiteX12" fmla="*/ 0 w 771525"/>
                <a:gd name="connsiteY12" fmla="*/ 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1525" h="2209800" fill="none" extrusionOk="0">
                  <a:moveTo>
                    <a:pt x="0" y="0"/>
                  </a:moveTo>
                  <a:cubicBezTo>
                    <a:pt x="79509" y="17565"/>
                    <a:pt x="195153" y="-13790"/>
                    <a:pt x="378047" y="0"/>
                  </a:cubicBezTo>
                  <a:cubicBezTo>
                    <a:pt x="560941" y="13790"/>
                    <a:pt x="581974" y="-18671"/>
                    <a:pt x="771525" y="0"/>
                  </a:cubicBezTo>
                  <a:cubicBezTo>
                    <a:pt x="761694" y="228769"/>
                    <a:pt x="774375" y="453841"/>
                    <a:pt x="771525" y="574548"/>
                  </a:cubicBezTo>
                  <a:cubicBezTo>
                    <a:pt x="768675" y="695255"/>
                    <a:pt x="780023" y="878381"/>
                    <a:pt x="771525" y="1126998"/>
                  </a:cubicBezTo>
                  <a:cubicBezTo>
                    <a:pt x="763028" y="1375615"/>
                    <a:pt x="757449" y="1481371"/>
                    <a:pt x="771525" y="1613154"/>
                  </a:cubicBezTo>
                  <a:cubicBezTo>
                    <a:pt x="785601" y="1744937"/>
                    <a:pt x="773970" y="2034939"/>
                    <a:pt x="771525" y="2209800"/>
                  </a:cubicBezTo>
                  <a:cubicBezTo>
                    <a:pt x="598938" y="2198799"/>
                    <a:pt x="520406" y="2191398"/>
                    <a:pt x="370332" y="2209800"/>
                  </a:cubicBezTo>
                  <a:cubicBezTo>
                    <a:pt x="220258" y="2228202"/>
                    <a:pt x="135733" y="2214374"/>
                    <a:pt x="0" y="2209800"/>
                  </a:cubicBezTo>
                  <a:cubicBezTo>
                    <a:pt x="-1939" y="2060565"/>
                    <a:pt x="-13577" y="1788013"/>
                    <a:pt x="0" y="1657350"/>
                  </a:cubicBezTo>
                  <a:cubicBezTo>
                    <a:pt x="13577" y="1526687"/>
                    <a:pt x="-3104" y="1376837"/>
                    <a:pt x="0" y="1104900"/>
                  </a:cubicBezTo>
                  <a:cubicBezTo>
                    <a:pt x="3104" y="832963"/>
                    <a:pt x="19952" y="818505"/>
                    <a:pt x="0" y="552450"/>
                  </a:cubicBezTo>
                  <a:cubicBezTo>
                    <a:pt x="-19952" y="286395"/>
                    <a:pt x="17970" y="205153"/>
                    <a:pt x="0" y="0"/>
                  </a:cubicBezTo>
                  <a:close/>
                </a:path>
                <a:path w="771525" h="2209800" stroke="0" extrusionOk="0">
                  <a:moveTo>
                    <a:pt x="0" y="0"/>
                  </a:moveTo>
                  <a:cubicBezTo>
                    <a:pt x="144739" y="6030"/>
                    <a:pt x="214974" y="-2347"/>
                    <a:pt x="378047" y="0"/>
                  </a:cubicBezTo>
                  <a:cubicBezTo>
                    <a:pt x="541120" y="2347"/>
                    <a:pt x="664423" y="13606"/>
                    <a:pt x="771525" y="0"/>
                  </a:cubicBezTo>
                  <a:cubicBezTo>
                    <a:pt x="756676" y="250194"/>
                    <a:pt x="767962" y="470306"/>
                    <a:pt x="771525" y="596646"/>
                  </a:cubicBezTo>
                  <a:cubicBezTo>
                    <a:pt x="775088" y="722986"/>
                    <a:pt x="791188" y="992463"/>
                    <a:pt x="771525" y="1149096"/>
                  </a:cubicBezTo>
                  <a:cubicBezTo>
                    <a:pt x="751863" y="1305729"/>
                    <a:pt x="774231" y="1407668"/>
                    <a:pt x="771525" y="1657350"/>
                  </a:cubicBezTo>
                  <a:cubicBezTo>
                    <a:pt x="768819" y="1907032"/>
                    <a:pt x="789702" y="1991406"/>
                    <a:pt x="771525" y="2209800"/>
                  </a:cubicBezTo>
                  <a:cubicBezTo>
                    <a:pt x="638274" y="2201238"/>
                    <a:pt x="565344" y="2226981"/>
                    <a:pt x="385763" y="2209800"/>
                  </a:cubicBezTo>
                  <a:cubicBezTo>
                    <a:pt x="206182" y="2192619"/>
                    <a:pt x="177177" y="2212688"/>
                    <a:pt x="0" y="2209800"/>
                  </a:cubicBezTo>
                  <a:cubicBezTo>
                    <a:pt x="-2027" y="2073555"/>
                    <a:pt x="-12352" y="1832829"/>
                    <a:pt x="0" y="1723644"/>
                  </a:cubicBezTo>
                  <a:cubicBezTo>
                    <a:pt x="12352" y="1614459"/>
                    <a:pt x="-3669" y="1366925"/>
                    <a:pt x="0" y="1193292"/>
                  </a:cubicBezTo>
                  <a:cubicBezTo>
                    <a:pt x="3669" y="1019659"/>
                    <a:pt x="-20639" y="785182"/>
                    <a:pt x="0" y="662940"/>
                  </a:cubicBezTo>
                  <a:cubicBezTo>
                    <a:pt x="20639" y="540698"/>
                    <a:pt x="-8544" y="31319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30F3D5-57B7-AEFC-D8F2-96AF0388C1CE}"/>
                </a:ext>
              </a:extLst>
            </p:cNvPr>
            <p:cNvSpPr/>
            <p:nvPr/>
          </p:nvSpPr>
          <p:spPr>
            <a:xfrm>
              <a:off x="4848222" y="3606284"/>
              <a:ext cx="771525" cy="2209800"/>
            </a:xfrm>
            <a:custGeom>
              <a:avLst/>
              <a:gdLst>
                <a:gd name="connsiteX0" fmla="*/ 0 w 771525"/>
                <a:gd name="connsiteY0" fmla="*/ 0 h 2209800"/>
                <a:gd name="connsiteX1" fmla="*/ 771525 w 771525"/>
                <a:gd name="connsiteY1" fmla="*/ 0 h 2209800"/>
                <a:gd name="connsiteX2" fmla="*/ 771525 w 771525"/>
                <a:gd name="connsiteY2" fmla="*/ 2209800 h 2209800"/>
                <a:gd name="connsiteX3" fmla="*/ 0 w 771525"/>
                <a:gd name="connsiteY3" fmla="*/ 2209800 h 2209800"/>
                <a:gd name="connsiteX4" fmla="*/ 0 w 771525"/>
                <a:gd name="connsiteY4" fmla="*/ 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2209800" fill="none" extrusionOk="0">
                  <a:moveTo>
                    <a:pt x="0" y="0"/>
                  </a:moveTo>
                  <a:cubicBezTo>
                    <a:pt x="251489" y="-2022"/>
                    <a:pt x="447043" y="11294"/>
                    <a:pt x="771525" y="0"/>
                  </a:cubicBezTo>
                  <a:cubicBezTo>
                    <a:pt x="859164" y="954469"/>
                    <a:pt x="698846" y="1753982"/>
                    <a:pt x="771525" y="2209800"/>
                  </a:cubicBezTo>
                  <a:cubicBezTo>
                    <a:pt x="602228" y="2219372"/>
                    <a:pt x="272515" y="2152956"/>
                    <a:pt x="0" y="2209800"/>
                  </a:cubicBezTo>
                  <a:cubicBezTo>
                    <a:pt x="-38581" y="1601058"/>
                    <a:pt x="63341" y="352635"/>
                    <a:pt x="0" y="0"/>
                  </a:cubicBezTo>
                  <a:close/>
                </a:path>
                <a:path w="771525" h="2209800" stroke="0" extrusionOk="0">
                  <a:moveTo>
                    <a:pt x="0" y="0"/>
                  </a:moveTo>
                  <a:cubicBezTo>
                    <a:pt x="106203" y="30700"/>
                    <a:pt x="391038" y="-27974"/>
                    <a:pt x="771525" y="0"/>
                  </a:cubicBezTo>
                  <a:cubicBezTo>
                    <a:pt x="638643" y="304830"/>
                    <a:pt x="856476" y="1290502"/>
                    <a:pt x="771525" y="2209800"/>
                  </a:cubicBezTo>
                  <a:cubicBezTo>
                    <a:pt x="515862" y="2238576"/>
                    <a:pt x="146342" y="2200473"/>
                    <a:pt x="0" y="2209800"/>
                  </a:cubicBezTo>
                  <a:cubicBezTo>
                    <a:pt x="-20187" y="1793523"/>
                    <a:pt x="-152480" y="69872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2273EC-0A08-3CAE-E901-C2AEB7E2885F}"/>
              </a:ext>
            </a:extLst>
          </p:cNvPr>
          <p:cNvSpPr txBox="1"/>
          <p:nvPr/>
        </p:nvSpPr>
        <p:spPr>
          <a:xfrm>
            <a:off x="181565" y="2212538"/>
            <a:ext cx="144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nother Typewriter" pitchFamily="1" charset="0"/>
              </a:rPr>
              <a:t>Coded letter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47E58-3865-4AA9-C939-4B8028734819}"/>
              </a:ext>
            </a:extLst>
          </p:cNvPr>
          <p:cNvSpPr txBox="1"/>
          <p:nvPr/>
        </p:nvSpPr>
        <p:spPr>
          <a:xfrm>
            <a:off x="8076006" y="2034510"/>
            <a:ext cx="176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nother Typewriter" pitchFamily="1" charset="0"/>
              </a:rPr>
              <a:t>Uncoded letter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937ADD-5C59-D04C-CFB0-3479297CFEC6}"/>
              </a:ext>
            </a:extLst>
          </p:cNvPr>
          <p:cNvSpPr/>
          <p:nvPr/>
        </p:nvSpPr>
        <p:spPr>
          <a:xfrm>
            <a:off x="358378" y="2814638"/>
            <a:ext cx="1181100" cy="390525"/>
          </a:xfrm>
          <a:custGeom>
            <a:avLst/>
            <a:gdLst>
              <a:gd name="connsiteX0" fmla="*/ 0 w 1181100"/>
              <a:gd name="connsiteY0" fmla="*/ 97631 h 390525"/>
              <a:gd name="connsiteX1" fmla="*/ 502777 w 1181100"/>
              <a:gd name="connsiteY1" fmla="*/ 97631 h 390525"/>
              <a:gd name="connsiteX2" fmla="*/ 985838 w 1181100"/>
              <a:gd name="connsiteY2" fmla="*/ 97631 h 390525"/>
              <a:gd name="connsiteX3" fmla="*/ 985838 w 1181100"/>
              <a:gd name="connsiteY3" fmla="*/ 0 h 390525"/>
              <a:gd name="connsiteX4" fmla="*/ 1181100 w 1181100"/>
              <a:gd name="connsiteY4" fmla="*/ 195263 h 390525"/>
              <a:gd name="connsiteX5" fmla="*/ 985838 w 1181100"/>
              <a:gd name="connsiteY5" fmla="*/ 390525 h 390525"/>
              <a:gd name="connsiteX6" fmla="*/ 985838 w 1181100"/>
              <a:gd name="connsiteY6" fmla="*/ 292894 h 390525"/>
              <a:gd name="connsiteX7" fmla="*/ 492919 w 1181100"/>
              <a:gd name="connsiteY7" fmla="*/ 292894 h 390525"/>
              <a:gd name="connsiteX8" fmla="*/ 0 w 1181100"/>
              <a:gd name="connsiteY8" fmla="*/ 292894 h 390525"/>
              <a:gd name="connsiteX9" fmla="*/ 0 w 1181100"/>
              <a:gd name="connsiteY9" fmla="*/ 9763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1100" h="390525" fill="none" extrusionOk="0">
                <a:moveTo>
                  <a:pt x="0" y="97631"/>
                </a:moveTo>
                <a:cubicBezTo>
                  <a:pt x="197847" y="42816"/>
                  <a:pt x="261293" y="105577"/>
                  <a:pt x="502777" y="97631"/>
                </a:cubicBezTo>
                <a:cubicBezTo>
                  <a:pt x="744261" y="89685"/>
                  <a:pt x="851229" y="108496"/>
                  <a:pt x="985838" y="97631"/>
                </a:cubicBezTo>
                <a:cubicBezTo>
                  <a:pt x="980999" y="67129"/>
                  <a:pt x="997223" y="37283"/>
                  <a:pt x="985838" y="0"/>
                </a:cubicBezTo>
                <a:cubicBezTo>
                  <a:pt x="1069058" y="77797"/>
                  <a:pt x="1076782" y="134612"/>
                  <a:pt x="1181100" y="195263"/>
                </a:cubicBezTo>
                <a:cubicBezTo>
                  <a:pt x="1113669" y="293754"/>
                  <a:pt x="1043274" y="290221"/>
                  <a:pt x="985838" y="390525"/>
                </a:cubicBezTo>
                <a:cubicBezTo>
                  <a:pt x="984362" y="355180"/>
                  <a:pt x="995734" y="339118"/>
                  <a:pt x="985838" y="292894"/>
                </a:cubicBezTo>
                <a:cubicBezTo>
                  <a:pt x="875965" y="298940"/>
                  <a:pt x="620585" y="283397"/>
                  <a:pt x="492919" y="292894"/>
                </a:cubicBezTo>
                <a:cubicBezTo>
                  <a:pt x="365253" y="302391"/>
                  <a:pt x="120798" y="260463"/>
                  <a:pt x="0" y="292894"/>
                </a:cubicBezTo>
                <a:cubicBezTo>
                  <a:pt x="-19899" y="201227"/>
                  <a:pt x="13174" y="171512"/>
                  <a:pt x="0" y="97631"/>
                </a:cubicBezTo>
                <a:close/>
              </a:path>
              <a:path w="1181100" h="390525" stroke="0" extrusionOk="0">
                <a:moveTo>
                  <a:pt x="0" y="97631"/>
                </a:moveTo>
                <a:cubicBezTo>
                  <a:pt x="235004" y="46583"/>
                  <a:pt x="273719" y="126614"/>
                  <a:pt x="483061" y="97631"/>
                </a:cubicBezTo>
                <a:cubicBezTo>
                  <a:pt x="692403" y="68648"/>
                  <a:pt x="747556" y="151842"/>
                  <a:pt x="985838" y="97631"/>
                </a:cubicBezTo>
                <a:cubicBezTo>
                  <a:pt x="976633" y="73783"/>
                  <a:pt x="989363" y="28210"/>
                  <a:pt x="985838" y="0"/>
                </a:cubicBezTo>
                <a:cubicBezTo>
                  <a:pt x="1081959" y="83813"/>
                  <a:pt x="1103904" y="136345"/>
                  <a:pt x="1181100" y="195263"/>
                </a:cubicBezTo>
                <a:cubicBezTo>
                  <a:pt x="1130683" y="260097"/>
                  <a:pt x="1045011" y="328841"/>
                  <a:pt x="985838" y="390525"/>
                </a:cubicBezTo>
                <a:cubicBezTo>
                  <a:pt x="984648" y="359180"/>
                  <a:pt x="996616" y="333564"/>
                  <a:pt x="985838" y="292894"/>
                </a:cubicBezTo>
                <a:cubicBezTo>
                  <a:pt x="770233" y="308085"/>
                  <a:pt x="657368" y="269912"/>
                  <a:pt x="512636" y="292894"/>
                </a:cubicBezTo>
                <a:cubicBezTo>
                  <a:pt x="367904" y="315876"/>
                  <a:pt x="237013" y="233081"/>
                  <a:pt x="0" y="292894"/>
                </a:cubicBezTo>
                <a:cubicBezTo>
                  <a:pt x="-4384" y="228685"/>
                  <a:pt x="13489" y="193701"/>
                  <a:pt x="0" y="976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802693-52F2-AC4D-DEC7-34900678F65D}"/>
              </a:ext>
            </a:extLst>
          </p:cNvPr>
          <p:cNvSpPr/>
          <p:nvPr/>
        </p:nvSpPr>
        <p:spPr>
          <a:xfrm>
            <a:off x="3027760" y="2814638"/>
            <a:ext cx="1181100" cy="390525"/>
          </a:xfrm>
          <a:custGeom>
            <a:avLst/>
            <a:gdLst>
              <a:gd name="connsiteX0" fmla="*/ 0 w 1181100"/>
              <a:gd name="connsiteY0" fmla="*/ 97631 h 390525"/>
              <a:gd name="connsiteX1" fmla="*/ 985838 w 1181100"/>
              <a:gd name="connsiteY1" fmla="*/ 97631 h 390525"/>
              <a:gd name="connsiteX2" fmla="*/ 985838 w 1181100"/>
              <a:gd name="connsiteY2" fmla="*/ 0 h 390525"/>
              <a:gd name="connsiteX3" fmla="*/ 1181100 w 1181100"/>
              <a:gd name="connsiteY3" fmla="*/ 195263 h 390525"/>
              <a:gd name="connsiteX4" fmla="*/ 985838 w 1181100"/>
              <a:gd name="connsiteY4" fmla="*/ 390525 h 390525"/>
              <a:gd name="connsiteX5" fmla="*/ 985838 w 1181100"/>
              <a:gd name="connsiteY5" fmla="*/ 292894 h 390525"/>
              <a:gd name="connsiteX6" fmla="*/ 0 w 1181100"/>
              <a:gd name="connsiteY6" fmla="*/ 292894 h 390525"/>
              <a:gd name="connsiteX7" fmla="*/ 0 w 1181100"/>
              <a:gd name="connsiteY7" fmla="*/ 9763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00" h="390525" fill="none" extrusionOk="0">
                <a:moveTo>
                  <a:pt x="0" y="97631"/>
                </a:moveTo>
                <a:cubicBezTo>
                  <a:pt x="437147" y="172793"/>
                  <a:pt x="760332" y="122972"/>
                  <a:pt x="985838" y="97631"/>
                </a:cubicBezTo>
                <a:cubicBezTo>
                  <a:pt x="983711" y="85584"/>
                  <a:pt x="985194" y="13710"/>
                  <a:pt x="985838" y="0"/>
                </a:cubicBezTo>
                <a:cubicBezTo>
                  <a:pt x="1049122" y="53757"/>
                  <a:pt x="1140312" y="126969"/>
                  <a:pt x="1181100" y="195263"/>
                </a:cubicBezTo>
                <a:cubicBezTo>
                  <a:pt x="1114759" y="250941"/>
                  <a:pt x="1052551" y="358195"/>
                  <a:pt x="985838" y="390525"/>
                </a:cubicBezTo>
                <a:cubicBezTo>
                  <a:pt x="982696" y="360025"/>
                  <a:pt x="991194" y="329594"/>
                  <a:pt x="985838" y="292894"/>
                </a:cubicBezTo>
                <a:cubicBezTo>
                  <a:pt x="502094" y="242036"/>
                  <a:pt x="131919" y="258361"/>
                  <a:pt x="0" y="292894"/>
                </a:cubicBezTo>
                <a:cubicBezTo>
                  <a:pt x="9011" y="240805"/>
                  <a:pt x="-2810" y="173002"/>
                  <a:pt x="0" y="97631"/>
                </a:cubicBezTo>
                <a:close/>
              </a:path>
              <a:path w="1181100" h="390525" stroke="0" extrusionOk="0">
                <a:moveTo>
                  <a:pt x="0" y="97631"/>
                </a:moveTo>
                <a:cubicBezTo>
                  <a:pt x="247744" y="100695"/>
                  <a:pt x="601356" y="180708"/>
                  <a:pt x="985838" y="97631"/>
                </a:cubicBezTo>
                <a:cubicBezTo>
                  <a:pt x="978088" y="53887"/>
                  <a:pt x="987044" y="40990"/>
                  <a:pt x="985838" y="0"/>
                </a:cubicBezTo>
                <a:cubicBezTo>
                  <a:pt x="1027073" y="45439"/>
                  <a:pt x="1118211" y="104145"/>
                  <a:pt x="1181100" y="195263"/>
                </a:cubicBezTo>
                <a:cubicBezTo>
                  <a:pt x="1133038" y="274073"/>
                  <a:pt x="1061723" y="311533"/>
                  <a:pt x="985838" y="390525"/>
                </a:cubicBezTo>
                <a:cubicBezTo>
                  <a:pt x="988553" y="366546"/>
                  <a:pt x="984697" y="331713"/>
                  <a:pt x="985838" y="292894"/>
                </a:cubicBezTo>
                <a:cubicBezTo>
                  <a:pt x="673075" y="211531"/>
                  <a:pt x="288071" y="228172"/>
                  <a:pt x="0" y="292894"/>
                </a:cubicBezTo>
                <a:cubicBezTo>
                  <a:pt x="4477" y="215584"/>
                  <a:pt x="-1818" y="160951"/>
                  <a:pt x="0" y="976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74B9FC-1FF8-5AD3-CBD6-9BFA7B31785A}"/>
              </a:ext>
            </a:extLst>
          </p:cNvPr>
          <p:cNvSpPr/>
          <p:nvPr/>
        </p:nvSpPr>
        <p:spPr>
          <a:xfrm>
            <a:off x="5697142" y="2814638"/>
            <a:ext cx="1181100" cy="390525"/>
          </a:xfrm>
          <a:custGeom>
            <a:avLst/>
            <a:gdLst>
              <a:gd name="connsiteX0" fmla="*/ 0 w 1181100"/>
              <a:gd name="connsiteY0" fmla="*/ 97631 h 390525"/>
              <a:gd name="connsiteX1" fmla="*/ 502777 w 1181100"/>
              <a:gd name="connsiteY1" fmla="*/ 97631 h 390525"/>
              <a:gd name="connsiteX2" fmla="*/ 985838 w 1181100"/>
              <a:gd name="connsiteY2" fmla="*/ 97631 h 390525"/>
              <a:gd name="connsiteX3" fmla="*/ 985838 w 1181100"/>
              <a:gd name="connsiteY3" fmla="*/ 0 h 390525"/>
              <a:gd name="connsiteX4" fmla="*/ 1181100 w 1181100"/>
              <a:gd name="connsiteY4" fmla="*/ 195263 h 390525"/>
              <a:gd name="connsiteX5" fmla="*/ 985838 w 1181100"/>
              <a:gd name="connsiteY5" fmla="*/ 390525 h 390525"/>
              <a:gd name="connsiteX6" fmla="*/ 985838 w 1181100"/>
              <a:gd name="connsiteY6" fmla="*/ 292894 h 390525"/>
              <a:gd name="connsiteX7" fmla="*/ 492919 w 1181100"/>
              <a:gd name="connsiteY7" fmla="*/ 292894 h 390525"/>
              <a:gd name="connsiteX8" fmla="*/ 0 w 1181100"/>
              <a:gd name="connsiteY8" fmla="*/ 292894 h 390525"/>
              <a:gd name="connsiteX9" fmla="*/ 0 w 1181100"/>
              <a:gd name="connsiteY9" fmla="*/ 9763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1100" h="390525" fill="none" extrusionOk="0">
                <a:moveTo>
                  <a:pt x="0" y="97631"/>
                </a:moveTo>
                <a:cubicBezTo>
                  <a:pt x="197847" y="118233"/>
                  <a:pt x="261293" y="120661"/>
                  <a:pt x="502777" y="97631"/>
                </a:cubicBezTo>
                <a:cubicBezTo>
                  <a:pt x="744261" y="74601"/>
                  <a:pt x="851229" y="103665"/>
                  <a:pt x="985838" y="97631"/>
                </a:cubicBezTo>
                <a:cubicBezTo>
                  <a:pt x="983927" y="67129"/>
                  <a:pt x="988436" y="37283"/>
                  <a:pt x="985838" y="0"/>
                </a:cubicBezTo>
                <a:cubicBezTo>
                  <a:pt x="1063200" y="83655"/>
                  <a:pt x="1090450" y="120944"/>
                  <a:pt x="1181100" y="195263"/>
                </a:cubicBezTo>
                <a:cubicBezTo>
                  <a:pt x="1092190" y="272275"/>
                  <a:pt x="1060848" y="307794"/>
                  <a:pt x="985838" y="390525"/>
                </a:cubicBezTo>
                <a:cubicBezTo>
                  <a:pt x="989244" y="355180"/>
                  <a:pt x="983042" y="339118"/>
                  <a:pt x="985838" y="292894"/>
                </a:cubicBezTo>
                <a:cubicBezTo>
                  <a:pt x="875965" y="284152"/>
                  <a:pt x="620585" y="308043"/>
                  <a:pt x="492919" y="292894"/>
                </a:cubicBezTo>
                <a:cubicBezTo>
                  <a:pt x="365253" y="277745"/>
                  <a:pt x="120798" y="285109"/>
                  <a:pt x="0" y="292894"/>
                </a:cubicBezTo>
                <a:cubicBezTo>
                  <a:pt x="-2325" y="201227"/>
                  <a:pt x="3410" y="171512"/>
                  <a:pt x="0" y="97631"/>
                </a:cubicBezTo>
                <a:close/>
              </a:path>
              <a:path w="1181100" h="390525" stroke="0" extrusionOk="0">
                <a:moveTo>
                  <a:pt x="0" y="97631"/>
                </a:moveTo>
                <a:cubicBezTo>
                  <a:pt x="235004" y="99720"/>
                  <a:pt x="273719" y="112122"/>
                  <a:pt x="483061" y="97631"/>
                </a:cubicBezTo>
                <a:cubicBezTo>
                  <a:pt x="692403" y="83140"/>
                  <a:pt x="747556" y="86481"/>
                  <a:pt x="985838" y="97631"/>
                </a:cubicBezTo>
                <a:cubicBezTo>
                  <a:pt x="989325" y="73783"/>
                  <a:pt x="990339" y="28210"/>
                  <a:pt x="985838" y="0"/>
                </a:cubicBezTo>
                <a:cubicBezTo>
                  <a:pt x="1080006" y="85766"/>
                  <a:pt x="1121478" y="118772"/>
                  <a:pt x="1181100" y="195263"/>
                </a:cubicBezTo>
                <a:cubicBezTo>
                  <a:pt x="1117015" y="246429"/>
                  <a:pt x="1046964" y="330793"/>
                  <a:pt x="985838" y="390525"/>
                </a:cubicBezTo>
                <a:cubicBezTo>
                  <a:pt x="983672" y="359180"/>
                  <a:pt x="987829" y="333564"/>
                  <a:pt x="985838" y="292894"/>
                </a:cubicBezTo>
                <a:cubicBezTo>
                  <a:pt x="770233" y="293889"/>
                  <a:pt x="657368" y="303037"/>
                  <a:pt x="512636" y="292894"/>
                </a:cubicBezTo>
                <a:cubicBezTo>
                  <a:pt x="367904" y="282751"/>
                  <a:pt x="237013" y="289471"/>
                  <a:pt x="0" y="292894"/>
                </a:cubicBezTo>
                <a:cubicBezTo>
                  <a:pt x="9284" y="228685"/>
                  <a:pt x="-4085" y="193701"/>
                  <a:pt x="0" y="976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F23302-2A24-E211-B51E-C0756A76B675}"/>
              </a:ext>
            </a:extLst>
          </p:cNvPr>
          <p:cNvSpPr/>
          <p:nvPr/>
        </p:nvSpPr>
        <p:spPr>
          <a:xfrm>
            <a:off x="8366523" y="2814638"/>
            <a:ext cx="1181100" cy="390525"/>
          </a:xfrm>
          <a:custGeom>
            <a:avLst/>
            <a:gdLst>
              <a:gd name="connsiteX0" fmla="*/ 0 w 1181100"/>
              <a:gd name="connsiteY0" fmla="*/ 97631 h 390525"/>
              <a:gd name="connsiteX1" fmla="*/ 502777 w 1181100"/>
              <a:gd name="connsiteY1" fmla="*/ 97631 h 390525"/>
              <a:gd name="connsiteX2" fmla="*/ 985838 w 1181100"/>
              <a:gd name="connsiteY2" fmla="*/ 97631 h 390525"/>
              <a:gd name="connsiteX3" fmla="*/ 985838 w 1181100"/>
              <a:gd name="connsiteY3" fmla="*/ 0 h 390525"/>
              <a:gd name="connsiteX4" fmla="*/ 1181100 w 1181100"/>
              <a:gd name="connsiteY4" fmla="*/ 195263 h 390525"/>
              <a:gd name="connsiteX5" fmla="*/ 985838 w 1181100"/>
              <a:gd name="connsiteY5" fmla="*/ 390525 h 390525"/>
              <a:gd name="connsiteX6" fmla="*/ 985838 w 1181100"/>
              <a:gd name="connsiteY6" fmla="*/ 292894 h 390525"/>
              <a:gd name="connsiteX7" fmla="*/ 492919 w 1181100"/>
              <a:gd name="connsiteY7" fmla="*/ 292894 h 390525"/>
              <a:gd name="connsiteX8" fmla="*/ 0 w 1181100"/>
              <a:gd name="connsiteY8" fmla="*/ 292894 h 390525"/>
              <a:gd name="connsiteX9" fmla="*/ 0 w 1181100"/>
              <a:gd name="connsiteY9" fmla="*/ 9763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1100" h="390525" fill="none" extrusionOk="0">
                <a:moveTo>
                  <a:pt x="0" y="97631"/>
                </a:moveTo>
                <a:cubicBezTo>
                  <a:pt x="197847" y="42816"/>
                  <a:pt x="261293" y="105577"/>
                  <a:pt x="502777" y="97631"/>
                </a:cubicBezTo>
                <a:cubicBezTo>
                  <a:pt x="744261" y="89685"/>
                  <a:pt x="851229" y="108496"/>
                  <a:pt x="985838" y="97631"/>
                </a:cubicBezTo>
                <a:cubicBezTo>
                  <a:pt x="980999" y="67129"/>
                  <a:pt x="997223" y="37283"/>
                  <a:pt x="985838" y="0"/>
                </a:cubicBezTo>
                <a:cubicBezTo>
                  <a:pt x="1069058" y="77797"/>
                  <a:pt x="1076782" y="134612"/>
                  <a:pt x="1181100" y="195263"/>
                </a:cubicBezTo>
                <a:cubicBezTo>
                  <a:pt x="1113669" y="293754"/>
                  <a:pt x="1043274" y="290221"/>
                  <a:pt x="985838" y="390525"/>
                </a:cubicBezTo>
                <a:cubicBezTo>
                  <a:pt x="984362" y="355180"/>
                  <a:pt x="995734" y="339118"/>
                  <a:pt x="985838" y="292894"/>
                </a:cubicBezTo>
                <a:cubicBezTo>
                  <a:pt x="875965" y="298940"/>
                  <a:pt x="620585" y="283397"/>
                  <a:pt x="492919" y="292894"/>
                </a:cubicBezTo>
                <a:cubicBezTo>
                  <a:pt x="365253" y="302391"/>
                  <a:pt x="120798" y="260463"/>
                  <a:pt x="0" y="292894"/>
                </a:cubicBezTo>
                <a:cubicBezTo>
                  <a:pt x="-19899" y="201227"/>
                  <a:pt x="13174" y="171512"/>
                  <a:pt x="0" y="97631"/>
                </a:cubicBezTo>
                <a:close/>
              </a:path>
              <a:path w="1181100" h="390525" stroke="0" extrusionOk="0">
                <a:moveTo>
                  <a:pt x="0" y="97631"/>
                </a:moveTo>
                <a:cubicBezTo>
                  <a:pt x="235004" y="46583"/>
                  <a:pt x="273719" y="126614"/>
                  <a:pt x="483061" y="97631"/>
                </a:cubicBezTo>
                <a:cubicBezTo>
                  <a:pt x="692403" y="68648"/>
                  <a:pt x="747556" y="151842"/>
                  <a:pt x="985838" y="97631"/>
                </a:cubicBezTo>
                <a:cubicBezTo>
                  <a:pt x="976633" y="73783"/>
                  <a:pt x="989363" y="28210"/>
                  <a:pt x="985838" y="0"/>
                </a:cubicBezTo>
                <a:cubicBezTo>
                  <a:pt x="1081959" y="83813"/>
                  <a:pt x="1103904" y="136345"/>
                  <a:pt x="1181100" y="195263"/>
                </a:cubicBezTo>
                <a:cubicBezTo>
                  <a:pt x="1130683" y="260097"/>
                  <a:pt x="1045011" y="328841"/>
                  <a:pt x="985838" y="390525"/>
                </a:cubicBezTo>
                <a:cubicBezTo>
                  <a:pt x="984648" y="359180"/>
                  <a:pt x="996616" y="333564"/>
                  <a:pt x="985838" y="292894"/>
                </a:cubicBezTo>
                <a:cubicBezTo>
                  <a:pt x="770233" y="308085"/>
                  <a:pt x="657368" y="269912"/>
                  <a:pt x="512636" y="292894"/>
                </a:cubicBezTo>
                <a:cubicBezTo>
                  <a:pt x="367904" y="315876"/>
                  <a:pt x="237013" y="233081"/>
                  <a:pt x="0" y="292894"/>
                </a:cubicBezTo>
                <a:cubicBezTo>
                  <a:pt x="-4384" y="228685"/>
                  <a:pt x="13489" y="193701"/>
                  <a:pt x="0" y="9763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9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10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Another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4</cp:revision>
  <dcterms:created xsi:type="dcterms:W3CDTF">2023-06-28T12:10:25Z</dcterms:created>
  <dcterms:modified xsi:type="dcterms:W3CDTF">2023-09-25T10:08:48Z</dcterms:modified>
</cp:coreProperties>
</file>