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50" d="100"/>
          <a:sy n="50" d="100"/>
        </p:scale>
        <p:origin x="2299" y="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8T08:19:47.4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3412 1024 10421,'0'13'683,"0"1"-415,0-1 1,0 1 0,1-1-1,2 1-330,2 0 1,-1-1-1,-4 1 1,0-1-1822,0 1 1498,0-1 385,0-5 0,6 4 0,2-4 0</inkml:trace>
  <inkml:trace contextRef="#ctx0" brushRef="#br0" timeOffset="190">3493 725 8032,'-14'-4'998,"1"-1"-471,-1 1 0,1 4-322,-1 0-224,7 0 243,1 0-1466,6 6 913,0 1 1,1 2 328,4 0 0,2 6 0,7 7 0</inkml:trace>
  <inkml:trace contextRef="#ctx0" brushRef="#br0" timeOffset="464">3805 888 8032,'-8'0'309,"-4"0"-65,3 0 0,-1 2-47,1 2-11,-3-2 1,9 10 11,-6-3-114,6 3 0,-3 6 117,6 0-115,0 6 115,0-3 0,4 2 139,1-1-199,5-5 0,-7 7 1,5-6 837,-2-1-715,-2-2 1,-4-2 0,0 1 225,0-1-387,-6 1 1,-1 0 0,-8-1-275,-3 1 232,3-1 0,-11-1 1,5-1-417,0-2 133,1 0 222,13-2 0,-5 6 0,4-6 0</inkml:trace>
  <inkml:trace contextRef="#ctx0" brushRef="#br0" timeOffset="917">4049 902 9831,'0'-8'1163,"0"4"0,-1 8-269,-4 5-648,4 3 0,-5 6 0,4 2 132,-2 1-148,2 2-44,-4 4 1,5-5-258,-4 1-188,3-1 1,-4 0 0,6-4-122,0-3 0,-4-2-993,-1 1 539,1-7 436,10-1 1,1-13-111,7-7 454,0 1 1,-1-13-1,2 4-401,3-4 914,-3-7 1,5 4 0,-5-3 1145,3 4-933,-3 1-360,5 6 0,-7 1 767,1 6-552,-7 1 0,1 5 416,-3 4-771,-4 14 1,5 1 0,-6 13-91,0 5-518,-6-2 0,5 7 0,-4-2-987,3 4 493,2-3 0,0 1 930,0-7 0,-6 0 0,-1 0 0</inkml:trace>
  <inkml:trace contextRef="#ctx0" brushRef="#br0" timeOffset="1498">4687 400 8032,'0'-14'-60,"0"1"73,0-1 534,0 7 690,0-6-652,-6 12-63,-2 7-240,1 9 0,-6 14 193,4 2-158,-3 10 0,-1 6 124,-1 2-212,-5 4-41,10-11 8,-9 11 0,12-6 1,-4 3 12,6-5 1,4-3-845,4-1 557,4-7 0,6 0 1,1-9-1844,3-2 1448,-3-4 0,9-7 0,-4-3-1092,1-4 1173,1-4-205,5-1 0,-4-3-466,0-6 1063,5 0 0,-5-16 0,14 4 0,-8-6 0</inkml:trace>
  <inkml:trace contextRef="#ctx0" brushRef="#br0" timeOffset="1992">4578 725 8032,'-7'-6'820,"-5"5"-475,10-5-15,-4 6 0,8-2-34,2-2 1,-1 2-350,6-2 0,5 2 104,4 2 1,4-1-276,-4-4 1,7 4 172,-3-4 51,4 4 0,1 1 0,0 0 0</inkml:trace>
  <inkml:trace contextRef="#ctx0" brushRef="#br0" timeOffset="2292">4320 413 8032,'0'9'537,"0"0"-365,0 0 1,6 11-173,3 3 0,10 2 0,2 2 0</inkml:trace>
  <inkml:trace contextRef="#ctx0" brushRef="#br0" timeOffset="-2530">563 969 8032,'-7'0'1132,"-1"0"1,5 2-89,-1 2-458,-1 10 1,5 13 0,0 10 411,0 7-765,0 4-315,0 7 1,0-1-533,0 0 595,0 0 1,0-5-784,0-4 1,5-3 801,-1-1 0,1 5 0,-5 3 0</inkml:trace>
  <inkml:trace contextRef="#ctx0" brushRef="#br0" timeOffset="-1868">21 1078 8032,'-8'-8'2306,"-4"-4"-1465,11 10-576,1-10 0,15 9 0,13-4 210,11 1 1,10-5-131,9 2-461,10-9 187,8 3 1,8-11 187,-3 4-754,-2-4 1,-13-1 0,-3 0-433,-4 0 781,3 0 1,-14 0 0,-3-2 236,-10-3-107,0 4 1,-11-12-1,1 6 74,-3-1 0,-6 7 1,-5 6 639,-2 3-14,-6 7-364,3 6 0,-8 13 1,-1 7-113,-1 7-275,-1 5 185,-1 7 0,3 3 0,-4 9-193,1 5 7,-5 3 1,5 5-53,-3 1 1,-2 4 70,7-4 1,-1 0-58,5-5 0,-4-6 1,-1-4 152,2-6 1,3-7-1,3-8 1,3-3-318,2-1 0,-4-10 0,5 0-173,2-6 0,1-3 1,2 0-263,-1 0 512,1 0 1,1-6-1,1-4-328,2-7 351,7 2 0,-6-9 1,5 6 274,-1 1 0,-5-2 1,3 1-1,-1 3 368,-4 4 1,-1 1-1,-3 7-14,-3 4 0,-3 5 1,-6 8-1,0 1 31,0 3 1,-1 1-505,-4 4 0,4 1 72,-4-6 1,4 0-625,1-4 1,1-1 323,4 1 0,-2-7-487,6-2 0,5-4-5,4-1 386,0 0 0,1-6 0,2-3-231,1-3 0,2-1-18,-6-1 597,0 7 0,-5-11 0,1 3 0</inkml:trace>
  <inkml:trace contextRef="#ctx0" brushRef="#br0" timeOffset="-1403">1825 1037 8231,'-6'-8'689,"4"4"1,-2 8 147,2 5-627,2 9 1,-4-1 30,-1 6 0,1-5 106,4 4-175,0 1 1,0 4-388,0 0 1,4 0-1,1-1 1,-2-2-1769,-2-1 1045,5-7 938,-4 4 0,10-7 0,-5 1 0</inkml:trace>
  <inkml:trace contextRef="#ctx0" brushRef="#br0" timeOffset="-1217">1933 711 8032,'-21'-13'0,"1"5"334,1 2 1,8 2 0,-2-1-164,1 2-219,6 8 0,0 2-277,6 7 1,0 1 151,0 3 1,6-2 172,3 7 0,9-6 0,3 2 0</inkml:trace>
  <inkml:trace contextRef="#ctx0" brushRef="#br0" timeOffset="-977">2299 969 8032,'-7'-6'576,"-5"4"0,4-2 0,-5 10 459,-1 8-734,1-1 0,-1 17 0,0-1-169,1 4 1,-1-1-1,2 2 1,3 0-166,5-4 1,2-2 0,4-2 0,2-3 14,5-5 1,-1-5 452,1-4-22,0 3-26,-2-10-9,-1 4-580,-12-6 1,-1 1 0,-7 2-3571,1 2 3772,-7-1 0,5 2 0,-5 2 0</inkml:trace>
  <inkml:trace contextRef="#ctx0" brushRef="#br0" timeOffset="11855">4619 2327 7986,'-13'0'-206,"-1"0"34,1 0 1,-1 0 892,0 0-277,-5 6-180,4 1 1,-11 8 161,3 3 0,-4 8 75,-4 6-566,2 5 227,-4-2 0,12 10-47,3 0-30,3 7 0,7-10 0,5 3-303,6-3 86,17-7 133,2-8 0,18-3-850,-4-6 625,3-6 0,2-6 0,-1-6-638,1 0 405,-6-6 345,4-7 0,-11-4 118,4-6 1,-8 7 286,-1-2-211,-7-3 0,-1 6-108,-6-3 1055,-6 2-663,4 3 0,-9 5 110,-3 4-117,-2 2 0,-7 2-76,1 0 0,1 2-258,3 2 1,-2 8 223,7 7-1002,-7 5 563,10-9 1,-4 9-462,10-6 287,2 6 223,7-9 0,7 3-482,6-9 228,0-3 174,12-6 1,-4-1 244,6-4-35,-1-2 1,-1-8 0,-2-3 918,-6-5-504,4-3 0,-12-1 0,-1 2 1536,-5 2-1485,-4-3 103,-5 5 0,-2-1-106,-6-1 1,-2 6-73,-2-1 1,-5 8-92,-9 1 1,-3 1-393,-7-1 0,1 3 47,0 6-970,-6 6 764,4 2 0,-8 10 97,5 0-366,0 0 0,7-4 0,2 1-596,5 3 588,3-3 276,8 4 0,2-7-381,10-3 176,8 3 271,8-10 0,12 4 91,4-6 33,2 0 1,6-6-1,0-3-8,-1-3 108,4-8 1,-4 4 0,6-5 0,1 1 0,2-4 348,1 1 1,6 2-193,3-1 0,-4 4 51,-5-5 0,-1 6-58,-8-1 0,-1 5 202,-8 4 0,-9-2-73,-9 7 0,-1-2 110,1 1 1,-7 4 143,2-4-120,-8 4-641,1 1 167,-6 0 1,-8 1-626,-5 4 507,-1 2 0,-10 7 1,4 1-503,-1 3 495,5-3 0,-10 9 1,3-3 21,-2 5 134,4-8 1,-3 15 0,6-7 4,1 4-116,-4 1 13,6-4 1,0-1-249,6-3 281,6 2-130,-3-10 1,9 0 128,6-5 5,0-7 50,16-3 1,-2-10-94,9-8 0,-4-7 184,4-7 0,1-6-126,-1 2 92,-1-3 1,-4-2 0,1-1 455,-1-3-246,-6 3-117,-2-11 0,-5 3 522,0-8-464,-7-4 1,-1-11 0,-6 3 356,0 3-250,-6 18-137,-1 9 1,-7 21 266,0 5-279,1 7 0,-1 14 0,2 8-61,3 11 0,-3 9-104,3 10 0,-1 4-31,1 10 185,2-3-246,7 10 0,0-7 58,0 0 0,2-2-680,3-12 1,10 1 89,12-6-2075,6 1 2619,8-6 1,11-8-1,4-8 1</inkml:trace>
  <inkml:trace contextRef="#ctx0" brushRef="#br0" timeOffset="12274">6681 2462 7972,'0'-9'324,"0"0"1,6 6 1086,3-1-976,3-4 87,8 7 1,-4-10 96,7 6-197,5-5-835,1 2 1,4-5 287,-6-1 0,-4 1-44,0-1 1,-11-1 142,1-3 301,-8 3-120,1-5 1,-6 2-49,0 0 617,-12 6-475,-3 0 0,-13 11 421,1-4-442,-6 10 1,-3 8 0,-8 11 468,-1 6-469,0 5 0,6 6 0,3 1 16,4 3-150,9-3 1,5 10 0,11-7-202,7-2 44,12 0 62,15-9-738,14-7 1,5-4 130,4-9-613,3-4 0,-7-10 10,4 0 743,-3-6-1446,-6-1 1914,-1-7 0,-5-12 0,-2-2 0</inkml:trace>
  <inkml:trace contextRef="#ctx0" brushRef="#br0" timeOffset="12660">7237 1784 8033,'12'-14'636,"-3"1"-203,3-1-159,-4 1 1,5 1 117,1 3 1,5-2-163,4 7 0,-2-1 844,2 5-695,-7-6 1,8 5 0,-5-4 277,-3 3 1,-1 7-262,-1 0 0,-7 5-2,-2-1 1,-4 5-46,-1 4 0,-1 3-79,-4 6 0,-2 2-37,-7 2 1,1-1 111,-1 7-1162,0-7 662,1 3 1,1-6 225,3 0-1697,-3 6 1063,10-10 1,-4 7-1137,6-12 886,6 0 352,2-4 1,5-2-501,1-3 0,4 1 391,0-5 0,2-1 570,-2-4 0,3 0 0,6 0 0</inkml:trace>
  <inkml:trace contextRef="#ctx0" brushRef="#br0" timeOffset="12845">7468 2639 7932,'-8'0'2501,"-4"0"1,10 1-727,-2 4-1097,2-4 24,2 5 1201,0 0-1393,0-4 1,0 5-1257,0-2 741,0 2-836,0 1 1,0-1 840,0-2 0,6-4 0,2 5 0</inkml:trace>
  <inkml:trace contextRef="#ctx0" brushRef="#br0" timeOffset="17210">5794 601 8267,'-13'-14'104,"1"0"0,1 0 483,2 0-271,0 6 359,1-4-197,2 10-225,6-4 191,0 6-127,0 6 0,0 8 63,0 9 221,0 10-281,0 3 1,0 12 332,0 3-463,0 10 0,5-5 59,-1-1 1,1 1 19,-5-4 0,0-4-111,0-2 0,0-5 349,0-9-938,0 1 92,0-18 0,0-4 201,0-15 1,0-7-354,0-17 1,4 1 253,1-10 0,6 5-2,-2-6 0,1-1 106,-1-7 0,2-4 148,-7-6 0,5 0-213,-4 1 332,-1-8-93,2 0 1,-4-4-94,2 6 14,4 7 0,-7 15 0,4 7-173,-4 8 193,-1 14 0,5 5 1,-1 11 106,-1 8-125,5 12 1,0 6-21,5 5 1,2-6 0,2 1 1,1-2 0,4-7-31,-3 1 103,5-14 0,-3 3 0,6-15-25,0-2 6,0-10 0,2-10 0,1-8-25,2-6 227,-1-8-103,2 2 1,-4-10 563,3 3-296,-4-3-197,-7 4 0,4-3 240,-7 6-67,-6 7-145,0 6-358,-11 18 158,5 4 1,-6 20 0,0 7 426,0 12-276,0 13 0,-4 11 1,-2 10-127,-2 4 0,5 5-22,-1 4 0,1-7-199,-2 3 1,4-8 23,-4 3 1,4-1-178,1 1 0,4-4-722,1-10 0,5-4 1,-1-12-297,3-7 875,2 0-1216,-7-12 1711,5-2 0,-4-2 0,5-4 0</inkml:trace>
  <inkml:trace contextRef="#ctx0" brushRef="#br0" timeOffset="17574">6893 810 8131,'-14'8'80,"1"-2"0,-1 1 327,1 2 1,1 5-1,1 3 1024,2 2-1161,6 5 1,-3-3-1,6 3 21,0 0-196,0-7 0,6 6 0,3-7 9,3-4-59,8-7 0,1 1 0,6-6 43,0 0-33,0-6 1,0-7-1,0-7 105,0-2 79,1-1 0,-3-5 0,-2 0 203,-5 0 1,-9-4 231,-5-1 1,-2 0-174,-2 5 0,-2 2-187,-2 3 0,-5 3 45,-9 6-509,3 0 160,-17 6 1,10 3 172,-10 10 1,-1 4-981,1 10 0,-4-2-2315,4 6 2357,1 1 0,9 3 1,6 1-1122,5 0 1,5-6 1875,6-3 0,6-4 0,2-1 0</inkml:trace>
  <inkml:trace contextRef="#ctx0" brushRef="#br0" timeOffset="17983">7313 727 8243,'-13'0'2915,"5"0"-2541,-4 6 0,11-2 1,-4 9-1,4 2 432,1 1-632,0 6 1,0-1-1,0 7-136,0 0 1,0-1 0,0-2 0,1-4 54,4-1-116,-4-1 59,5-5 90,-6-6 1,2-2 180,2-6 0,-1-8-250,6-6 1,0-6 55,5-8 1,-1 0 133,1 0-509,6 0 233,-5 0 0,10 0 240,-2 0-1388,9 1 377,-4-1 1,10 1 0,-5 4-427,2 4 1,-1 5 1225,3 5 0,2-3 0,-5 4 0</inkml:trace>
  <inkml:trace contextRef="#ctx0" brushRef="#br0" timeOffset="18299">8114 573 8099,'-14'-13'318,"0"4"0,1-2 396,-1 7-425,1-1 0,-2 5 1,-2 2 237,-1 2-389,0 4 1,4 7 0,1 3 18,-1 0-132,7 7 1,-4-3 0,7 6-106,1 0 0,1 4 1,4 1-33,2-2 0,-1 3 261,6-1 649,-6-7-552,3 0 1,-6-8-1,0 3 313,0-1 1,0-6 58,0-4-307,-6-1 0,-7 0 0,-8 1-20,-1 1-278,-3-5 1,8 6 0,-4-3-1861,2 4 1186,0-5 1,10 3 660,0-7 0,12 7 0,-1-3 0</inkml:trace>
  <inkml:trace contextRef="#ctx0" brushRef="#br0" timeOffset="18699">8412 824 8120,'-9'0'0,"0"0"0,6 0 0,3 0 2003,9 0-1273,9-6 1,8-2 128,5-6-904,13 0 1,-8-4 0,9-2-117,-2-2 298,-3-1 0,-1-5 326,-2 0 1,-12 0-1,-11 1 1,-8 4 794,-5 4-980,-7 4 0,-9 3 1,-12 2 530,-8 6-572,-10 14 0,-3 3 0,-6 15 206,-1 6-292,1 5 0,11 9 0,5 5-134,8 6 0,1 0 0,13 4 0,5-1-806,9-3 493,15-7 1,14-10 0,10-11-250,7-7 1,6-10-859,9-9 0,7-10 20,6-4 1383,13-10 0,-9-8 0,12-9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D4868-2FCF-43C9-A7FF-6FAF0EEEDEF8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98F2-5A87-4768-B056-94CED395F2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985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D4868-2FCF-43C9-A7FF-6FAF0EEEDEF8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98F2-5A87-4768-B056-94CED395F2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39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D4868-2FCF-43C9-A7FF-6FAF0EEEDEF8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98F2-5A87-4768-B056-94CED395F2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93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D4868-2FCF-43C9-A7FF-6FAF0EEEDEF8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98F2-5A87-4768-B056-94CED395F2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91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D4868-2FCF-43C9-A7FF-6FAF0EEEDEF8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98F2-5A87-4768-B056-94CED395F2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41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D4868-2FCF-43C9-A7FF-6FAF0EEEDEF8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98F2-5A87-4768-B056-94CED395F2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77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D4868-2FCF-43C9-A7FF-6FAF0EEEDEF8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98F2-5A87-4768-B056-94CED395F2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29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D4868-2FCF-43C9-A7FF-6FAF0EEEDEF8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98F2-5A87-4768-B056-94CED395F2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32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D4868-2FCF-43C9-A7FF-6FAF0EEEDEF8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98F2-5A87-4768-B056-94CED395F2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82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D4868-2FCF-43C9-A7FF-6FAF0EEEDEF8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98F2-5A87-4768-B056-94CED395F2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64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D4868-2FCF-43C9-A7FF-6FAF0EEEDEF8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198F2-5A87-4768-B056-94CED395F2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06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D4868-2FCF-43C9-A7FF-6FAF0EEEDEF8}" type="datetimeFigureOut">
              <a:rPr lang="en-GB" smtClean="0"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198F2-5A87-4768-B056-94CED395F2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14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a postcard&#10;&#10;Description automatically generated with low confidence">
            <a:extLst>
              <a:ext uri="{FF2B5EF4-FFF2-40B4-BE49-F238E27FC236}">
                <a16:creationId xmlns:a16="http://schemas.microsoft.com/office/drawing/2014/main" id="{6341E7D7-1D65-DE14-243C-85AAB77C8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152"/>
            <a:ext cx="9906000" cy="700230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326408-9898-EF86-B8B0-DF0B0DBED54B}"/>
              </a:ext>
            </a:extLst>
          </p:cNvPr>
          <p:cNvGrpSpPr/>
          <p:nvPr/>
        </p:nvGrpSpPr>
        <p:grpSpPr>
          <a:xfrm>
            <a:off x="1616216" y="3823006"/>
            <a:ext cx="2166077" cy="342532"/>
            <a:chOff x="3716563" y="3705187"/>
            <a:chExt cx="2166077" cy="34253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DF23ABD-AE32-F0A4-C425-FEAF595D5925}"/>
                </a:ext>
              </a:extLst>
            </p:cNvPr>
            <p:cNvSpPr/>
            <p:nvPr/>
          </p:nvSpPr>
          <p:spPr>
            <a:xfrm>
              <a:off x="4303186" y="3705187"/>
              <a:ext cx="342532" cy="34253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6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FA2D85-26B3-9D92-DD4E-6A8A24C8609B}"/>
                </a:ext>
              </a:extLst>
            </p:cNvPr>
            <p:cNvSpPr/>
            <p:nvPr/>
          </p:nvSpPr>
          <p:spPr>
            <a:xfrm>
              <a:off x="3716563" y="3792169"/>
              <a:ext cx="342532" cy="16856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6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7D9CB44-5E93-A91C-2DD7-3F287816164E}"/>
                </a:ext>
              </a:extLst>
            </p:cNvPr>
            <p:cNvSpPr/>
            <p:nvPr/>
          </p:nvSpPr>
          <p:spPr>
            <a:xfrm>
              <a:off x="4951655" y="3705187"/>
              <a:ext cx="342532" cy="34253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6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DDD441-B430-459B-14D6-8AA1D52120FA}"/>
                </a:ext>
              </a:extLst>
            </p:cNvPr>
            <p:cNvSpPr/>
            <p:nvPr/>
          </p:nvSpPr>
          <p:spPr>
            <a:xfrm>
              <a:off x="5540108" y="3792169"/>
              <a:ext cx="342532" cy="16856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6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A813AA-1952-09D9-4A7F-0762E7A47F8E}"/>
              </a:ext>
            </a:extLst>
          </p:cNvPr>
          <p:cNvGrpSpPr/>
          <p:nvPr/>
        </p:nvGrpSpPr>
        <p:grpSpPr>
          <a:xfrm>
            <a:off x="4163719" y="4417214"/>
            <a:ext cx="2166077" cy="342532"/>
            <a:chOff x="3716563" y="4652273"/>
            <a:chExt cx="2166077" cy="34253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C388E45-F282-7BA8-100E-D73C72CF763F}"/>
                </a:ext>
              </a:extLst>
            </p:cNvPr>
            <p:cNvSpPr/>
            <p:nvPr/>
          </p:nvSpPr>
          <p:spPr>
            <a:xfrm>
              <a:off x="4303186" y="4652273"/>
              <a:ext cx="342532" cy="34253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6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4B9961-5459-8519-850D-7CC3D69338B2}"/>
                </a:ext>
              </a:extLst>
            </p:cNvPr>
            <p:cNvSpPr/>
            <p:nvPr/>
          </p:nvSpPr>
          <p:spPr>
            <a:xfrm>
              <a:off x="3716563" y="4739255"/>
              <a:ext cx="342532" cy="16856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6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40A1CBA-3B65-1000-FEEC-9F0EDF9D5221}"/>
                </a:ext>
              </a:extLst>
            </p:cNvPr>
            <p:cNvSpPr/>
            <p:nvPr/>
          </p:nvSpPr>
          <p:spPr>
            <a:xfrm>
              <a:off x="4951655" y="4652273"/>
              <a:ext cx="342532" cy="34253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6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ABAC171-244A-BA93-9E62-D1984CCFDD49}"/>
                </a:ext>
              </a:extLst>
            </p:cNvPr>
            <p:cNvSpPr/>
            <p:nvPr/>
          </p:nvSpPr>
          <p:spPr>
            <a:xfrm>
              <a:off x="5540108" y="4652273"/>
              <a:ext cx="342532" cy="34253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6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36E9A62-7DA9-0185-6181-96BE04E2607A}"/>
              </a:ext>
            </a:extLst>
          </p:cNvPr>
          <p:cNvGrpSpPr/>
          <p:nvPr/>
        </p:nvGrpSpPr>
        <p:grpSpPr>
          <a:xfrm>
            <a:off x="6711223" y="5040326"/>
            <a:ext cx="2166077" cy="342532"/>
            <a:chOff x="3716563" y="5474666"/>
            <a:chExt cx="2166077" cy="3425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C9B3C39-EF83-7774-7522-7E09AF964FFC}"/>
                </a:ext>
              </a:extLst>
            </p:cNvPr>
            <p:cNvSpPr/>
            <p:nvPr/>
          </p:nvSpPr>
          <p:spPr>
            <a:xfrm>
              <a:off x="4303186" y="5561648"/>
              <a:ext cx="342532" cy="16856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6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8768592-E092-9348-9EBB-5CAB00748EDB}"/>
                </a:ext>
              </a:extLst>
            </p:cNvPr>
            <p:cNvSpPr/>
            <p:nvPr/>
          </p:nvSpPr>
          <p:spPr>
            <a:xfrm>
              <a:off x="4951655" y="5561648"/>
              <a:ext cx="342532" cy="16856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6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C10439C-A6E1-8CBC-AA60-E665F77AF7BD}"/>
                </a:ext>
              </a:extLst>
            </p:cNvPr>
            <p:cNvSpPr/>
            <p:nvPr/>
          </p:nvSpPr>
          <p:spPr>
            <a:xfrm>
              <a:off x="5540108" y="5561648"/>
              <a:ext cx="342532" cy="16856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6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A7B8547-7434-8E90-ADA8-04FE0EDBEB2E}"/>
                </a:ext>
              </a:extLst>
            </p:cNvPr>
            <p:cNvSpPr/>
            <p:nvPr/>
          </p:nvSpPr>
          <p:spPr>
            <a:xfrm>
              <a:off x="3716563" y="5474666"/>
              <a:ext cx="342532" cy="34253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6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28B2ED-174F-891A-7523-14EC2E596F85}"/>
              </a:ext>
            </a:extLst>
          </p:cNvPr>
          <p:cNvSpPr txBox="1"/>
          <p:nvPr/>
        </p:nvSpPr>
        <p:spPr>
          <a:xfrm>
            <a:off x="1135381" y="2920145"/>
            <a:ext cx="85115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>
                <a:latin typeface="Another Typewriter" pitchFamily="1" charset="0"/>
              </a:rPr>
              <a:t>URGENT MESSAGE  RECEIVED FROM FRONT: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CFAFFFE1-1BE5-E647-369D-AE4F4EEE2E80}"/>
                  </a:ext>
                </a:extLst>
              </p14:cNvPr>
              <p14:cNvContentPartPr/>
              <p14:nvPr/>
            </p14:nvContentPartPr>
            <p14:xfrm rot="20636305">
              <a:off x="598191" y="4840814"/>
              <a:ext cx="3209296" cy="1043086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CFAFFFE1-1BE5-E647-369D-AE4F4EEE2E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 rot="20636305">
                <a:off x="590631" y="4833253"/>
                <a:ext cx="3224416" cy="105820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9580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35</TotalTime>
  <Words>6</Words>
  <Application>Microsoft Office PowerPoint</Application>
  <PresentationFormat>A4 Paper (210x297 mm)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Woolley</dc:creator>
  <cp:lastModifiedBy>Thomas Woolley</cp:lastModifiedBy>
  <cp:revision>3</cp:revision>
  <dcterms:created xsi:type="dcterms:W3CDTF">2023-06-28T07:39:27Z</dcterms:created>
  <dcterms:modified xsi:type="dcterms:W3CDTF">2023-06-28T08:21:13Z</dcterms:modified>
</cp:coreProperties>
</file>