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7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53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1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66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02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87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80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12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21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71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notebook&#10;&#10;Description automatically generated with low confidence">
            <a:extLst>
              <a:ext uri="{FF2B5EF4-FFF2-40B4-BE49-F238E27FC236}">
                <a16:creationId xmlns:a16="http://schemas.microsoft.com/office/drawing/2014/main" id="{6CF4C29C-D993-377A-4D8D-F5AFCC03C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5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AC5CD4-4353-BFEB-C151-6338B1FAC5E4}"/>
              </a:ext>
            </a:extLst>
          </p:cNvPr>
          <p:cNvSpPr txBox="1"/>
          <p:nvPr/>
        </p:nvSpPr>
        <p:spPr>
          <a:xfrm>
            <a:off x="601755" y="2590349"/>
            <a:ext cx="5654489" cy="196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solidFill>
                  <a:srgbClr val="000000"/>
                </a:solidFill>
                <a:effectLst/>
                <a:latin typeface="Another Typewriter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 I shall be in the UK on the following dates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solidFill>
                  <a:srgbClr val="000000"/>
                </a:solidFill>
                <a:effectLst/>
                <a:latin typeface="Another Typewriter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January			1, 8, 15, 22, 29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solidFill>
                  <a:srgbClr val="000000"/>
                </a:solidFill>
                <a:effectLst/>
                <a:latin typeface="Another Typewriter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March 			1, 2, 3, 8, 10, 15, 16, 17, 24, 31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solidFill>
                  <a:srgbClr val="000000"/>
                </a:solidFill>
                <a:effectLst/>
                <a:latin typeface="Another Typewriter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June			1, 2, 8, 15, 16, 23, 29, 30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solidFill>
                  <a:srgbClr val="000000"/>
                </a:solidFill>
                <a:effectLst/>
                <a:latin typeface="Another Typewriter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July			1, 2, 9, 15, 16, 22, 29, 30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5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notebook&#10;&#10;Description automatically generated with low confidence">
            <a:extLst>
              <a:ext uri="{FF2B5EF4-FFF2-40B4-BE49-F238E27FC236}">
                <a16:creationId xmlns:a16="http://schemas.microsoft.com/office/drawing/2014/main" id="{6CF4C29C-D993-377A-4D8D-F5AFCC03C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AC5CD4-4353-BFEB-C151-6338B1FAC5E4}"/>
              </a:ext>
            </a:extLst>
          </p:cNvPr>
          <p:cNvSpPr txBox="1"/>
          <p:nvPr/>
        </p:nvSpPr>
        <p:spPr>
          <a:xfrm>
            <a:off x="601755" y="2644141"/>
            <a:ext cx="5654489" cy="266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00" dirty="0">
                <a:solidFill>
                  <a:srgbClr val="000000"/>
                </a:solidFill>
                <a:effectLst/>
                <a:latin typeface="Another Typewriter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When I’m out of the UK I will be travelling between the following countries.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00" dirty="0">
              <a:solidFill>
                <a:srgbClr val="000000"/>
              </a:solidFill>
              <a:latin typeface="Another Typewriter" pitchFamily="1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00" dirty="0">
                <a:solidFill>
                  <a:srgbClr val="000000"/>
                </a:solidFill>
                <a:effectLst/>
                <a:latin typeface="Another Typewriter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Minsk		to	Moscow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00" dirty="0">
                <a:solidFill>
                  <a:srgbClr val="000000"/>
                </a:solidFill>
                <a:latin typeface="Another Typewriter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Oslo			to	Stockholm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00" dirty="0">
                <a:solidFill>
                  <a:srgbClr val="000000"/>
                </a:solidFill>
                <a:effectLst/>
                <a:latin typeface="Another Typewriter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Amsterdam	to	Berlin		to		Warsaw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00" dirty="0">
                <a:solidFill>
                  <a:srgbClr val="000000"/>
                </a:solidFill>
                <a:latin typeface="Another Typewriter" pitchFamily="1" charset="0"/>
                <a:ea typeface="Calibri" panose="020F0502020204030204" pitchFamily="34" charset="0"/>
                <a:cs typeface="Times New Roman" panose="02020603050405020304" pitchFamily="18" charset="0"/>
              </a:rPr>
              <a:t>Prague		to	Budapest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4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</TotalTime>
  <Words>130</Words>
  <Application>Microsoft Office PowerPoint</Application>
  <PresentationFormat>A4 Paper (210x297 mm)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Another Typewriter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Woolley</dc:creator>
  <cp:lastModifiedBy>Thomas Woolley</cp:lastModifiedBy>
  <cp:revision>3</cp:revision>
  <dcterms:created xsi:type="dcterms:W3CDTF">2023-06-28T12:10:25Z</dcterms:created>
  <dcterms:modified xsi:type="dcterms:W3CDTF">2023-06-28T13:49:09Z</dcterms:modified>
</cp:coreProperties>
</file>