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78" d="100"/>
          <a:sy n="78" d="100"/>
        </p:scale>
        <p:origin x="316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F4641-AA7E-4134-BA58-DC8A36716134}" type="datetimeFigureOut">
              <a:rPr lang="en-GB" smtClean="0"/>
              <a:t>15/01/2024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42F25-65B6-4AD0-AD51-375AB6A423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599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F4641-AA7E-4134-BA58-DC8A36716134}" type="datetimeFigureOut">
              <a:rPr lang="en-GB" smtClean="0"/>
              <a:t>15/01/2024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42F25-65B6-4AD0-AD51-375AB6A423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900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F4641-AA7E-4134-BA58-DC8A36716134}" type="datetimeFigureOut">
              <a:rPr lang="en-GB" smtClean="0"/>
              <a:t>15/01/2024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42F25-65B6-4AD0-AD51-375AB6A423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9236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F4641-AA7E-4134-BA58-DC8A36716134}" type="datetimeFigureOut">
              <a:rPr lang="en-GB" smtClean="0"/>
              <a:t>15/01/2024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42F25-65B6-4AD0-AD51-375AB6A423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9868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F4641-AA7E-4134-BA58-DC8A36716134}" type="datetimeFigureOut">
              <a:rPr lang="en-GB" smtClean="0"/>
              <a:t>15/01/2024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42F25-65B6-4AD0-AD51-375AB6A423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634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F4641-AA7E-4134-BA58-DC8A36716134}" type="datetimeFigureOut">
              <a:rPr lang="en-GB" smtClean="0"/>
              <a:t>15/01/2024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42F25-65B6-4AD0-AD51-375AB6A423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3578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F4641-AA7E-4134-BA58-DC8A36716134}" type="datetimeFigureOut">
              <a:rPr lang="en-GB" smtClean="0"/>
              <a:t>15/01/2024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42F25-65B6-4AD0-AD51-375AB6A423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7409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F4641-AA7E-4134-BA58-DC8A36716134}" type="datetimeFigureOut">
              <a:rPr lang="en-GB" smtClean="0"/>
              <a:t>15/01/2024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42F25-65B6-4AD0-AD51-375AB6A423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6508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F4641-AA7E-4134-BA58-DC8A36716134}" type="datetimeFigureOut">
              <a:rPr lang="en-GB" smtClean="0"/>
              <a:t>15/01/2024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42F25-65B6-4AD0-AD51-375AB6A423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6778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F4641-AA7E-4134-BA58-DC8A36716134}" type="datetimeFigureOut">
              <a:rPr lang="en-GB" smtClean="0"/>
              <a:t>15/01/2024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42F25-65B6-4AD0-AD51-375AB6A423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7670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F4641-AA7E-4134-BA58-DC8A36716134}" type="datetimeFigureOut">
              <a:rPr lang="en-GB" smtClean="0"/>
              <a:t>15/01/2024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42F25-65B6-4AD0-AD51-375AB6A423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2768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F4641-AA7E-4134-BA58-DC8A36716134}" type="datetimeFigureOut">
              <a:rPr lang="en-GB" smtClean="0"/>
              <a:t>15/01/2024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42F25-65B6-4AD0-AD51-375AB6A423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459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6FCBA84-59CB-A716-A2E4-3FB0921B2C4D}"/>
              </a:ext>
            </a:extLst>
          </p:cNvPr>
          <p:cNvSpPr/>
          <p:nvPr/>
        </p:nvSpPr>
        <p:spPr>
          <a:xfrm>
            <a:off x="5119299" y="5912278"/>
            <a:ext cx="1620000" cy="33217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Around room:</a:t>
            </a:r>
          </a:p>
          <a:p>
            <a:pPr algn="ctr"/>
            <a:r>
              <a:rPr lang="en-GB" sz="900" dirty="0"/>
              <a:t>mirror</a:t>
            </a:r>
          </a:p>
          <a:p>
            <a:pPr algn="ctr"/>
            <a:r>
              <a:rPr lang="en-GB" sz="900" dirty="0"/>
              <a:t>calendar</a:t>
            </a:r>
          </a:p>
          <a:p>
            <a:pPr algn="ctr"/>
            <a:r>
              <a:rPr lang="en-GB" sz="900" dirty="0"/>
              <a:t>map</a:t>
            </a:r>
          </a:p>
          <a:p>
            <a:pPr algn="ctr"/>
            <a:r>
              <a:rPr lang="en-GB" sz="900" dirty="0"/>
              <a:t>4 digit lock box</a:t>
            </a:r>
          </a:p>
          <a:p>
            <a:pPr algn="ctr"/>
            <a:r>
              <a:rPr lang="en-GB" sz="900" dirty="0"/>
              <a:t>5 digit lock box</a:t>
            </a:r>
          </a:p>
          <a:p>
            <a:pPr algn="ctr"/>
            <a:r>
              <a:rPr lang="en-GB" sz="900" dirty="0"/>
              <a:t>5 letter lock box</a:t>
            </a:r>
          </a:p>
          <a:p>
            <a:pPr algn="ctr"/>
            <a:r>
              <a:rPr lang="en-GB" sz="900" dirty="0"/>
              <a:t>Directional lock</a:t>
            </a:r>
          </a:p>
          <a:p>
            <a:pPr algn="ctr"/>
            <a:r>
              <a:rPr lang="en-GB" sz="900" dirty="0"/>
              <a:t>Morse code poster</a:t>
            </a:r>
          </a:p>
          <a:p>
            <a:pPr algn="ctr"/>
            <a:r>
              <a:rPr lang="en-GB" sz="900" dirty="0"/>
              <a:t>Metre ruler</a:t>
            </a:r>
          </a:p>
          <a:p>
            <a:pPr algn="ctr"/>
            <a:r>
              <a:rPr lang="en-GB" sz="900" dirty="0"/>
              <a:t>White board pens</a:t>
            </a:r>
          </a:p>
          <a:p>
            <a:pPr algn="ctr"/>
            <a:r>
              <a:rPr lang="en-GB" sz="900" dirty="0"/>
              <a:t>Scrap doodles</a:t>
            </a:r>
          </a:p>
          <a:p>
            <a:pPr algn="ctr"/>
            <a:r>
              <a:rPr lang="en-GB" sz="900" dirty="0"/>
              <a:t>(poor man’s crossword)</a:t>
            </a:r>
          </a:p>
          <a:p>
            <a:pPr algn="ctr"/>
            <a:r>
              <a:rPr lang="en-GB" sz="900" dirty="0"/>
              <a:t>Waste paper bin</a:t>
            </a:r>
          </a:p>
          <a:p>
            <a:pPr algn="ctr"/>
            <a:r>
              <a:rPr lang="en-GB" sz="900" dirty="0"/>
              <a:t>Books</a:t>
            </a:r>
          </a:p>
          <a:p>
            <a:pPr algn="ctr"/>
            <a:r>
              <a:rPr lang="en-GB" sz="900" dirty="0"/>
              <a:t>Book safe</a:t>
            </a:r>
          </a:p>
          <a:p>
            <a:pPr algn="ctr"/>
            <a:r>
              <a:rPr lang="en-GB" sz="900" dirty="0"/>
              <a:t>Simple lock and key</a:t>
            </a:r>
          </a:p>
          <a:p>
            <a:pPr algn="ctr"/>
            <a:r>
              <a:rPr lang="en-GB" sz="900" dirty="0"/>
              <a:t>Brief case</a:t>
            </a:r>
          </a:p>
          <a:p>
            <a:pPr algn="ctr"/>
            <a:r>
              <a:rPr lang="en-GB" sz="900" dirty="0"/>
              <a:t>Transparent post box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C79151E-E226-B274-FD6B-B0E2C5A1FE61}"/>
              </a:ext>
            </a:extLst>
          </p:cNvPr>
          <p:cNvSpPr/>
          <p:nvPr/>
        </p:nvSpPr>
        <p:spPr>
          <a:xfrm>
            <a:off x="4309299" y="13879672"/>
            <a:ext cx="1620000" cy="57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Use Roman numeral table and LIV to generate 54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B42D6C7-1F06-AD90-A9AD-30FA1A3CBB20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121148" y="664909"/>
            <a:ext cx="5707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F749DC9-DAC8-A38B-2AB0-6229E7B7AAA0}"/>
              </a:ext>
            </a:extLst>
          </p:cNvPr>
          <p:cNvCxnSpPr>
            <a:cxnSpLocks/>
          </p:cNvCxnSpPr>
          <p:nvPr/>
        </p:nvCxnSpPr>
        <p:spPr>
          <a:xfrm>
            <a:off x="3423699" y="787809"/>
            <a:ext cx="0" cy="376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0197767-9E2A-8A21-A725-3B2058315D42}"/>
              </a:ext>
            </a:extLst>
          </p:cNvPr>
          <p:cNvCxnSpPr>
            <a:stCxn id="6" idx="1"/>
            <a:endCxn id="9" idx="3"/>
          </p:cNvCxnSpPr>
          <p:nvPr/>
        </p:nvCxnSpPr>
        <p:spPr>
          <a:xfrm flipH="1">
            <a:off x="2121148" y="1452718"/>
            <a:ext cx="5707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BE0E550-3311-C650-4FAB-B7D669CEA570}"/>
              </a:ext>
            </a:extLst>
          </p:cNvPr>
          <p:cNvCxnSpPr>
            <a:stCxn id="6" idx="3"/>
            <a:endCxn id="10" idx="1"/>
          </p:cNvCxnSpPr>
          <p:nvPr/>
        </p:nvCxnSpPr>
        <p:spPr>
          <a:xfrm>
            <a:off x="4311898" y="1452718"/>
            <a:ext cx="4184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C988745-8FD8-A20D-97EE-A7B1B064D9C7}"/>
              </a:ext>
            </a:extLst>
          </p:cNvPr>
          <p:cNvCxnSpPr>
            <a:cxnSpLocks/>
            <a:stCxn id="9" idx="2"/>
            <a:endCxn id="7" idx="0"/>
          </p:cNvCxnSpPr>
          <p:nvPr/>
        </p:nvCxnSpPr>
        <p:spPr>
          <a:xfrm>
            <a:off x="1311148" y="1740718"/>
            <a:ext cx="0" cy="135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9004FF0-B304-E864-D519-A5BAEA660724}"/>
              </a:ext>
            </a:extLst>
          </p:cNvPr>
          <p:cNvCxnSpPr>
            <a:cxnSpLocks/>
            <a:stCxn id="10" idx="2"/>
            <a:endCxn id="8" idx="0"/>
          </p:cNvCxnSpPr>
          <p:nvPr/>
        </p:nvCxnSpPr>
        <p:spPr>
          <a:xfrm>
            <a:off x="5540299" y="1740718"/>
            <a:ext cx="0" cy="199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8207B81-9C26-8B80-6402-CD627C66E537}"/>
              </a:ext>
            </a:extLst>
          </p:cNvPr>
          <p:cNvCxnSpPr>
            <a:cxnSpLocks/>
            <a:stCxn id="8" idx="2"/>
            <a:endCxn id="14" idx="0"/>
          </p:cNvCxnSpPr>
          <p:nvPr/>
        </p:nvCxnSpPr>
        <p:spPr>
          <a:xfrm>
            <a:off x="5540299" y="2515827"/>
            <a:ext cx="0" cy="218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F1A2045-0349-36EA-4CB7-0F9478B68224}"/>
              </a:ext>
            </a:extLst>
          </p:cNvPr>
          <p:cNvCxnSpPr>
            <a:cxnSpLocks/>
            <a:stCxn id="7" idx="2"/>
            <a:endCxn id="13" idx="0"/>
          </p:cNvCxnSpPr>
          <p:nvPr/>
        </p:nvCxnSpPr>
        <p:spPr>
          <a:xfrm>
            <a:off x="1311148" y="2452327"/>
            <a:ext cx="0" cy="161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B50811E-303F-9BD7-76EB-D3815486CFDA}"/>
              </a:ext>
            </a:extLst>
          </p:cNvPr>
          <p:cNvCxnSpPr>
            <a:cxnSpLocks/>
            <a:stCxn id="13" idx="2"/>
            <a:endCxn id="16" idx="0"/>
          </p:cNvCxnSpPr>
          <p:nvPr/>
        </p:nvCxnSpPr>
        <p:spPr>
          <a:xfrm>
            <a:off x="1311148" y="3189336"/>
            <a:ext cx="0" cy="275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EB441F7-A88C-CEC1-19CC-88F03494462F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>
          <a:xfrm>
            <a:off x="1311148" y="4040645"/>
            <a:ext cx="0" cy="262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5F3F88A-77A3-F459-E408-87524343B69E}"/>
              </a:ext>
            </a:extLst>
          </p:cNvPr>
          <p:cNvCxnSpPr>
            <a:cxnSpLocks/>
            <a:stCxn id="18" idx="2"/>
            <a:endCxn id="20" idx="0"/>
          </p:cNvCxnSpPr>
          <p:nvPr/>
        </p:nvCxnSpPr>
        <p:spPr>
          <a:xfrm>
            <a:off x="1311148" y="4879254"/>
            <a:ext cx="0" cy="410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9348D12-A174-6D47-C0EE-99447317AAB4}"/>
              </a:ext>
            </a:extLst>
          </p:cNvPr>
          <p:cNvCxnSpPr>
            <a:cxnSpLocks/>
            <a:stCxn id="20" idx="2"/>
            <a:endCxn id="2" idx="0"/>
          </p:cNvCxnSpPr>
          <p:nvPr/>
        </p:nvCxnSpPr>
        <p:spPr>
          <a:xfrm>
            <a:off x="1311148" y="5865356"/>
            <a:ext cx="0" cy="330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E2BCA6E-E569-837C-67E7-0CF4CA140873}"/>
              </a:ext>
            </a:extLst>
          </p:cNvPr>
          <p:cNvCxnSpPr>
            <a:cxnSpLocks/>
            <a:stCxn id="2" idx="2"/>
            <a:endCxn id="26" idx="0"/>
          </p:cNvCxnSpPr>
          <p:nvPr/>
        </p:nvCxnSpPr>
        <p:spPr>
          <a:xfrm>
            <a:off x="1311148" y="6772120"/>
            <a:ext cx="0" cy="198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638AB05-4DAF-D138-25BF-E037BF07F06B}"/>
              </a:ext>
            </a:extLst>
          </p:cNvPr>
          <p:cNvCxnSpPr>
            <a:cxnSpLocks/>
            <a:stCxn id="14" idx="2"/>
            <a:endCxn id="19" idx="0"/>
          </p:cNvCxnSpPr>
          <p:nvPr/>
        </p:nvCxnSpPr>
        <p:spPr>
          <a:xfrm>
            <a:off x="5540299" y="3310613"/>
            <a:ext cx="0" cy="142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F114E51-8863-A9BC-5CC7-150C116F2DB7}"/>
              </a:ext>
            </a:extLst>
          </p:cNvPr>
          <p:cNvCxnSpPr>
            <a:cxnSpLocks/>
            <a:stCxn id="19" idx="2"/>
            <a:endCxn id="22" idx="0"/>
          </p:cNvCxnSpPr>
          <p:nvPr/>
        </p:nvCxnSpPr>
        <p:spPr>
          <a:xfrm>
            <a:off x="5540299" y="4029199"/>
            <a:ext cx="0" cy="205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B43A660-562B-945C-81AB-BF7C623856CA}"/>
              </a:ext>
            </a:extLst>
          </p:cNvPr>
          <p:cNvCxnSpPr>
            <a:cxnSpLocks/>
            <a:stCxn id="18" idx="3"/>
            <a:endCxn id="27" idx="1"/>
          </p:cNvCxnSpPr>
          <p:nvPr/>
        </p:nvCxnSpPr>
        <p:spPr>
          <a:xfrm flipV="1">
            <a:off x="2121148" y="3685554"/>
            <a:ext cx="570750" cy="905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F69DCECD-1EB1-131F-F982-6D9598FFDB4F}"/>
              </a:ext>
            </a:extLst>
          </p:cNvPr>
          <p:cNvCxnSpPr>
            <a:stCxn id="14" idx="1"/>
            <a:endCxn id="27" idx="0"/>
          </p:cNvCxnSpPr>
          <p:nvPr/>
        </p:nvCxnSpPr>
        <p:spPr>
          <a:xfrm flipH="1">
            <a:off x="3501898" y="3022613"/>
            <a:ext cx="1228401" cy="374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9CD9F21-99C0-0C67-1AA4-EFC5A59131CF}"/>
              </a:ext>
            </a:extLst>
          </p:cNvPr>
          <p:cNvCxnSpPr>
            <a:cxnSpLocks/>
            <a:stCxn id="22" idx="1"/>
            <a:endCxn id="27" idx="3"/>
          </p:cNvCxnSpPr>
          <p:nvPr/>
        </p:nvCxnSpPr>
        <p:spPr>
          <a:xfrm flipH="1" flipV="1">
            <a:off x="4311898" y="3685554"/>
            <a:ext cx="418401" cy="836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21B08B7-7FEA-DE41-A025-A85C75C2A170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>
            <a:off x="3501898" y="3973554"/>
            <a:ext cx="0" cy="302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C1BB7A0-9032-32D8-8485-7F4897DAB6E5}"/>
              </a:ext>
            </a:extLst>
          </p:cNvPr>
          <p:cNvCxnSpPr>
            <a:cxnSpLocks/>
            <a:stCxn id="26" idx="2"/>
            <a:endCxn id="3" idx="0"/>
          </p:cNvCxnSpPr>
          <p:nvPr/>
        </p:nvCxnSpPr>
        <p:spPr>
          <a:xfrm>
            <a:off x="1311148" y="7546186"/>
            <a:ext cx="0" cy="181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AFD2A3A9-0800-3EEA-B68F-F38F51AEE7B5}"/>
              </a:ext>
            </a:extLst>
          </p:cNvPr>
          <p:cNvCxnSpPr>
            <a:cxnSpLocks/>
            <a:stCxn id="28" idx="2"/>
            <a:endCxn id="3" idx="0"/>
          </p:cNvCxnSpPr>
          <p:nvPr/>
        </p:nvCxnSpPr>
        <p:spPr>
          <a:xfrm flipH="1">
            <a:off x="1311148" y="4852450"/>
            <a:ext cx="2190750" cy="2874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D4E3784B-FB4B-44A5-8A72-5618F368C443}"/>
              </a:ext>
            </a:extLst>
          </p:cNvPr>
          <p:cNvCxnSpPr>
            <a:cxnSpLocks/>
            <a:stCxn id="3" idx="2"/>
            <a:endCxn id="11" idx="0"/>
          </p:cNvCxnSpPr>
          <p:nvPr/>
        </p:nvCxnSpPr>
        <p:spPr>
          <a:xfrm>
            <a:off x="1311148" y="8303231"/>
            <a:ext cx="0" cy="240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BE5B5D17-7FB1-CA59-74CF-9C880B350260}"/>
              </a:ext>
            </a:extLst>
          </p:cNvPr>
          <p:cNvCxnSpPr>
            <a:cxnSpLocks/>
            <a:stCxn id="11" idx="3"/>
            <a:endCxn id="30" idx="1"/>
          </p:cNvCxnSpPr>
          <p:nvPr/>
        </p:nvCxnSpPr>
        <p:spPr>
          <a:xfrm flipV="1">
            <a:off x="2121148" y="7546186"/>
            <a:ext cx="570750" cy="1285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3F2CC6F8-6B86-CB4A-9698-517AB6B75401}"/>
              </a:ext>
            </a:extLst>
          </p:cNvPr>
          <p:cNvCxnSpPr>
            <a:cxnSpLocks/>
            <a:stCxn id="13" idx="2"/>
            <a:endCxn id="30" idx="0"/>
          </p:cNvCxnSpPr>
          <p:nvPr/>
        </p:nvCxnSpPr>
        <p:spPr>
          <a:xfrm>
            <a:off x="1311148" y="3189336"/>
            <a:ext cx="2190750" cy="4068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EBE0FFD0-2AD2-E8A3-568C-2303319AE608}"/>
              </a:ext>
            </a:extLst>
          </p:cNvPr>
          <p:cNvCxnSpPr>
            <a:cxnSpLocks/>
            <a:stCxn id="22" idx="2"/>
            <a:endCxn id="30" idx="0"/>
          </p:cNvCxnSpPr>
          <p:nvPr/>
        </p:nvCxnSpPr>
        <p:spPr>
          <a:xfrm flipH="1">
            <a:off x="3501898" y="4810303"/>
            <a:ext cx="2038401" cy="244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A056693-46F9-11E4-F5E5-E0F14A4BCD44}"/>
              </a:ext>
            </a:extLst>
          </p:cNvPr>
          <p:cNvCxnSpPr>
            <a:cxnSpLocks/>
            <a:stCxn id="28" idx="2"/>
            <a:endCxn id="29" idx="0"/>
          </p:cNvCxnSpPr>
          <p:nvPr/>
        </p:nvCxnSpPr>
        <p:spPr>
          <a:xfrm>
            <a:off x="3501898" y="4852450"/>
            <a:ext cx="0" cy="376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2C8A2F9E-D71F-1436-9F6F-D40043BAF79E}"/>
              </a:ext>
            </a:extLst>
          </p:cNvPr>
          <p:cNvCxnSpPr>
            <a:cxnSpLocks/>
            <a:stCxn id="29" idx="2"/>
            <a:endCxn id="25" idx="0"/>
          </p:cNvCxnSpPr>
          <p:nvPr/>
        </p:nvCxnSpPr>
        <p:spPr>
          <a:xfrm>
            <a:off x="3501898" y="5805359"/>
            <a:ext cx="0" cy="376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781A97B2-5E8D-1465-0129-0A57892EEEC2}"/>
              </a:ext>
            </a:extLst>
          </p:cNvPr>
          <p:cNvCxnSpPr>
            <a:cxnSpLocks/>
            <a:stCxn id="20" idx="2"/>
            <a:endCxn id="25" idx="0"/>
          </p:cNvCxnSpPr>
          <p:nvPr/>
        </p:nvCxnSpPr>
        <p:spPr>
          <a:xfrm>
            <a:off x="1311148" y="5865356"/>
            <a:ext cx="2190750" cy="316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9B5C2506-CB08-7495-DDD1-CEE78A5E8E43}"/>
              </a:ext>
            </a:extLst>
          </p:cNvPr>
          <p:cNvCxnSpPr>
            <a:cxnSpLocks/>
            <a:stCxn id="25" idx="2"/>
            <a:endCxn id="30" idx="0"/>
          </p:cNvCxnSpPr>
          <p:nvPr/>
        </p:nvCxnSpPr>
        <p:spPr>
          <a:xfrm>
            <a:off x="3501898" y="6758268"/>
            <a:ext cx="0" cy="499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330804FE-AC92-8C9A-46B1-08E10C052289}"/>
              </a:ext>
            </a:extLst>
          </p:cNvPr>
          <p:cNvCxnSpPr>
            <a:cxnSpLocks/>
            <a:stCxn id="30" idx="2"/>
            <a:endCxn id="31" idx="0"/>
          </p:cNvCxnSpPr>
          <p:nvPr/>
        </p:nvCxnSpPr>
        <p:spPr>
          <a:xfrm>
            <a:off x="3501898" y="7834186"/>
            <a:ext cx="0" cy="352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8B58CCB4-41FD-5636-843E-318FAF42776F}"/>
              </a:ext>
            </a:extLst>
          </p:cNvPr>
          <p:cNvCxnSpPr>
            <a:cxnSpLocks/>
            <a:stCxn id="31" idx="2"/>
            <a:endCxn id="32" idx="0"/>
          </p:cNvCxnSpPr>
          <p:nvPr/>
        </p:nvCxnSpPr>
        <p:spPr>
          <a:xfrm>
            <a:off x="3501898" y="8763089"/>
            <a:ext cx="0" cy="365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9CF6C8F-0874-F17C-2D8E-03A3158B0C9C}"/>
              </a:ext>
            </a:extLst>
          </p:cNvPr>
          <p:cNvSpPr/>
          <p:nvPr/>
        </p:nvSpPr>
        <p:spPr>
          <a:xfrm>
            <a:off x="501148" y="376909"/>
            <a:ext cx="1620000" cy="57600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Start timer and post through transparent box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C3A6375-AA17-C872-3520-222518B6B12C}"/>
              </a:ext>
            </a:extLst>
          </p:cNvPr>
          <p:cNvSpPr/>
          <p:nvPr/>
        </p:nvSpPr>
        <p:spPr>
          <a:xfrm>
            <a:off x="2691898" y="376909"/>
            <a:ext cx="1620000" cy="57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Letter from Turning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F268B18-F18C-D4BC-926F-966ABFE7AAD4}"/>
              </a:ext>
            </a:extLst>
          </p:cNvPr>
          <p:cNvSpPr/>
          <p:nvPr/>
        </p:nvSpPr>
        <p:spPr>
          <a:xfrm>
            <a:off x="2691898" y="1164718"/>
            <a:ext cx="1620000" cy="576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Use mirror to read the letter backwards to get: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GB" sz="900" dirty="0"/>
              <a:t>Dates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GB" sz="900" dirty="0"/>
              <a:t>locations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C606578-F8AF-C619-3A1C-9BAF5DF27C55}"/>
              </a:ext>
            </a:extLst>
          </p:cNvPr>
          <p:cNvSpPr/>
          <p:nvPr/>
        </p:nvSpPr>
        <p:spPr>
          <a:xfrm>
            <a:off x="501148" y="1876327"/>
            <a:ext cx="1620000" cy="576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Shade calendar dates to give 4 digit number</a:t>
            </a:r>
          </a:p>
          <a:p>
            <a:pPr algn="ctr"/>
            <a:r>
              <a:rPr lang="en-GB" sz="900" dirty="0"/>
              <a:t>1952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E45607E-5F3A-9D06-8BE6-42248FE6A9A8}"/>
              </a:ext>
            </a:extLst>
          </p:cNvPr>
          <p:cNvSpPr/>
          <p:nvPr/>
        </p:nvSpPr>
        <p:spPr>
          <a:xfrm>
            <a:off x="4730299" y="1939827"/>
            <a:ext cx="1620000" cy="576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Bisect locations to give 5 Numbers</a:t>
            </a:r>
          </a:p>
          <a:p>
            <a:pPr algn="ctr"/>
            <a:r>
              <a:rPr lang="en-GB" sz="900" dirty="0"/>
              <a:t>09187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DA9FA20-82BB-4A0C-292A-60D8D19D91D1}"/>
              </a:ext>
            </a:extLst>
          </p:cNvPr>
          <p:cNvSpPr/>
          <p:nvPr/>
        </p:nvSpPr>
        <p:spPr>
          <a:xfrm>
            <a:off x="501148" y="1164718"/>
            <a:ext cx="1620000" cy="57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Calendar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55CBE06-8C03-3435-596A-ADE7D2D5B9AC}"/>
              </a:ext>
            </a:extLst>
          </p:cNvPr>
          <p:cNvSpPr/>
          <p:nvPr/>
        </p:nvSpPr>
        <p:spPr>
          <a:xfrm>
            <a:off x="4730299" y="1164718"/>
            <a:ext cx="1620000" cy="57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Map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B7D4182-5233-962F-2006-4B992B6A1E5D}"/>
              </a:ext>
            </a:extLst>
          </p:cNvPr>
          <p:cNvSpPr/>
          <p:nvPr/>
        </p:nvSpPr>
        <p:spPr>
          <a:xfrm>
            <a:off x="501148" y="2613336"/>
            <a:ext cx="1620000" cy="57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Open 4 digit lock to get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GB" sz="900" dirty="0"/>
              <a:t>Enigma wheel 1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GB" sz="900" dirty="0"/>
              <a:t>Binary code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B919414-5B97-C704-00CE-7F3AEC419DE3}"/>
              </a:ext>
            </a:extLst>
          </p:cNvPr>
          <p:cNvSpPr/>
          <p:nvPr/>
        </p:nvSpPr>
        <p:spPr>
          <a:xfrm>
            <a:off x="4730299" y="2734613"/>
            <a:ext cx="1620000" cy="57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Open 5 number lock to get: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GB" sz="900" dirty="0"/>
              <a:t>Acetate 1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GB" sz="900" dirty="0"/>
              <a:t>Pig pen grid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03CBF0B-1864-9537-AF9A-A88D345E83B8}"/>
              </a:ext>
            </a:extLst>
          </p:cNvPr>
          <p:cNvSpPr/>
          <p:nvPr/>
        </p:nvSpPr>
        <p:spPr>
          <a:xfrm>
            <a:off x="501148" y="3464645"/>
            <a:ext cx="1620000" cy="576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Convert binary to morse and crack to get 3 digit code</a:t>
            </a:r>
          </a:p>
          <a:p>
            <a:pPr algn="ctr"/>
            <a:r>
              <a:rPr lang="en-GB" sz="900" dirty="0"/>
              <a:t>9 8 7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B9201E0-37D5-8363-2C12-8A775527DEFD}"/>
              </a:ext>
            </a:extLst>
          </p:cNvPr>
          <p:cNvSpPr/>
          <p:nvPr/>
        </p:nvSpPr>
        <p:spPr>
          <a:xfrm>
            <a:off x="501148" y="4303254"/>
            <a:ext cx="1620000" cy="57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Open book safe to get: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GB" sz="900" dirty="0"/>
              <a:t>Key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GB" sz="900" dirty="0"/>
              <a:t>Acetate 2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EC0795A-79F5-7758-A539-0BC4BC54C310}"/>
              </a:ext>
            </a:extLst>
          </p:cNvPr>
          <p:cNvSpPr/>
          <p:nvPr/>
        </p:nvSpPr>
        <p:spPr>
          <a:xfrm>
            <a:off x="4730299" y="3453199"/>
            <a:ext cx="1620000" cy="576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Use Pig pen cipher grid and Noughts and crosses doodle to spell</a:t>
            </a:r>
          </a:p>
          <a:p>
            <a:pPr algn="ctr"/>
            <a:r>
              <a:rPr lang="en-GB" sz="900" dirty="0"/>
              <a:t>ALLAN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CEBEC9E-27A2-14A9-CCB9-F0F1B06D7D02}"/>
              </a:ext>
            </a:extLst>
          </p:cNvPr>
          <p:cNvSpPr/>
          <p:nvPr/>
        </p:nvSpPr>
        <p:spPr>
          <a:xfrm>
            <a:off x="501148" y="5289356"/>
            <a:ext cx="1620000" cy="57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Use key to open simple lock to get:</a:t>
            </a:r>
          </a:p>
          <a:p>
            <a:pPr marL="228600" indent="-228600" algn="ctr">
              <a:buFont typeface="Arial" panose="020B0604020202020204" pitchFamily="34" charset="0"/>
              <a:buChar char="•"/>
            </a:pPr>
            <a:r>
              <a:rPr lang="en-GB" sz="900" dirty="0"/>
              <a:t>Ribbon</a:t>
            </a:r>
          </a:p>
          <a:p>
            <a:pPr marL="228600" indent="-228600" algn="ctr">
              <a:buFont typeface="Arial" panose="020B0604020202020204" pitchFamily="34" charset="0"/>
              <a:buChar char="•"/>
            </a:pPr>
            <a:r>
              <a:rPr lang="en-GB" sz="900" dirty="0"/>
              <a:t>Speaker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375E601-3F29-157D-0D44-4ADA4FC92E6E}"/>
              </a:ext>
            </a:extLst>
          </p:cNvPr>
          <p:cNvSpPr/>
          <p:nvPr/>
        </p:nvSpPr>
        <p:spPr>
          <a:xfrm>
            <a:off x="4730299" y="4234303"/>
            <a:ext cx="1620000" cy="57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Open 4 letter lock to get: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GB" sz="900" dirty="0"/>
              <a:t>Enigma wheel 2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GB" sz="900" dirty="0"/>
              <a:t>Acetate 3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CCAA1D52-F962-6A90-DD38-434A2CCB0002}"/>
              </a:ext>
            </a:extLst>
          </p:cNvPr>
          <p:cNvSpPr/>
          <p:nvPr/>
        </p:nvSpPr>
        <p:spPr>
          <a:xfrm>
            <a:off x="501148" y="6970186"/>
            <a:ext cx="1620000" cy="57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Open 5 digit lock to get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GB" sz="900" dirty="0"/>
              <a:t>Caesar wheel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5F2C910D-91E0-9BBA-90FB-7CE6711E2979}"/>
              </a:ext>
            </a:extLst>
          </p:cNvPr>
          <p:cNvSpPr/>
          <p:nvPr/>
        </p:nvSpPr>
        <p:spPr>
          <a:xfrm>
            <a:off x="2691898" y="3397554"/>
            <a:ext cx="1620000" cy="576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Combine 3 acetate to spell</a:t>
            </a:r>
          </a:p>
          <a:p>
            <a:pPr algn="ctr"/>
            <a:r>
              <a:rPr lang="en-GB" sz="900" dirty="0"/>
              <a:t>I LOVE U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A1C0103A-5E09-F550-7816-C756D1DD3C7C}"/>
              </a:ext>
            </a:extLst>
          </p:cNvPr>
          <p:cNvSpPr/>
          <p:nvPr/>
        </p:nvSpPr>
        <p:spPr>
          <a:xfrm>
            <a:off x="2691898" y="4276450"/>
            <a:ext cx="1620000" cy="57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Open </a:t>
            </a:r>
            <a:r>
              <a:rPr lang="en-GB" sz="900" dirty="0" err="1"/>
              <a:t>cryptex</a:t>
            </a:r>
            <a:r>
              <a:rPr lang="en-GB" sz="900" dirty="0"/>
              <a:t> to get: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GB" sz="900" dirty="0"/>
              <a:t>Caesar code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GB" sz="900" dirty="0"/>
              <a:t>Briefcase code 000</a:t>
            </a:r>
          </a:p>
          <a:p>
            <a:pPr algn="ctr"/>
            <a:r>
              <a:rPr lang="en-GB" sz="900" dirty="0"/>
              <a:t>(Nothing, Nil, Nought)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86EC1C7-6886-1EDC-B8E2-7EC3B220CEC2}"/>
              </a:ext>
            </a:extLst>
          </p:cNvPr>
          <p:cNvSpPr/>
          <p:nvPr/>
        </p:nvSpPr>
        <p:spPr>
          <a:xfrm>
            <a:off x="501148" y="7727231"/>
            <a:ext cx="1620000" cy="576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Decode Caesar cipher to spell</a:t>
            </a:r>
          </a:p>
          <a:p>
            <a:pPr algn="ctr"/>
            <a:r>
              <a:rPr lang="en-GB" sz="900" dirty="0"/>
              <a:t>NEWS (North, East West, South)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5B80F04-F8EF-B940-FE55-32DC1CA76ED5}"/>
              </a:ext>
            </a:extLst>
          </p:cNvPr>
          <p:cNvSpPr/>
          <p:nvPr/>
        </p:nvSpPr>
        <p:spPr>
          <a:xfrm>
            <a:off x="501148" y="8544061"/>
            <a:ext cx="1620000" cy="57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Open directional lock to get: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GB" sz="900" dirty="0"/>
              <a:t>Enigma wheel 3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0B7A0C02-E451-8F54-7A55-1A577DB26E8C}"/>
              </a:ext>
            </a:extLst>
          </p:cNvPr>
          <p:cNvSpPr/>
          <p:nvPr/>
        </p:nvSpPr>
        <p:spPr>
          <a:xfrm>
            <a:off x="2691898" y="6182268"/>
            <a:ext cx="1620000" cy="576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Wrap ribbon around rod to read</a:t>
            </a:r>
          </a:p>
          <a:p>
            <a:pPr algn="ctr"/>
            <a:r>
              <a:rPr lang="en-GB" sz="900" dirty="0"/>
              <a:t>The order of the enigma wheels is 1 3 2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854611E9-D555-71F4-8A19-95D3BAA20313}"/>
              </a:ext>
            </a:extLst>
          </p:cNvPr>
          <p:cNvSpPr/>
          <p:nvPr/>
        </p:nvSpPr>
        <p:spPr>
          <a:xfrm>
            <a:off x="2691898" y="5229359"/>
            <a:ext cx="1620000" cy="576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Use code to open the briefcase to get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GB" sz="900" dirty="0"/>
              <a:t>Rod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9E60FA6A-52CB-3008-5190-6973F2A369D6}"/>
              </a:ext>
            </a:extLst>
          </p:cNvPr>
          <p:cNvSpPr/>
          <p:nvPr/>
        </p:nvSpPr>
        <p:spPr>
          <a:xfrm>
            <a:off x="2691898" y="7258186"/>
            <a:ext cx="1620000" cy="576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Use Enigma wheels to decode code on original paper</a:t>
            </a:r>
          </a:p>
          <a:p>
            <a:pPr algn="ctr"/>
            <a:r>
              <a:rPr lang="en-GB" sz="900" dirty="0"/>
              <a:t>TWO, FIVE, SIX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8833CC3C-1D8A-1A1B-4E01-9BD4CF85A3D4}"/>
              </a:ext>
            </a:extLst>
          </p:cNvPr>
          <p:cNvSpPr/>
          <p:nvPr/>
        </p:nvSpPr>
        <p:spPr>
          <a:xfrm>
            <a:off x="2691898" y="8187089"/>
            <a:ext cx="1620000" cy="57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Open key safe to get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GB" sz="900" dirty="0"/>
              <a:t>Transparent box key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587943AF-4FE4-634E-F380-07A635017312}"/>
              </a:ext>
            </a:extLst>
          </p:cNvPr>
          <p:cNvSpPr/>
          <p:nvPr/>
        </p:nvSpPr>
        <p:spPr>
          <a:xfrm>
            <a:off x="2691898" y="9128282"/>
            <a:ext cx="1620000" cy="57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Open transparent box to stop timer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D9A3D03-90AD-A7C1-41B2-E2FD12A4DD2D}"/>
              </a:ext>
            </a:extLst>
          </p:cNvPr>
          <p:cNvSpPr/>
          <p:nvPr/>
        </p:nvSpPr>
        <p:spPr>
          <a:xfrm>
            <a:off x="501148" y="6196120"/>
            <a:ext cx="1620000" cy="576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Decode morse code sound to get 5 digits</a:t>
            </a:r>
          </a:p>
          <a:p>
            <a:pPr algn="ctr"/>
            <a:r>
              <a:rPr lang="en-GB" sz="900" dirty="0"/>
              <a:t>37710</a:t>
            </a:r>
          </a:p>
        </p:txBody>
      </p:sp>
    </p:spTree>
    <p:extLst>
      <p:ext uri="{BB962C8B-B14F-4D97-AF65-F5344CB8AC3E}">
        <p14:creationId xmlns:p14="http://schemas.microsoft.com/office/powerpoint/2010/main" val="562923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3097</TotalTime>
  <Words>299</Words>
  <Application>Microsoft Office PowerPoint</Application>
  <PresentationFormat>A4 Paper (210x297 mm)</PresentationFormat>
  <Paragraphs>73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Woolley</dc:creator>
  <cp:lastModifiedBy>Thomas Woolley</cp:lastModifiedBy>
  <cp:revision>13</cp:revision>
  <dcterms:created xsi:type="dcterms:W3CDTF">2023-04-07T07:19:43Z</dcterms:created>
  <dcterms:modified xsi:type="dcterms:W3CDTF">2024-01-15T12:21:32Z</dcterms:modified>
</cp:coreProperties>
</file>