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D9FDB-A48C-40E1-9582-E69A2C60447F}" type="doc">
      <dgm:prSet loTypeId="urn:microsoft.com/office/officeart/2005/8/layout/cycle4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B79012-156D-4DFB-B79B-58A7A0DE8C9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Experiment</a:t>
          </a:r>
        </a:p>
      </dgm:t>
    </dgm:pt>
    <dgm:pt modelId="{C8898120-9AB9-49D4-A9C4-C5C02E7CAB5A}" type="parTrans" cxnId="{C60B32FC-ABDB-48ED-AB7A-89B3EBF41085}">
      <dgm:prSet/>
      <dgm:spPr/>
      <dgm:t>
        <a:bodyPr/>
        <a:lstStyle/>
        <a:p>
          <a:endParaRPr lang="en-US"/>
        </a:p>
      </dgm:t>
    </dgm:pt>
    <dgm:pt modelId="{66B50C72-1A63-43EA-BF7C-E11482DEBC42}" type="sibTrans" cxnId="{C60B32FC-ABDB-48ED-AB7A-89B3EBF41085}">
      <dgm:prSet/>
      <dgm:spPr/>
      <dgm:t>
        <a:bodyPr/>
        <a:lstStyle/>
        <a:p>
          <a:endParaRPr lang="en-US"/>
        </a:p>
      </dgm:t>
    </dgm:pt>
    <dgm:pt modelId="{15CC673F-23C9-461B-9444-231CFA76692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Get hands on experience, if possible.</a:t>
          </a:r>
        </a:p>
      </dgm:t>
    </dgm:pt>
    <dgm:pt modelId="{CE982C17-029C-4E33-BD04-8C775CE93024}" type="parTrans" cxnId="{36E7C9B0-EAE4-4AE1-ACBF-A3B4BD204416}">
      <dgm:prSet/>
      <dgm:spPr/>
      <dgm:t>
        <a:bodyPr/>
        <a:lstStyle/>
        <a:p>
          <a:endParaRPr lang="en-US"/>
        </a:p>
      </dgm:t>
    </dgm:pt>
    <dgm:pt modelId="{53CD7F24-6068-478F-B3EC-0F135238FF16}" type="sibTrans" cxnId="{36E7C9B0-EAE4-4AE1-ACBF-A3B4BD204416}">
      <dgm:prSet/>
      <dgm:spPr/>
      <dgm:t>
        <a:bodyPr/>
        <a:lstStyle/>
        <a:p>
          <a:endParaRPr lang="en-US"/>
        </a:p>
      </dgm:t>
    </dgm:pt>
    <dgm:pt modelId="{3EF2EE2E-78B9-426B-90BB-8B055D22A8D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gm:t>
    </dgm:pt>
    <dgm:pt modelId="{72231606-18B0-4033-B537-1D87B28B1586}" type="parTrans" cxnId="{21DA12DC-2D0B-4AB4-8157-5BE99BE5E6A4}">
      <dgm:prSet/>
      <dgm:spPr/>
      <dgm:t>
        <a:bodyPr/>
        <a:lstStyle/>
        <a:p>
          <a:endParaRPr lang="en-US"/>
        </a:p>
      </dgm:t>
    </dgm:pt>
    <dgm:pt modelId="{C1D4790D-15B7-4880-9B58-7994606A9378}" type="sibTrans" cxnId="{21DA12DC-2D0B-4AB4-8157-5BE99BE5E6A4}">
      <dgm:prSet/>
      <dgm:spPr/>
      <dgm:t>
        <a:bodyPr/>
        <a:lstStyle/>
        <a:p>
          <a:endParaRPr lang="en-US"/>
        </a:p>
      </dgm:t>
    </dgm:pt>
    <dgm:pt modelId="{AD325911-3B45-41A5-BF81-1AD4EA68636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Extract the most important features from reality.</a:t>
          </a:r>
        </a:p>
      </dgm:t>
    </dgm:pt>
    <dgm:pt modelId="{E709BE6D-C595-4454-814C-7E97265DE38E}" type="parTrans" cxnId="{033A1DC4-2A50-4A27-9A40-BDA6E2BE9A72}">
      <dgm:prSet/>
      <dgm:spPr/>
      <dgm:t>
        <a:bodyPr/>
        <a:lstStyle/>
        <a:p>
          <a:endParaRPr lang="en-US"/>
        </a:p>
      </dgm:t>
    </dgm:pt>
    <dgm:pt modelId="{0B2018C9-1CDC-4CD2-9964-355B97BE9EFA}" type="sibTrans" cxnId="{033A1DC4-2A50-4A27-9A40-BDA6E2BE9A72}">
      <dgm:prSet/>
      <dgm:spPr/>
      <dgm:t>
        <a:bodyPr/>
        <a:lstStyle/>
        <a:p>
          <a:endParaRPr lang="en-US"/>
        </a:p>
      </dgm:t>
    </dgm:pt>
    <dgm:pt modelId="{5DA6EF53-AA41-4FF5-9429-5066D79041E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</a:p>
      </dgm:t>
    </dgm:pt>
    <dgm:pt modelId="{692F70AD-42EF-45D0-A092-C001013694FE}" type="parTrans" cxnId="{0E8E8B1B-3534-4419-9439-3B00710D5206}">
      <dgm:prSet/>
      <dgm:spPr/>
      <dgm:t>
        <a:bodyPr/>
        <a:lstStyle/>
        <a:p>
          <a:endParaRPr lang="en-US"/>
        </a:p>
      </dgm:t>
    </dgm:pt>
    <dgm:pt modelId="{2E7B21FC-0729-4EF3-BB00-29781C36D2AF}" type="sibTrans" cxnId="{0E8E8B1B-3534-4419-9439-3B00710D5206}">
      <dgm:prSet/>
      <dgm:spPr/>
      <dgm:t>
        <a:bodyPr/>
        <a:lstStyle/>
        <a:p>
          <a:endParaRPr lang="en-US"/>
        </a:p>
      </dgm:t>
    </dgm:pt>
    <dgm:pt modelId="{9E4237E3-C671-48B5-B7DB-6EAA58D49B7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analysis and simulation to demonstrate that the model reproduces reality.</a:t>
          </a:r>
        </a:p>
      </dgm:t>
    </dgm:pt>
    <dgm:pt modelId="{4B7813CB-D031-4E73-9CDC-5B72B198200E}" type="parTrans" cxnId="{5F8B0008-528D-468C-8831-44406CC68D59}">
      <dgm:prSet/>
      <dgm:spPr/>
      <dgm:t>
        <a:bodyPr/>
        <a:lstStyle/>
        <a:p>
          <a:endParaRPr lang="en-US"/>
        </a:p>
      </dgm:t>
    </dgm:pt>
    <dgm:pt modelId="{9C3F25B7-2318-4181-BFA2-4BBF831BD7B1}" type="sibTrans" cxnId="{5F8B0008-528D-468C-8831-44406CC68D59}">
      <dgm:prSet/>
      <dgm:spPr/>
      <dgm:t>
        <a:bodyPr/>
        <a:lstStyle/>
        <a:p>
          <a:endParaRPr lang="en-US"/>
        </a:p>
      </dgm:t>
    </dgm:pt>
    <dgm:pt modelId="{BC6E7AF2-3968-4DC7-AD48-E7476D8DA3B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Predict</a:t>
          </a:r>
        </a:p>
      </dgm:t>
    </dgm:pt>
    <dgm:pt modelId="{0AD91852-CA8B-4590-AE16-AC161F77CB39}" type="parTrans" cxnId="{573716D6-5C8F-47DC-9C3E-812D06B0F68B}">
      <dgm:prSet/>
      <dgm:spPr/>
      <dgm:t>
        <a:bodyPr/>
        <a:lstStyle/>
        <a:p>
          <a:endParaRPr lang="en-US"/>
        </a:p>
      </dgm:t>
    </dgm:pt>
    <dgm:pt modelId="{A58717C2-B51C-4B15-9751-D330BF82F3EB}" type="sibTrans" cxnId="{573716D6-5C8F-47DC-9C3E-812D06B0F68B}">
      <dgm:prSet/>
      <dgm:spPr/>
      <dgm:t>
        <a:bodyPr/>
        <a:lstStyle/>
        <a:p>
          <a:endParaRPr lang="en-US"/>
        </a:p>
      </dgm:t>
    </dgm:pt>
    <dgm:pt modelId="{311EE356-DFBA-4D29-AA60-CB554A49B44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Extrapolate results from the model.</a:t>
          </a:r>
        </a:p>
      </dgm:t>
    </dgm:pt>
    <dgm:pt modelId="{95813907-4D46-46DC-9ABC-57A493A1BCEB}" type="parTrans" cxnId="{8ABE2EAC-81FE-470A-9F6A-1CD830B1FC18}">
      <dgm:prSet/>
      <dgm:spPr/>
      <dgm:t>
        <a:bodyPr/>
        <a:lstStyle/>
        <a:p>
          <a:endParaRPr lang="en-US"/>
        </a:p>
      </dgm:t>
    </dgm:pt>
    <dgm:pt modelId="{E84582A7-A8DF-473C-8BB6-1456D4296EDE}" type="sibTrans" cxnId="{8ABE2EAC-81FE-470A-9F6A-1CD830B1FC18}">
      <dgm:prSet/>
      <dgm:spPr/>
      <dgm:t>
        <a:bodyPr/>
        <a:lstStyle/>
        <a:p>
          <a:endParaRPr lang="en-US"/>
        </a:p>
      </dgm:t>
    </dgm:pt>
    <dgm:pt modelId="{3BBB5D0E-1A53-475F-908F-51C363C5788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mathematics to make the ideas theoretically rigorous.</a:t>
          </a:r>
        </a:p>
      </dgm:t>
    </dgm:pt>
    <dgm:pt modelId="{546D9BE2-3DA2-4EC9-9C78-E58F81664FBC}" type="parTrans" cxnId="{F3778BAA-1533-491B-8CE7-0F92B2DEED8E}">
      <dgm:prSet/>
      <dgm:spPr/>
      <dgm:t>
        <a:bodyPr/>
        <a:lstStyle/>
        <a:p>
          <a:endParaRPr lang="en-US"/>
        </a:p>
      </dgm:t>
    </dgm:pt>
    <dgm:pt modelId="{F2AEDC96-D5B9-48E8-8423-EC2415EE1C70}" type="sibTrans" cxnId="{F3778BAA-1533-491B-8CE7-0F92B2DEED8E}">
      <dgm:prSet/>
      <dgm:spPr/>
      <dgm:t>
        <a:bodyPr/>
        <a:lstStyle/>
        <a:p>
          <a:endParaRPr lang="en-US"/>
        </a:p>
      </dgm:t>
    </dgm:pt>
    <dgm:pt modelId="{0A04D2A6-6A58-4C13-BE9B-A05794297FD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Get the best data you can (but do not trust it).</a:t>
          </a:r>
        </a:p>
      </dgm:t>
    </dgm:pt>
    <dgm:pt modelId="{793046A1-3B18-41A7-9348-E9B2CB4C8586}" type="parTrans" cxnId="{ADBC0AAD-67E5-4AF2-BC0E-052D4F5462A7}">
      <dgm:prSet/>
      <dgm:spPr/>
      <dgm:t>
        <a:bodyPr/>
        <a:lstStyle/>
        <a:p>
          <a:endParaRPr lang="en-US"/>
        </a:p>
      </dgm:t>
    </dgm:pt>
    <dgm:pt modelId="{727611F7-004E-4D84-B6AC-4E90E1FDD383}" type="sibTrans" cxnId="{ADBC0AAD-67E5-4AF2-BC0E-052D4F5462A7}">
      <dgm:prSet/>
      <dgm:spPr/>
      <dgm:t>
        <a:bodyPr/>
        <a:lstStyle/>
        <a:p>
          <a:endParaRPr lang="en-US"/>
        </a:p>
      </dgm:t>
    </dgm:pt>
    <dgm:pt modelId="{662D9DA6-2A19-4072-9A95-7A60FED89A1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Seek expert advice.</a:t>
          </a:r>
        </a:p>
      </dgm:t>
    </dgm:pt>
    <dgm:pt modelId="{44EAA33F-6F07-4EA7-B8A3-D55CE894D466}" type="parTrans" cxnId="{D586A163-B0DB-4D6C-8E97-8F15F8690BB3}">
      <dgm:prSet/>
      <dgm:spPr/>
      <dgm:t>
        <a:bodyPr/>
        <a:lstStyle/>
        <a:p>
          <a:endParaRPr lang="en-US"/>
        </a:p>
      </dgm:t>
    </dgm:pt>
    <dgm:pt modelId="{81DF882E-B795-45D9-9551-07C45D616497}" type="sibTrans" cxnId="{D586A163-B0DB-4D6C-8E97-8F15F8690BB3}">
      <dgm:prSet/>
      <dgm:spPr/>
      <dgm:t>
        <a:bodyPr/>
        <a:lstStyle/>
        <a:p>
          <a:endParaRPr lang="en-US"/>
        </a:p>
      </dgm:t>
    </dgm:pt>
    <dgm:pt modelId="{97C18898-4C4F-4EFC-BF71-2FDB44AE7D2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model past experimental  capabilities.</a:t>
          </a:r>
        </a:p>
      </dgm:t>
    </dgm:pt>
    <dgm:pt modelId="{9B15EF62-641C-4FAE-9479-B7450A7A1623}" type="parTrans" cxnId="{4E592052-6244-4EC6-AF47-1486A37A5BB9}">
      <dgm:prSet/>
      <dgm:spPr/>
      <dgm:t>
        <a:bodyPr/>
        <a:lstStyle/>
        <a:p>
          <a:endParaRPr lang="en-US"/>
        </a:p>
      </dgm:t>
    </dgm:pt>
    <dgm:pt modelId="{6B36A35D-DD0A-4724-9B74-689E1D5C4580}" type="sibTrans" cxnId="{4E592052-6244-4EC6-AF47-1486A37A5BB9}">
      <dgm:prSet/>
      <dgm:spPr/>
      <dgm:t>
        <a:bodyPr/>
        <a:lstStyle/>
        <a:p>
          <a:endParaRPr lang="en-US"/>
        </a:p>
      </dgm:t>
    </dgm:pt>
    <dgm:pt modelId="{4333882B-89D9-4358-8B63-967DA6BA2361}" type="pres">
      <dgm:prSet presAssocID="{4DBD9FDB-A48C-40E1-9582-E69A2C60447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476CC6F-02BA-4405-822C-7F6896B3311C}" type="pres">
      <dgm:prSet presAssocID="{4DBD9FDB-A48C-40E1-9582-E69A2C60447F}" presName="children" presStyleCnt="0"/>
      <dgm:spPr/>
    </dgm:pt>
    <dgm:pt modelId="{0A18E63D-4794-429C-BF6C-FD6CDE1DF5AF}" type="pres">
      <dgm:prSet presAssocID="{4DBD9FDB-A48C-40E1-9582-E69A2C60447F}" presName="child1group" presStyleCnt="0"/>
      <dgm:spPr/>
    </dgm:pt>
    <dgm:pt modelId="{22D4D8A4-D046-44F4-AD60-74F8DDD239BF}" type="pres">
      <dgm:prSet presAssocID="{4DBD9FDB-A48C-40E1-9582-E69A2C60447F}" presName="child1" presStyleLbl="bgAcc1" presStyleIdx="0" presStyleCnt="4" custLinFactNeighborX="-5449"/>
      <dgm:spPr/>
    </dgm:pt>
    <dgm:pt modelId="{6D3C2F5E-F345-4CFA-836E-053E351E0A0C}" type="pres">
      <dgm:prSet presAssocID="{4DBD9FDB-A48C-40E1-9582-E69A2C60447F}" presName="child1Text" presStyleLbl="bgAcc1" presStyleIdx="0" presStyleCnt="4">
        <dgm:presLayoutVars>
          <dgm:bulletEnabled val="1"/>
        </dgm:presLayoutVars>
      </dgm:prSet>
      <dgm:spPr/>
    </dgm:pt>
    <dgm:pt modelId="{A75AE6AD-E6BE-4761-B05D-051A42023D18}" type="pres">
      <dgm:prSet presAssocID="{4DBD9FDB-A48C-40E1-9582-E69A2C60447F}" presName="child2group" presStyleCnt="0"/>
      <dgm:spPr/>
    </dgm:pt>
    <dgm:pt modelId="{3DC29061-A0DC-4F0C-88C7-3625C67D13DE}" type="pres">
      <dgm:prSet presAssocID="{4DBD9FDB-A48C-40E1-9582-E69A2C60447F}" presName="child2" presStyleLbl="bgAcc1" presStyleIdx="1" presStyleCnt="4" custLinFactNeighborX="10438" custLinFactNeighborY="-732"/>
      <dgm:spPr/>
    </dgm:pt>
    <dgm:pt modelId="{C1409045-DDFD-4FAD-B956-B136D42F8D03}" type="pres">
      <dgm:prSet presAssocID="{4DBD9FDB-A48C-40E1-9582-E69A2C60447F}" presName="child2Text" presStyleLbl="bgAcc1" presStyleIdx="1" presStyleCnt="4">
        <dgm:presLayoutVars>
          <dgm:bulletEnabled val="1"/>
        </dgm:presLayoutVars>
      </dgm:prSet>
      <dgm:spPr/>
    </dgm:pt>
    <dgm:pt modelId="{702C33F6-4148-4BDE-9B33-51346977407C}" type="pres">
      <dgm:prSet presAssocID="{4DBD9FDB-A48C-40E1-9582-E69A2C60447F}" presName="child3group" presStyleCnt="0"/>
      <dgm:spPr/>
    </dgm:pt>
    <dgm:pt modelId="{0BB95B68-A81A-4271-AE8F-21DC1860DD66}" type="pres">
      <dgm:prSet presAssocID="{4DBD9FDB-A48C-40E1-9582-E69A2C60447F}" presName="child3" presStyleLbl="bgAcc1" presStyleIdx="2" presStyleCnt="4" custLinFactNeighborX="10396"/>
      <dgm:spPr/>
    </dgm:pt>
    <dgm:pt modelId="{D585145E-D753-4BFF-81F9-6FFA6F9CA6EA}" type="pres">
      <dgm:prSet presAssocID="{4DBD9FDB-A48C-40E1-9582-E69A2C60447F}" presName="child3Text" presStyleLbl="bgAcc1" presStyleIdx="2" presStyleCnt="4">
        <dgm:presLayoutVars>
          <dgm:bulletEnabled val="1"/>
        </dgm:presLayoutVars>
      </dgm:prSet>
      <dgm:spPr/>
    </dgm:pt>
    <dgm:pt modelId="{57ED6CAE-3280-4620-8A64-222ECAE604DC}" type="pres">
      <dgm:prSet presAssocID="{4DBD9FDB-A48C-40E1-9582-E69A2C60447F}" presName="child4group" presStyleCnt="0"/>
      <dgm:spPr/>
    </dgm:pt>
    <dgm:pt modelId="{5CF5A1EE-F958-47D2-ACB4-C8A9C5686CC2}" type="pres">
      <dgm:prSet presAssocID="{4DBD9FDB-A48C-40E1-9582-E69A2C60447F}" presName="child4" presStyleLbl="bgAcc1" presStyleIdx="3" presStyleCnt="4" custLinFactNeighborX="-5449"/>
      <dgm:spPr/>
    </dgm:pt>
    <dgm:pt modelId="{8C06FE41-29B7-4535-ACE6-E3A17BCF7C11}" type="pres">
      <dgm:prSet presAssocID="{4DBD9FDB-A48C-40E1-9582-E69A2C60447F}" presName="child4Text" presStyleLbl="bgAcc1" presStyleIdx="3" presStyleCnt="4">
        <dgm:presLayoutVars>
          <dgm:bulletEnabled val="1"/>
        </dgm:presLayoutVars>
      </dgm:prSet>
      <dgm:spPr/>
    </dgm:pt>
    <dgm:pt modelId="{8A4A0E82-7248-40B8-A00D-CD3F4E5962E8}" type="pres">
      <dgm:prSet presAssocID="{4DBD9FDB-A48C-40E1-9582-E69A2C60447F}" presName="childPlaceholder" presStyleCnt="0"/>
      <dgm:spPr/>
    </dgm:pt>
    <dgm:pt modelId="{08FD3188-B29D-4374-984B-64C27AE5DF63}" type="pres">
      <dgm:prSet presAssocID="{4DBD9FDB-A48C-40E1-9582-E69A2C60447F}" presName="circle" presStyleCnt="0"/>
      <dgm:spPr/>
    </dgm:pt>
    <dgm:pt modelId="{B5CD1A77-69DF-4DAA-B31B-2835A4AB6FC2}" type="pres">
      <dgm:prSet presAssocID="{4DBD9FDB-A48C-40E1-9582-E69A2C60447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AE414B1-C169-472E-8ED0-FDFAF578C41B}" type="pres">
      <dgm:prSet presAssocID="{4DBD9FDB-A48C-40E1-9582-E69A2C60447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487C44E-999F-4D54-B99C-69F7EA6B93D3}" type="pres">
      <dgm:prSet presAssocID="{4DBD9FDB-A48C-40E1-9582-E69A2C60447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9EE394-A419-45EF-8586-7DC528E5A07C}" type="pres">
      <dgm:prSet presAssocID="{4DBD9FDB-A48C-40E1-9582-E69A2C60447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F2F37C2-16CA-4B0E-BCC4-DDE8EEB69F14}" type="pres">
      <dgm:prSet presAssocID="{4DBD9FDB-A48C-40E1-9582-E69A2C60447F}" presName="quadrantPlaceholder" presStyleCnt="0"/>
      <dgm:spPr/>
    </dgm:pt>
    <dgm:pt modelId="{95B52C43-2490-4876-B3C4-B31A20B78ACE}" type="pres">
      <dgm:prSet presAssocID="{4DBD9FDB-A48C-40E1-9582-E69A2C60447F}" presName="center1" presStyleLbl="fgShp" presStyleIdx="0" presStyleCnt="2"/>
      <dgm:spPr/>
    </dgm:pt>
    <dgm:pt modelId="{CD5AD242-5991-4E21-A063-7F88888A2F71}" type="pres">
      <dgm:prSet presAssocID="{4DBD9FDB-A48C-40E1-9582-E69A2C60447F}" presName="center2" presStyleLbl="fgShp" presStyleIdx="1" presStyleCnt="2"/>
      <dgm:spPr/>
    </dgm:pt>
  </dgm:ptLst>
  <dgm:cxnLst>
    <dgm:cxn modelId="{5F8B0008-528D-468C-8831-44406CC68D59}" srcId="{5DA6EF53-AA41-4FF5-9429-5066D79041E2}" destId="{9E4237E3-C671-48B5-B7DB-6EAA58D49B76}" srcOrd="0" destOrd="0" parTransId="{4B7813CB-D031-4E73-9CDC-5B72B198200E}" sibTransId="{9C3F25B7-2318-4181-BFA2-4BBF831BD7B1}"/>
    <dgm:cxn modelId="{567E020A-524F-4E60-B401-3E4117CC12BE}" type="presOf" srcId="{3BBB5D0E-1A53-475F-908F-51C363C57881}" destId="{C1409045-DDFD-4FAD-B956-B136D42F8D03}" srcOrd="1" destOrd="1" presId="urn:microsoft.com/office/officeart/2005/8/layout/cycle4"/>
    <dgm:cxn modelId="{A1EF7711-9D80-41E7-822C-9FB8FF5FFF3E}" type="presOf" srcId="{15CC673F-23C9-461B-9444-231CFA766926}" destId="{6D3C2F5E-F345-4CFA-836E-053E351E0A0C}" srcOrd="1" destOrd="0" presId="urn:microsoft.com/office/officeart/2005/8/layout/cycle4"/>
    <dgm:cxn modelId="{4577F31A-4E16-44B0-8EE3-4969752A7929}" type="presOf" srcId="{0A04D2A6-6A58-4C13-BE9B-A05794297FD3}" destId="{22D4D8A4-D046-44F4-AD60-74F8DDD239BF}" srcOrd="0" destOrd="1" presId="urn:microsoft.com/office/officeart/2005/8/layout/cycle4"/>
    <dgm:cxn modelId="{0E8E8B1B-3534-4419-9439-3B00710D5206}" srcId="{4DBD9FDB-A48C-40E1-9582-E69A2C60447F}" destId="{5DA6EF53-AA41-4FF5-9429-5066D79041E2}" srcOrd="2" destOrd="0" parTransId="{692F70AD-42EF-45D0-A092-C001013694FE}" sibTransId="{2E7B21FC-0729-4EF3-BB00-29781C36D2AF}"/>
    <dgm:cxn modelId="{94516F26-16A3-4333-92D3-453D49BCAB6F}" type="presOf" srcId="{5DA6EF53-AA41-4FF5-9429-5066D79041E2}" destId="{3487C44E-999F-4D54-B99C-69F7EA6B93D3}" srcOrd="0" destOrd="0" presId="urn:microsoft.com/office/officeart/2005/8/layout/cycle4"/>
    <dgm:cxn modelId="{15485030-92DE-4EED-9D28-93C303F53D9F}" type="presOf" srcId="{15CC673F-23C9-461B-9444-231CFA766926}" destId="{22D4D8A4-D046-44F4-AD60-74F8DDD239BF}" srcOrd="0" destOrd="0" presId="urn:microsoft.com/office/officeart/2005/8/layout/cycle4"/>
    <dgm:cxn modelId="{15074532-A1F3-4619-8D35-644C13A5E061}" type="presOf" srcId="{4DBD9FDB-A48C-40E1-9582-E69A2C60447F}" destId="{4333882B-89D9-4358-8B63-967DA6BA2361}" srcOrd="0" destOrd="0" presId="urn:microsoft.com/office/officeart/2005/8/layout/cycle4"/>
    <dgm:cxn modelId="{0CEAE039-5B32-4594-A3A0-6544E64443B4}" type="presOf" srcId="{3BBB5D0E-1A53-475F-908F-51C363C57881}" destId="{3DC29061-A0DC-4F0C-88C7-3625C67D13DE}" srcOrd="0" destOrd="1" presId="urn:microsoft.com/office/officeart/2005/8/layout/cycle4"/>
    <dgm:cxn modelId="{D586A163-B0DB-4D6C-8E97-8F15F8690BB3}" srcId="{F0B79012-156D-4DFB-B79B-58A7A0DE8C9B}" destId="{662D9DA6-2A19-4072-9A95-7A60FED89A1B}" srcOrd="2" destOrd="0" parTransId="{44EAA33F-6F07-4EA7-B8A3-D55CE894D466}" sibTransId="{81DF882E-B795-45D9-9551-07C45D616497}"/>
    <dgm:cxn modelId="{B652D766-3629-4512-BD01-9697B0AE763E}" type="presOf" srcId="{311EE356-DFBA-4D29-AA60-CB554A49B442}" destId="{8C06FE41-29B7-4535-ACE6-E3A17BCF7C11}" srcOrd="1" destOrd="0" presId="urn:microsoft.com/office/officeart/2005/8/layout/cycle4"/>
    <dgm:cxn modelId="{8A2C166F-7A45-44C2-91CB-2B6890975E14}" type="presOf" srcId="{311EE356-DFBA-4D29-AA60-CB554A49B442}" destId="{5CF5A1EE-F958-47D2-ACB4-C8A9C5686CC2}" srcOrd="0" destOrd="0" presId="urn:microsoft.com/office/officeart/2005/8/layout/cycle4"/>
    <dgm:cxn modelId="{4E592052-6244-4EC6-AF47-1486A37A5BB9}" srcId="{BC6E7AF2-3968-4DC7-AD48-E7476D8DA3B2}" destId="{97C18898-4C4F-4EFC-BF71-2FDB44AE7D23}" srcOrd="1" destOrd="0" parTransId="{9B15EF62-641C-4FAE-9479-B7450A7A1623}" sibTransId="{6B36A35D-DD0A-4724-9B74-689E1D5C4580}"/>
    <dgm:cxn modelId="{11792783-E2FA-4A63-B3B1-22869335AF6B}" type="presOf" srcId="{AD325911-3B45-41A5-BF81-1AD4EA68636F}" destId="{C1409045-DDFD-4FAD-B956-B136D42F8D03}" srcOrd="1" destOrd="0" presId="urn:microsoft.com/office/officeart/2005/8/layout/cycle4"/>
    <dgm:cxn modelId="{4E200988-AEEE-4875-9297-F20392DE79A6}" type="presOf" srcId="{9E4237E3-C671-48B5-B7DB-6EAA58D49B76}" destId="{D585145E-D753-4BFF-81F9-6FFA6F9CA6EA}" srcOrd="1" destOrd="0" presId="urn:microsoft.com/office/officeart/2005/8/layout/cycle4"/>
    <dgm:cxn modelId="{B2DF85A3-5F22-4EDB-BA99-705A39CC26FF}" type="presOf" srcId="{662D9DA6-2A19-4072-9A95-7A60FED89A1B}" destId="{22D4D8A4-D046-44F4-AD60-74F8DDD239BF}" srcOrd="0" destOrd="2" presId="urn:microsoft.com/office/officeart/2005/8/layout/cycle4"/>
    <dgm:cxn modelId="{F0F442AA-523D-462A-BD49-D6CAF5C1E21D}" type="presOf" srcId="{AD325911-3B45-41A5-BF81-1AD4EA68636F}" destId="{3DC29061-A0DC-4F0C-88C7-3625C67D13DE}" srcOrd="0" destOrd="0" presId="urn:microsoft.com/office/officeart/2005/8/layout/cycle4"/>
    <dgm:cxn modelId="{F3778BAA-1533-491B-8CE7-0F92B2DEED8E}" srcId="{3EF2EE2E-78B9-426B-90BB-8B055D22A8D1}" destId="{3BBB5D0E-1A53-475F-908F-51C363C57881}" srcOrd="1" destOrd="0" parTransId="{546D9BE2-3DA2-4EC9-9C78-E58F81664FBC}" sibTransId="{F2AEDC96-D5B9-48E8-8423-EC2415EE1C70}"/>
    <dgm:cxn modelId="{8ABE2EAC-81FE-470A-9F6A-1CD830B1FC18}" srcId="{BC6E7AF2-3968-4DC7-AD48-E7476D8DA3B2}" destId="{311EE356-DFBA-4D29-AA60-CB554A49B442}" srcOrd="0" destOrd="0" parTransId="{95813907-4D46-46DC-9ABC-57A493A1BCEB}" sibTransId="{E84582A7-A8DF-473C-8BB6-1456D4296EDE}"/>
    <dgm:cxn modelId="{ADBC0AAD-67E5-4AF2-BC0E-052D4F5462A7}" srcId="{F0B79012-156D-4DFB-B79B-58A7A0DE8C9B}" destId="{0A04D2A6-6A58-4C13-BE9B-A05794297FD3}" srcOrd="1" destOrd="0" parTransId="{793046A1-3B18-41A7-9348-E9B2CB4C8586}" sibTransId="{727611F7-004E-4D84-B6AC-4E90E1FDD383}"/>
    <dgm:cxn modelId="{36E7C9B0-EAE4-4AE1-ACBF-A3B4BD204416}" srcId="{F0B79012-156D-4DFB-B79B-58A7A0DE8C9B}" destId="{15CC673F-23C9-461B-9444-231CFA766926}" srcOrd="0" destOrd="0" parTransId="{CE982C17-029C-4E33-BD04-8C775CE93024}" sibTransId="{53CD7F24-6068-478F-B3EC-0F135238FF16}"/>
    <dgm:cxn modelId="{21174BBC-5906-4C3F-BC01-7DD24D36926C}" type="presOf" srcId="{97C18898-4C4F-4EFC-BF71-2FDB44AE7D23}" destId="{8C06FE41-29B7-4535-ACE6-E3A17BCF7C11}" srcOrd="1" destOrd="1" presId="urn:microsoft.com/office/officeart/2005/8/layout/cycle4"/>
    <dgm:cxn modelId="{B077D8C1-7A75-4241-883B-9250F85A6D56}" type="presOf" srcId="{F0B79012-156D-4DFB-B79B-58A7A0DE8C9B}" destId="{B5CD1A77-69DF-4DAA-B31B-2835A4AB6FC2}" srcOrd="0" destOrd="0" presId="urn:microsoft.com/office/officeart/2005/8/layout/cycle4"/>
    <dgm:cxn modelId="{7F6876C2-7033-4043-A5FB-056C8F7594F2}" type="presOf" srcId="{0A04D2A6-6A58-4C13-BE9B-A05794297FD3}" destId="{6D3C2F5E-F345-4CFA-836E-053E351E0A0C}" srcOrd="1" destOrd="1" presId="urn:microsoft.com/office/officeart/2005/8/layout/cycle4"/>
    <dgm:cxn modelId="{033A1DC4-2A50-4A27-9A40-BDA6E2BE9A72}" srcId="{3EF2EE2E-78B9-426B-90BB-8B055D22A8D1}" destId="{AD325911-3B45-41A5-BF81-1AD4EA68636F}" srcOrd="0" destOrd="0" parTransId="{E709BE6D-C595-4454-814C-7E97265DE38E}" sibTransId="{0B2018C9-1CDC-4CD2-9964-355B97BE9EFA}"/>
    <dgm:cxn modelId="{684BB4C8-B20D-488E-B262-5629A3094D98}" type="presOf" srcId="{662D9DA6-2A19-4072-9A95-7A60FED89A1B}" destId="{6D3C2F5E-F345-4CFA-836E-053E351E0A0C}" srcOrd="1" destOrd="2" presId="urn:microsoft.com/office/officeart/2005/8/layout/cycle4"/>
    <dgm:cxn modelId="{65D39CCB-1342-42E3-A13A-290761023892}" type="presOf" srcId="{9E4237E3-C671-48B5-B7DB-6EAA58D49B76}" destId="{0BB95B68-A81A-4271-AE8F-21DC1860DD66}" srcOrd="0" destOrd="0" presId="urn:microsoft.com/office/officeart/2005/8/layout/cycle4"/>
    <dgm:cxn modelId="{0ECCDCD1-1DAD-4999-AFFE-553A237F6A73}" type="presOf" srcId="{97C18898-4C4F-4EFC-BF71-2FDB44AE7D23}" destId="{5CF5A1EE-F958-47D2-ACB4-C8A9C5686CC2}" srcOrd="0" destOrd="1" presId="urn:microsoft.com/office/officeart/2005/8/layout/cycle4"/>
    <dgm:cxn modelId="{573716D6-5C8F-47DC-9C3E-812D06B0F68B}" srcId="{4DBD9FDB-A48C-40E1-9582-E69A2C60447F}" destId="{BC6E7AF2-3968-4DC7-AD48-E7476D8DA3B2}" srcOrd="3" destOrd="0" parTransId="{0AD91852-CA8B-4590-AE16-AC161F77CB39}" sibTransId="{A58717C2-B51C-4B15-9751-D330BF82F3EB}"/>
    <dgm:cxn modelId="{E2C784D9-1191-4274-B58F-19A9B631BB5E}" type="presOf" srcId="{BC6E7AF2-3968-4DC7-AD48-E7476D8DA3B2}" destId="{849EE394-A419-45EF-8586-7DC528E5A07C}" srcOrd="0" destOrd="0" presId="urn:microsoft.com/office/officeart/2005/8/layout/cycle4"/>
    <dgm:cxn modelId="{444EE0D9-9E75-46CC-99CB-14D5609C2592}" type="presOf" srcId="{3EF2EE2E-78B9-426B-90BB-8B055D22A8D1}" destId="{1AE414B1-C169-472E-8ED0-FDFAF578C41B}" srcOrd="0" destOrd="0" presId="urn:microsoft.com/office/officeart/2005/8/layout/cycle4"/>
    <dgm:cxn modelId="{21DA12DC-2D0B-4AB4-8157-5BE99BE5E6A4}" srcId="{4DBD9FDB-A48C-40E1-9582-E69A2C60447F}" destId="{3EF2EE2E-78B9-426B-90BB-8B055D22A8D1}" srcOrd="1" destOrd="0" parTransId="{72231606-18B0-4033-B537-1D87B28B1586}" sibTransId="{C1D4790D-15B7-4880-9B58-7994606A9378}"/>
    <dgm:cxn modelId="{C60B32FC-ABDB-48ED-AB7A-89B3EBF41085}" srcId="{4DBD9FDB-A48C-40E1-9582-E69A2C60447F}" destId="{F0B79012-156D-4DFB-B79B-58A7A0DE8C9B}" srcOrd="0" destOrd="0" parTransId="{C8898120-9AB9-49D4-A9C4-C5C02E7CAB5A}" sibTransId="{66B50C72-1A63-43EA-BF7C-E11482DEBC42}"/>
    <dgm:cxn modelId="{0684DB7E-20C3-4FC3-A79F-187A6D2BB7DD}" type="presParOf" srcId="{4333882B-89D9-4358-8B63-967DA6BA2361}" destId="{7476CC6F-02BA-4405-822C-7F6896B3311C}" srcOrd="0" destOrd="0" presId="urn:microsoft.com/office/officeart/2005/8/layout/cycle4"/>
    <dgm:cxn modelId="{7790ADBF-AD7D-4A9F-9AE9-71EFA798493F}" type="presParOf" srcId="{7476CC6F-02BA-4405-822C-7F6896B3311C}" destId="{0A18E63D-4794-429C-BF6C-FD6CDE1DF5AF}" srcOrd="0" destOrd="0" presId="urn:microsoft.com/office/officeart/2005/8/layout/cycle4"/>
    <dgm:cxn modelId="{9E8AB5F0-60B2-4D21-BECA-3C54AA98232F}" type="presParOf" srcId="{0A18E63D-4794-429C-BF6C-FD6CDE1DF5AF}" destId="{22D4D8A4-D046-44F4-AD60-74F8DDD239BF}" srcOrd="0" destOrd="0" presId="urn:microsoft.com/office/officeart/2005/8/layout/cycle4"/>
    <dgm:cxn modelId="{2538CDD2-24FB-499E-B76C-EC06374627D8}" type="presParOf" srcId="{0A18E63D-4794-429C-BF6C-FD6CDE1DF5AF}" destId="{6D3C2F5E-F345-4CFA-836E-053E351E0A0C}" srcOrd="1" destOrd="0" presId="urn:microsoft.com/office/officeart/2005/8/layout/cycle4"/>
    <dgm:cxn modelId="{D9E23BD5-9470-4C8F-B184-DC02E2F5B9A8}" type="presParOf" srcId="{7476CC6F-02BA-4405-822C-7F6896B3311C}" destId="{A75AE6AD-E6BE-4761-B05D-051A42023D18}" srcOrd="1" destOrd="0" presId="urn:microsoft.com/office/officeart/2005/8/layout/cycle4"/>
    <dgm:cxn modelId="{DED7A78B-A72F-4199-8664-CFD7E64DAEBE}" type="presParOf" srcId="{A75AE6AD-E6BE-4761-B05D-051A42023D18}" destId="{3DC29061-A0DC-4F0C-88C7-3625C67D13DE}" srcOrd="0" destOrd="0" presId="urn:microsoft.com/office/officeart/2005/8/layout/cycle4"/>
    <dgm:cxn modelId="{755A0348-29E7-4745-A8F0-EB10DBD1C232}" type="presParOf" srcId="{A75AE6AD-E6BE-4761-B05D-051A42023D18}" destId="{C1409045-DDFD-4FAD-B956-B136D42F8D03}" srcOrd="1" destOrd="0" presId="urn:microsoft.com/office/officeart/2005/8/layout/cycle4"/>
    <dgm:cxn modelId="{3F357476-5AAD-4E99-A790-AC997ECE24CE}" type="presParOf" srcId="{7476CC6F-02BA-4405-822C-7F6896B3311C}" destId="{702C33F6-4148-4BDE-9B33-51346977407C}" srcOrd="2" destOrd="0" presId="urn:microsoft.com/office/officeart/2005/8/layout/cycle4"/>
    <dgm:cxn modelId="{B0E21734-8F35-438D-B4D8-7974B5FC8BBA}" type="presParOf" srcId="{702C33F6-4148-4BDE-9B33-51346977407C}" destId="{0BB95B68-A81A-4271-AE8F-21DC1860DD66}" srcOrd="0" destOrd="0" presId="urn:microsoft.com/office/officeart/2005/8/layout/cycle4"/>
    <dgm:cxn modelId="{4E1EF1D0-7AA3-4086-B9D8-1E403142BDCB}" type="presParOf" srcId="{702C33F6-4148-4BDE-9B33-51346977407C}" destId="{D585145E-D753-4BFF-81F9-6FFA6F9CA6EA}" srcOrd="1" destOrd="0" presId="urn:microsoft.com/office/officeart/2005/8/layout/cycle4"/>
    <dgm:cxn modelId="{3B841152-55FD-415E-A59A-7CA3F813401D}" type="presParOf" srcId="{7476CC6F-02BA-4405-822C-7F6896B3311C}" destId="{57ED6CAE-3280-4620-8A64-222ECAE604DC}" srcOrd="3" destOrd="0" presId="urn:microsoft.com/office/officeart/2005/8/layout/cycle4"/>
    <dgm:cxn modelId="{86F07B96-066D-406B-9BC5-0DBA065AF27E}" type="presParOf" srcId="{57ED6CAE-3280-4620-8A64-222ECAE604DC}" destId="{5CF5A1EE-F958-47D2-ACB4-C8A9C5686CC2}" srcOrd="0" destOrd="0" presId="urn:microsoft.com/office/officeart/2005/8/layout/cycle4"/>
    <dgm:cxn modelId="{6DE491EF-B37F-4E5F-BAA4-E90389F67F57}" type="presParOf" srcId="{57ED6CAE-3280-4620-8A64-222ECAE604DC}" destId="{8C06FE41-29B7-4535-ACE6-E3A17BCF7C11}" srcOrd="1" destOrd="0" presId="urn:microsoft.com/office/officeart/2005/8/layout/cycle4"/>
    <dgm:cxn modelId="{8F0A9C86-F3D1-4AD6-92B6-D8B4D1BAB7DC}" type="presParOf" srcId="{7476CC6F-02BA-4405-822C-7F6896B3311C}" destId="{8A4A0E82-7248-40B8-A00D-CD3F4E5962E8}" srcOrd="4" destOrd="0" presId="urn:microsoft.com/office/officeart/2005/8/layout/cycle4"/>
    <dgm:cxn modelId="{6BC0B19F-3899-4C86-AE64-97EC41D5C4E1}" type="presParOf" srcId="{4333882B-89D9-4358-8B63-967DA6BA2361}" destId="{08FD3188-B29D-4374-984B-64C27AE5DF63}" srcOrd="1" destOrd="0" presId="urn:microsoft.com/office/officeart/2005/8/layout/cycle4"/>
    <dgm:cxn modelId="{AA53261E-688C-4011-9518-E2584ED2C72A}" type="presParOf" srcId="{08FD3188-B29D-4374-984B-64C27AE5DF63}" destId="{B5CD1A77-69DF-4DAA-B31B-2835A4AB6FC2}" srcOrd="0" destOrd="0" presId="urn:microsoft.com/office/officeart/2005/8/layout/cycle4"/>
    <dgm:cxn modelId="{3BAD0B87-EC55-43F9-B7C1-D37F4BE07853}" type="presParOf" srcId="{08FD3188-B29D-4374-984B-64C27AE5DF63}" destId="{1AE414B1-C169-472E-8ED0-FDFAF578C41B}" srcOrd="1" destOrd="0" presId="urn:microsoft.com/office/officeart/2005/8/layout/cycle4"/>
    <dgm:cxn modelId="{1978EBD7-BFCA-4B1E-A28A-3DC31664BBA5}" type="presParOf" srcId="{08FD3188-B29D-4374-984B-64C27AE5DF63}" destId="{3487C44E-999F-4D54-B99C-69F7EA6B93D3}" srcOrd="2" destOrd="0" presId="urn:microsoft.com/office/officeart/2005/8/layout/cycle4"/>
    <dgm:cxn modelId="{F5140D65-6705-41E6-B933-B69CB4A087D2}" type="presParOf" srcId="{08FD3188-B29D-4374-984B-64C27AE5DF63}" destId="{849EE394-A419-45EF-8586-7DC528E5A07C}" srcOrd="3" destOrd="0" presId="urn:microsoft.com/office/officeart/2005/8/layout/cycle4"/>
    <dgm:cxn modelId="{FAA5BCBA-E203-4A30-B03E-59C49A173707}" type="presParOf" srcId="{08FD3188-B29D-4374-984B-64C27AE5DF63}" destId="{FF2F37C2-16CA-4B0E-BCC4-DDE8EEB69F14}" srcOrd="4" destOrd="0" presId="urn:microsoft.com/office/officeart/2005/8/layout/cycle4"/>
    <dgm:cxn modelId="{67CCE777-E1CB-48D5-A3E4-6DB703776E57}" type="presParOf" srcId="{4333882B-89D9-4358-8B63-967DA6BA2361}" destId="{95B52C43-2490-4876-B3C4-B31A20B78ACE}" srcOrd="2" destOrd="0" presId="urn:microsoft.com/office/officeart/2005/8/layout/cycle4"/>
    <dgm:cxn modelId="{5168EB83-514D-470F-9248-48108019EB31}" type="presParOf" srcId="{4333882B-89D9-4358-8B63-967DA6BA2361}" destId="{CD5AD242-5991-4E21-A063-7F88888A2F7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95B68-A81A-4271-AE8F-21DC1860DD66}">
      <dsp:nvSpPr>
        <dsp:cNvPr id="0" name=""/>
        <dsp:cNvSpPr/>
      </dsp:nvSpPr>
      <dsp:spPr>
        <a:xfrm>
          <a:off x="5187594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analysis and simulation to demonstrate that the model reproduces reality.</a:t>
          </a:r>
        </a:p>
      </dsp:txBody>
      <dsp:txXfrm>
        <a:off x="6028730" y="4156276"/>
        <a:ext cx="1797595" cy="1224300"/>
      </dsp:txXfrm>
    </dsp:sp>
    <dsp:sp modelId="{5CF5A1EE-F958-47D2-ACB4-C8A9C5686CC2}">
      <dsp:nvSpPr>
        <dsp:cNvPr id="0" name=""/>
        <dsp:cNvSpPr/>
      </dsp:nvSpPr>
      <dsp:spPr>
        <a:xfrm>
          <a:off x="39600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Extrapolate results from the model.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model past experimental  capabilities.</a:t>
          </a:r>
        </a:p>
      </dsp:txBody>
      <dsp:txXfrm>
        <a:off x="434096" y="4156276"/>
        <a:ext cx="1797595" cy="1224300"/>
      </dsp:txXfrm>
    </dsp:sp>
    <dsp:sp modelId="{3DC29061-A0DC-4F0C-88C7-3625C67D13DE}">
      <dsp:nvSpPr>
        <dsp:cNvPr id="0" name=""/>
        <dsp:cNvSpPr/>
      </dsp:nvSpPr>
      <dsp:spPr>
        <a:xfrm>
          <a:off x="5188718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the most important features from reality.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mathematics to make the ideas theoretically rigorous.</a:t>
          </a:r>
        </a:p>
      </dsp:txBody>
      <dsp:txXfrm>
        <a:off x="6029855" y="38090"/>
        <a:ext cx="1797595" cy="1224300"/>
      </dsp:txXfrm>
    </dsp:sp>
    <dsp:sp modelId="{22D4D8A4-D046-44F4-AD60-74F8DDD239BF}">
      <dsp:nvSpPr>
        <dsp:cNvPr id="0" name=""/>
        <dsp:cNvSpPr/>
      </dsp:nvSpPr>
      <dsp:spPr>
        <a:xfrm>
          <a:off x="39600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 hands on experience, if possible.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Get the best data you can (but do not trust it).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Seek expert advice.</a:t>
          </a:r>
        </a:p>
      </dsp:txBody>
      <dsp:txXfrm>
        <a:off x="434096" y="38090"/>
        <a:ext cx="1797595" cy="1224300"/>
      </dsp:txXfrm>
    </dsp:sp>
    <dsp:sp modelId="{B5CD1A77-69DF-4DAA-B31B-2835A4AB6FC2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Experiment</a:t>
          </a:r>
        </a:p>
      </dsp:txBody>
      <dsp:txXfrm>
        <a:off x="2350740" y="996074"/>
        <a:ext cx="1659072" cy="1659072"/>
      </dsp:txXfrm>
    </dsp:sp>
    <dsp:sp modelId="{1AE414B1-C169-472E-8ED0-FDFAF578C41B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</a:p>
      </dsp:txBody>
      <dsp:txXfrm rot="-5400000">
        <a:off x="4118186" y="996074"/>
        <a:ext cx="1659072" cy="1659072"/>
      </dsp:txXfrm>
    </dsp:sp>
    <dsp:sp modelId="{3487C44E-999F-4D54-B99C-69F7EA6B93D3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</a:p>
      </dsp:txBody>
      <dsp:txXfrm rot="10800000">
        <a:off x="4118186" y="2763520"/>
        <a:ext cx="1659072" cy="1659072"/>
      </dsp:txXfrm>
    </dsp:sp>
    <dsp:sp modelId="{849EE394-A419-45EF-8586-7DC528E5A07C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</a:t>
          </a:r>
        </a:p>
      </dsp:txBody>
      <dsp:txXfrm rot="5400000">
        <a:off x="2350740" y="2763520"/>
        <a:ext cx="1659072" cy="1659072"/>
      </dsp:txXfrm>
    </dsp:sp>
    <dsp:sp modelId="{95B52C43-2490-4876-B3C4-B31A20B78ACE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CD5AD242-5991-4E21-A063-7F88888A2F71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3BD5-B76D-4E53-AF1E-217C1C63B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65FE-14A0-411B-87D0-E58974B2A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1DD1-15BE-4A77-A47D-BBF2C6A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E68A-8923-4710-8BD1-FC67A1FE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B694-4397-4E76-9A45-513874DD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A36A-C7C2-49B0-A18C-C780A0EC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EDD9-C0F8-45AC-9AF2-5724564B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5476-F642-483A-98E2-ADD9EE7C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DB09-5B14-4578-9288-9959B51B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037A-EFDE-4D50-B0A6-59D35EF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02AEB-1B38-436A-A293-8AD4574DD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A4D1B-78D5-4B26-9118-3C7598A0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BBEF-0DA5-4BBA-A186-EACFD311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849B-AB41-4B4F-BC1E-F5AB3D69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40A3-C971-49C5-A573-94E2331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5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860-9352-41B6-9EA2-42B3FAF9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88CF-BEDA-4F0F-9044-0D6CDB97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B7F5-BDB3-4A92-976A-78EC9BA7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5742-E067-485E-9602-6FECAED6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CA5E-36F4-4A89-9C23-0D6EE2E6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6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5EDF-A042-4D06-B202-AD0F78FA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1766-9DA2-46A4-A416-D1653F6D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05AF-A708-4632-B719-BC0BE53A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6252-93CC-4BBF-8584-D4FAACB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3951-E90B-4B9D-9DF8-868279EF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7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A12-ABA1-4B73-9BAC-7EC29179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ED87-1CCF-4EC2-894C-A32F25D9B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82FFD-FD08-4F9D-AA2B-EF5CAA987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C7A67-7478-464A-B2C5-A8069A0E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7AB1-EC7E-4152-9A3D-B60BDB57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120A9-DABA-4E23-A0E5-8343D084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062-A5E1-4AF9-8A78-C2549C57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24DDF-BC4C-4024-830E-5BA49582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3C18-2D90-4C7B-B6AB-4564986C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2DB75-7009-429E-9992-5340E1727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7C27C-FA47-4754-993A-382D24826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71518-3251-4C38-914E-8F4B581C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748DB-DF5B-4751-99F0-4C8BC046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B00BD-8CD8-4BE0-9A3E-A0CA75A3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9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0A4D-827B-4DC8-A1D5-8627E48F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4EFD3-1204-4C34-B562-97D85C21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64F12-FD13-40FC-8350-2C3A9529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AC169-0CE6-499A-BF76-DB7E967F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4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C399-469D-4324-907F-0C967B8A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B74E-158F-4C0F-BEC6-7B829538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9173D-9664-4FE4-8E8E-ACE07EB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0B3E-4925-421A-98C5-5B7C0F0D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F85B-1CE1-490F-8FDD-F4A3EC33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34E85-06C1-4988-9B77-8D2EE68CA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C930-2249-4201-B0D1-7A6D0602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D6C6-A757-4EA1-9E39-0B198A90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5A80-5CD1-4160-9A77-57E7EBB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87D-B72B-4E7B-958A-8757866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CAF7E-6D1B-4419-983C-5039F0A99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0351-FCC9-441B-AA0B-AFAED6A3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48084-F01A-48C8-A623-2A8462FE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F7BFE-AD2C-4422-AD03-C7BBBD8C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2FCE-F571-4B92-A035-E84C97D1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CB5EA-9D89-4259-9E0E-887D0DC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AFDD1-4540-4096-84F8-5D5D5430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66C-60DD-436F-AC96-D60136847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E4F8-3566-479C-A38D-775BEED2E63E}" type="datetimeFigureOut">
              <a:rPr lang="en-GB" smtClean="0"/>
              <a:t>28/08/2017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DF13-1CF4-46E3-9E12-B44F58335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0E08-9FA1-445E-A5BE-199818217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6266-5B92-43B5-82B4-BFF5BA856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1BA0C9B-6E55-4CF5-9CF5-DBB9A0841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3707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95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5</cp:revision>
  <dcterms:created xsi:type="dcterms:W3CDTF">2017-08-28T09:27:41Z</dcterms:created>
  <dcterms:modified xsi:type="dcterms:W3CDTF">2017-08-28T09:43:41Z</dcterms:modified>
</cp:coreProperties>
</file>