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3401338" cy="9601200"/>
  <p:notesSz cx="6858000" cy="9144000"/>
  <p:defaultTextStyle>
    <a:defPPr>
      <a:defRPr lang="de-DE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150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5167" y="1571308"/>
            <a:ext cx="17551004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5167" y="5042853"/>
            <a:ext cx="17551004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D5C7-CBB2-472D-BFBD-F687F1BDC900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1F6-C21A-45EB-B1DD-82434F5D2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3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D5C7-CBB2-472D-BFBD-F687F1BDC900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1F6-C21A-45EB-B1DD-82434F5D2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0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46582" y="511175"/>
            <a:ext cx="5045914" cy="813657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8842" y="511175"/>
            <a:ext cx="14845224" cy="813657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D5C7-CBB2-472D-BFBD-F687F1BDC900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1F6-C21A-45EB-B1DD-82434F5D2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77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D5C7-CBB2-472D-BFBD-F687F1BDC900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1F6-C21A-45EB-B1DD-82434F5D2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4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654" y="2393634"/>
            <a:ext cx="20183654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6654" y="6425249"/>
            <a:ext cx="20183654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D5C7-CBB2-472D-BFBD-F687F1BDC900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1F6-C21A-45EB-B1DD-82434F5D2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09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8842" y="2555875"/>
            <a:ext cx="9945569" cy="60918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6927" y="2555875"/>
            <a:ext cx="9945569" cy="60918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D5C7-CBB2-472D-BFBD-F687F1BDC900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1F6-C21A-45EB-B1DD-82434F5D2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5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890" y="511176"/>
            <a:ext cx="20183654" cy="18557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891" y="2353628"/>
            <a:ext cx="989986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1891" y="3507105"/>
            <a:ext cx="9899862" cy="515842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6927" y="2353628"/>
            <a:ext cx="994861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6927" y="3507105"/>
            <a:ext cx="9948617" cy="515842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D5C7-CBB2-472D-BFBD-F687F1BDC900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1F6-C21A-45EB-B1DD-82434F5D2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08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D5C7-CBB2-472D-BFBD-F687F1BDC900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1F6-C21A-45EB-B1DD-82434F5D2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41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D5C7-CBB2-472D-BFBD-F687F1BDC900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1F6-C21A-45EB-B1DD-82434F5D2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87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891" y="640080"/>
            <a:ext cx="7547540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8617" y="1382396"/>
            <a:ext cx="11846927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891" y="2880360"/>
            <a:ext cx="7547540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D5C7-CBB2-472D-BFBD-F687F1BDC900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1F6-C21A-45EB-B1DD-82434F5D2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00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891" y="640080"/>
            <a:ext cx="7547540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48617" y="1382396"/>
            <a:ext cx="11846927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891" y="2880360"/>
            <a:ext cx="7547540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D5C7-CBB2-472D-BFBD-F687F1BDC900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41F6-C21A-45EB-B1DD-82434F5D2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9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8842" y="511176"/>
            <a:ext cx="20183654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842" y="2555875"/>
            <a:ext cx="20183654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8842" y="8898891"/>
            <a:ext cx="5265301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1D5C7-CBB2-472D-BFBD-F687F1BDC900}" type="datetimeFigureOut">
              <a:rPr lang="de-DE" smtClean="0"/>
              <a:t>11.12.2017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1693" y="8898891"/>
            <a:ext cx="7897952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27195" y="8898891"/>
            <a:ext cx="5265301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41F6-C21A-45EB-B1DD-82434F5D26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08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460" y="865414"/>
            <a:ext cx="5662151" cy="5494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hteck 5"/>
          <p:cNvSpPr/>
          <p:nvPr/>
        </p:nvSpPr>
        <p:spPr>
          <a:xfrm>
            <a:off x="5194618" y="1433342"/>
            <a:ext cx="4460240" cy="2032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>
            <a:stCxn id="6" idx="1"/>
          </p:cNvCxnSpPr>
          <p:nvPr/>
        </p:nvCxnSpPr>
        <p:spPr>
          <a:xfrm flipH="1" flipV="1">
            <a:off x="2563178" y="681503"/>
            <a:ext cx="2631440" cy="853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815658" y="363865"/>
            <a:ext cx="1638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Name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document</a:t>
            </a:r>
            <a:endParaRPr lang="de-DE" sz="1200" dirty="0"/>
          </a:p>
        </p:txBody>
      </p:sp>
      <p:sp>
        <p:nvSpPr>
          <p:cNvPr id="12" name="Rechteck 11"/>
          <p:cNvSpPr/>
          <p:nvPr/>
        </p:nvSpPr>
        <p:spPr>
          <a:xfrm>
            <a:off x="5214938" y="1758462"/>
            <a:ext cx="2570480" cy="213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3" name="Gerader Verbinder 12"/>
          <p:cNvCxnSpPr>
            <a:stCxn id="12" idx="1"/>
          </p:cNvCxnSpPr>
          <p:nvPr/>
        </p:nvCxnSpPr>
        <p:spPr>
          <a:xfrm flipH="1" flipV="1">
            <a:off x="2918778" y="1636544"/>
            <a:ext cx="2296160" cy="2285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1798311" y="1452134"/>
            <a:ext cx="1165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Archinving</a:t>
            </a:r>
            <a:r>
              <a:rPr lang="de-DE" sz="1200" dirty="0" smtClean="0"/>
              <a:t>-date</a:t>
            </a:r>
            <a:endParaRPr lang="de-DE" sz="1200" dirty="0"/>
          </a:p>
        </p:txBody>
      </p:sp>
      <p:sp>
        <p:nvSpPr>
          <p:cNvPr id="24" name="Rechteck 23"/>
          <p:cNvSpPr/>
          <p:nvPr/>
        </p:nvSpPr>
        <p:spPr>
          <a:xfrm>
            <a:off x="5194618" y="2063262"/>
            <a:ext cx="2570480" cy="21336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25" name="Gerader Verbinder 24"/>
          <p:cNvCxnSpPr/>
          <p:nvPr/>
        </p:nvCxnSpPr>
        <p:spPr>
          <a:xfrm flipH="1">
            <a:off x="2776538" y="2129302"/>
            <a:ext cx="2407920" cy="3165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760603" y="2021748"/>
            <a:ext cx="2084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Name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keywording</a:t>
            </a:r>
            <a:r>
              <a:rPr lang="de-DE" sz="1200" dirty="0" smtClean="0"/>
              <a:t> </a:t>
            </a:r>
            <a:r>
              <a:rPr lang="de-DE" sz="1200" dirty="0" err="1" smtClean="0"/>
              <a:t>mask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3772218" y="784134"/>
            <a:ext cx="3225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475094" y="1340338"/>
            <a:ext cx="3225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3050656" y="1807109"/>
            <a:ext cx="3225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1" name="Rechteck 30"/>
          <p:cNvSpPr/>
          <p:nvPr/>
        </p:nvSpPr>
        <p:spPr>
          <a:xfrm>
            <a:off x="5184458" y="2487015"/>
            <a:ext cx="4752022" cy="216327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5194619" y="2703344"/>
            <a:ext cx="4213625" cy="19407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33" name="Gerader Verbinder 32"/>
          <p:cNvCxnSpPr/>
          <p:nvPr/>
        </p:nvCxnSpPr>
        <p:spPr>
          <a:xfrm flipH="1" flipV="1">
            <a:off x="4094742" y="2489982"/>
            <a:ext cx="1089716" cy="10932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endCxn id="42" idx="3"/>
          </p:cNvCxnSpPr>
          <p:nvPr/>
        </p:nvCxnSpPr>
        <p:spPr>
          <a:xfrm flipH="1">
            <a:off x="2773043" y="2793175"/>
            <a:ext cx="2411420" cy="11845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954952" y="2324516"/>
            <a:ext cx="1189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Version-</a:t>
            </a:r>
            <a:r>
              <a:rPr lang="de-DE" sz="1200" dirty="0" err="1" smtClean="0"/>
              <a:t>number</a:t>
            </a:r>
            <a:endParaRPr lang="de-DE" sz="1200" dirty="0"/>
          </a:p>
        </p:txBody>
      </p:sp>
      <p:sp>
        <p:nvSpPr>
          <p:cNvPr id="42" name="Textfeld 41"/>
          <p:cNvSpPr txBox="1"/>
          <p:nvPr/>
        </p:nvSpPr>
        <p:spPr>
          <a:xfrm>
            <a:off x="1477688" y="2773133"/>
            <a:ext cx="1295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Version-</a:t>
            </a:r>
            <a:r>
              <a:rPr lang="de-DE" sz="1200" dirty="0" err="1" smtClean="0"/>
              <a:t>comment</a:t>
            </a:r>
            <a:endParaRPr lang="de-DE" sz="1200" dirty="0"/>
          </a:p>
        </p:txBody>
      </p:sp>
      <p:sp>
        <p:nvSpPr>
          <p:cNvPr id="44" name="Textfeld 43"/>
          <p:cNvSpPr txBox="1"/>
          <p:nvPr/>
        </p:nvSpPr>
        <p:spPr>
          <a:xfrm>
            <a:off x="4281258" y="2164654"/>
            <a:ext cx="3225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809704" y="2582782"/>
            <a:ext cx="3225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46" name="Geschweifte Klammer links 45"/>
          <p:cNvSpPr/>
          <p:nvPr/>
        </p:nvSpPr>
        <p:spPr>
          <a:xfrm>
            <a:off x="4094742" y="3032372"/>
            <a:ext cx="1709476" cy="13981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stCxn id="46" idx="1"/>
          </p:cNvCxnSpPr>
          <p:nvPr/>
        </p:nvCxnSpPr>
        <p:spPr>
          <a:xfrm flipH="1" flipV="1">
            <a:off x="2886893" y="3612664"/>
            <a:ext cx="1207851" cy="11879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2239799" y="3417731"/>
            <a:ext cx="712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Indexing</a:t>
            </a:r>
            <a:endParaRPr lang="de-DE" sz="1200" dirty="0"/>
          </a:p>
        </p:txBody>
      </p:sp>
      <p:cxnSp>
        <p:nvCxnSpPr>
          <p:cNvPr id="55" name="Gerade Verbindung mit Pfeil 54"/>
          <p:cNvCxnSpPr/>
          <p:nvPr/>
        </p:nvCxnSpPr>
        <p:spPr>
          <a:xfrm flipV="1">
            <a:off x="3132228" y="3533801"/>
            <a:ext cx="2357030" cy="70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2047546" y="4114740"/>
            <a:ext cx="1044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One</a:t>
            </a:r>
            <a:r>
              <a:rPr lang="de-DE" sz="1200" dirty="0"/>
              <a:t> </a:t>
            </a:r>
            <a:r>
              <a:rPr lang="de-DE" sz="1200" dirty="0" err="1" smtClean="0"/>
              <a:t>indexline</a:t>
            </a:r>
            <a:endParaRPr lang="de-DE" sz="1200" dirty="0"/>
          </a:p>
        </p:txBody>
      </p:sp>
      <p:cxnSp>
        <p:nvCxnSpPr>
          <p:cNvPr id="58" name="Gerade Verbindung mit Pfeil 57"/>
          <p:cNvCxnSpPr/>
          <p:nvPr/>
        </p:nvCxnSpPr>
        <p:spPr>
          <a:xfrm flipH="1">
            <a:off x="6683061" y="3209014"/>
            <a:ext cx="260949" cy="25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6695614" y="3030526"/>
            <a:ext cx="215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Groupfiledname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an </a:t>
            </a:r>
            <a:r>
              <a:rPr lang="de-DE" sz="1200" dirty="0" err="1" smtClean="0"/>
              <a:t>indexline</a:t>
            </a:r>
            <a:endParaRPr lang="de-DE" sz="1200" dirty="0"/>
          </a:p>
        </p:txBody>
      </p:sp>
      <p:cxnSp>
        <p:nvCxnSpPr>
          <p:cNvPr id="67" name="Gerade Verbindung mit Pfeil 66"/>
          <p:cNvCxnSpPr>
            <a:stCxn id="71" idx="1"/>
          </p:cNvCxnSpPr>
          <p:nvPr/>
        </p:nvCxnSpPr>
        <p:spPr>
          <a:xfrm flipH="1" flipV="1">
            <a:off x="7972608" y="3587382"/>
            <a:ext cx="603002" cy="40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8575610" y="3849134"/>
            <a:ext cx="1481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Value </a:t>
            </a:r>
            <a:r>
              <a:rPr lang="de-DE" sz="1200" dirty="0" err="1" smtClean="0"/>
              <a:t>of</a:t>
            </a:r>
            <a:r>
              <a:rPr lang="de-DE" sz="1200" dirty="0" smtClean="0"/>
              <a:t> an </a:t>
            </a:r>
            <a:r>
              <a:rPr lang="de-DE" sz="1200" dirty="0" err="1" smtClean="0"/>
              <a:t>indexline</a:t>
            </a:r>
            <a:endParaRPr lang="de-DE" sz="1200" dirty="0"/>
          </a:p>
        </p:txBody>
      </p:sp>
      <p:sp>
        <p:nvSpPr>
          <p:cNvPr id="72" name="Textfeld 71"/>
          <p:cNvSpPr txBox="1"/>
          <p:nvPr/>
        </p:nvSpPr>
        <p:spPr>
          <a:xfrm>
            <a:off x="3042086" y="3810320"/>
            <a:ext cx="3225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73" name="Geschweifte Klammer links 72"/>
          <p:cNvSpPr/>
          <p:nvPr/>
        </p:nvSpPr>
        <p:spPr>
          <a:xfrm>
            <a:off x="3878898" y="4628417"/>
            <a:ext cx="1709476" cy="838447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74" name="Gerader Verbinder 73"/>
          <p:cNvCxnSpPr/>
          <p:nvPr/>
        </p:nvCxnSpPr>
        <p:spPr>
          <a:xfrm flipH="1">
            <a:off x="2936215" y="5058577"/>
            <a:ext cx="1040893" cy="9332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757958" y="5003091"/>
            <a:ext cx="2043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Destination in ELO-Repository</a:t>
            </a:r>
            <a:endParaRPr lang="de-DE" sz="1200" dirty="0"/>
          </a:p>
        </p:txBody>
      </p:sp>
      <p:cxnSp>
        <p:nvCxnSpPr>
          <p:cNvPr id="78" name="Gerader Verbinder 77"/>
          <p:cNvCxnSpPr/>
          <p:nvPr/>
        </p:nvCxnSpPr>
        <p:spPr>
          <a:xfrm flipH="1">
            <a:off x="3012995" y="5818740"/>
            <a:ext cx="2171465" cy="4390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/>
          <p:cNvSpPr txBox="1"/>
          <p:nvPr/>
        </p:nvSpPr>
        <p:spPr>
          <a:xfrm>
            <a:off x="2970966" y="4795607"/>
            <a:ext cx="3225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2021079" y="6122075"/>
            <a:ext cx="1029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File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import</a:t>
            </a:r>
            <a:endParaRPr lang="de-DE" sz="1200" dirty="0"/>
          </a:p>
        </p:txBody>
      </p:sp>
      <p:pic>
        <p:nvPicPr>
          <p:cNvPr id="83" name="Grafik 82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775" y="2225237"/>
            <a:ext cx="8961897" cy="2103302"/>
          </a:xfrm>
          <a:prstGeom prst="rect">
            <a:avLst/>
          </a:prstGeom>
        </p:spPr>
      </p:pic>
      <p:sp>
        <p:nvSpPr>
          <p:cNvPr id="84" name="Rechteck 83"/>
          <p:cNvSpPr/>
          <p:nvPr/>
        </p:nvSpPr>
        <p:spPr>
          <a:xfrm>
            <a:off x="15331440" y="3107413"/>
            <a:ext cx="4107498" cy="19555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5" name="Textfeld 84"/>
          <p:cNvSpPr txBox="1"/>
          <p:nvPr/>
        </p:nvSpPr>
        <p:spPr>
          <a:xfrm>
            <a:off x="18936018" y="2889561"/>
            <a:ext cx="3225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86" name="Gerader Verbinder 85"/>
          <p:cNvCxnSpPr/>
          <p:nvPr/>
        </p:nvCxnSpPr>
        <p:spPr>
          <a:xfrm flipH="1" flipV="1">
            <a:off x="9647298" y="1444895"/>
            <a:ext cx="5684142" cy="16537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 flipH="1" flipV="1">
            <a:off x="7801234" y="1815033"/>
            <a:ext cx="7530206" cy="16467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15331440" y="3469775"/>
            <a:ext cx="1417320" cy="261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92" name="Gerader Verbinder 91"/>
          <p:cNvCxnSpPr/>
          <p:nvPr/>
        </p:nvCxnSpPr>
        <p:spPr>
          <a:xfrm flipH="1">
            <a:off x="8699410" y="3710637"/>
            <a:ext cx="2338553" cy="129403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16677696" y="3299984"/>
            <a:ext cx="3225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Textfeld 96"/>
          <p:cNvSpPr txBox="1"/>
          <p:nvPr/>
        </p:nvSpPr>
        <p:spPr>
          <a:xfrm>
            <a:off x="14857018" y="3805737"/>
            <a:ext cx="3225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98" name="Geschweifte Klammer links 97"/>
          <p:cNvSpPr/>
          <p:nvPr/>
        </p:nvSpPr>
        <p:spPr>
          <a:xfrm>
            <a:off x="15138399" y="3735771"/>
            <a:ext cx="483911" cy="6029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99" name="Grafik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989" y="5972977"/>
            <a:ext cx="5791200" cy="2867025"/>
          </a:xfrm>
          <a:prstGeom prst="rect">
            <a:avLst/>
          </a:prstGeom>
        </p:spPr>
      </p:pic>
      <p:cxnSp>
        <p:nvCxnSpPr>
          <p:cNvPr id="100" name="Gerader Verbinder 99"/>
          <p:cNvCxnSpPr/>
          <p:nvPr/>
        </p:nvCxnSpPr>
        <p:spPr>
          <a:xfrm>
            <a:off x="9408244" y="2855504"/>
            <a:ext cx="2688049" cy="436252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/>
          <p:cNvCxnSpPr/>
          <p:nvPr/>
        </p:nvCxnSpPr>
        <p:spPr>
          <a:xfrm>
            <a:off x="9955812" y="2666628"/>
            <a:ext cx="2805148" cy="42084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12897747" y="6543614"/>
            <a:ext cx="3225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07" name="Textfeld 106"/>
          <p:cNvSpPr txBox="1"/>
          <p:nvPr/>
        </p:nvSpPr>
        <p:spPr>
          <a:xfrm>
            <a:off x="11779506" y="7050942"/>
            <a:ext cx="3225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cxnSp>
        <p:nvCxnSpPr>
          <p:cNvPr id="111" name="Gerader Verbinder 110"/>
          <p:cNvCxnSpPr/>
          <p:nvPr/>
        </p:nvCxnSpPr>
        <p:spPr>
          <a:xfrm>
            <a:off x="7775258" y="2178383"/>
            <a:ext cx="5538722" cy="149972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13313980" y="3606079"/>
            <a:ext cx="1100270" cy="243055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7" name="Textfeld 116"/>
          <p:cNvSpPr txBox="1"/>
          <p:nvPr/>
        </p:nvSpPr>
        <p:spPr>
          <a:xfrm>
            <a:off x="13051578" y="3334005"/>
            <a:ext cx="3225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06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</Words>
  <Application>Microsoft Office PowerPoint</Application>
  <PresentationFormat>Benutzerdefiniert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PowerPoint-Präsentation</vt:lpstr>
    </vt:vector>
  </TitlesOfParts>
  <Company>Holme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Echerer</dc:creator>
  <cp:lastModifiedBy>Thomas Echerer</cp:lastModifiedBy>
  <cp:revision>6</cp:revision>
  <dcterms:created xsi:type="dcterms:W3CDTF">2013-08-28T13:03:23Z</dcterms:created>
  <dcterms:modified xsi:type="dcterms:W3CDTF">2017-12-11T15:03:00Z</dcterms:modified>
</cp:coreProperties>
</file>