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3401338" cy="9601200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-39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5167" y="1571308"/>
            <a:ext cx="17551004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5167" y="5042853"/>
            <a:ext cx="17551004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0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6582" y="511175"/>
            <a:ext cx="5045914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842" y="511175"/>
            <a:ext cx="14845224" cy="813657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7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4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54" y="2393634"/>
            <a:ext cx="20183654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654" y="6425249"/>
            <a:ext cx="20183654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842" y="2555875"/>
            <a:ext cx="9945569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927" y="2555875"/>
            <a:ext cx="9945569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90" y="511176"/>
            <a:ext cx="20183654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891" y="2353628"/>
            <a:ext cx="989986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891" y="3507105"/>
            <a:ext cx="9899862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927" y="2353628"/>
            <a:ext cx="994861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927" y="3507105"/>
            <a:ext cx="9948617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0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87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91" y="640080"/>
            <a:ext cx="7547540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8617" y="1382396"/>
            <a:ext cx="11846927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891" y="2880360"/>
            <a:ext cx="7547540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91" y="640080"/>
            <a:ext cx="7547540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8617" y="1382396"/>
            <a:ext cx="11846927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891" y="2880360"/>
            <a:ext cx="7547540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842" y="511176"/>
            <a:ext cx="20183654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842" y="2555875"/>
            <a:ext cx="20183654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842" y="8898891"/>
            <a:ext cx="526530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D5C7-CBB2-472D-BFBD-F687F1BDC900}" type="datetimeFigureOut">
              <a:rPr lang="de-DE" smtClean="0"/>
              <a:t>28.08.2013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693" y="8898891"/>
            <a:ext cx="789795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7195" y="8898891"/>
            <a:ext cx="526530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60" y="865414"/>
            <a:ext cx="5662151" cy="549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hteck 5"/>
          <p:cNvSpPr/>
          <p:nvPr/>
        </p:nvSpPr>
        <p:spPr>
          <a:xfrm>
            <a:off x="5194618" y="1433342"/>
            <a:ext cx="4460240" cy="203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6" idx="1"/>
          </p:cNvCxnSpPr>
          <p:nvPr/>
        </p:nvCxnSpPr>
        <p:spPr>
          <a:xfrm flipH="1" flipV="1">
            <a:off x="2563178" y="681503"/>
            <a:ext cx="2631440" cy="853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15658" y="363865"/>
            <a:ext cx="258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Der sichtbare Name für das Dokument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14938" y="1758462"/>
            <a:ext cx="257048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>
            <a:stCxn id="12" idx="1"/>
          </p:cNvCxnSpPr>
          <p:nvPr/>
        </p:nvCxnSpPr>
        <p:spPr>
          <a:xfrm flipH="1" flipV="1">
            <a:off x="2918778" y="1636544"/>
            <a:ext cx="2296160" cy="2285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74470" y="1012974"/>
            <a:ext cx="233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Das Ablagedatum.</a:t>
            </a:r>
          </a:p>
          <a:p>
            <a:r>
              <a:rPr lang="de-DE" sz="1200" dirty="0"/>
              <a:t>Das Dokumentendatum (frei wähl-</a:t>
            </a:r>
          </a:p>
          <a:p>
            <a:r>
              <a:rPr lang="de-DE" sz="1200" dirty="0"/>
              <a:t>Und änderbar wäre „</a:t>
            </a:r>
            <a:r>
              <a:rPr lang="de-DE" sz="1200" dirty="0" err="1"/>
              <a:t>idate</a:t>
            </a:r>
            <a:r>
              <a:rPr lang="de-DE" sz="1200" dirty="0"/>
              <a:t>“</a:t>
            </a:r>
          </a:p>
        </p:txBody>
      </p:sp>
      <p:sp>
        <p:nvSpPr>
          <p:cNvPr id="24" name="Rechteck 23"/>
          <p:cNvSpPr/>
          <p:nvPr/>
        </p:nvSpPr>
        <p:spPr>
          <a:xfrm>
            <a:off x="5194618" y="2063262"/>
            <a:ext cx="2570480" cy="2133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 flipH="1">
            <a:off x="2776538" y="2129302"/>
            <a:ext cx="2407920" cy="3165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27382" y="2012464"/>
            <a:ext cx="1507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Der Name der Maske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772218" y="78413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475094" y="1340338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050656" y="1807109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Rechteck 30"/>
          <p:cNvSpPr/>
          <p:nvPr/>
        </p:nvSpPr>
        <p:spPr>
          <a:xfrm>
            <a:off x="5184458" y="2487015"/>
            <a:ext cx="4752022" cy="2163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94619" y="2703344"/>
            <a:ext cx="4213625" cy="19407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3" name="Gerader Verbinder 32"/>
          <p:cNvCxnSpPr/>
          <p:nvPr/>
        </p:nvCxnSpPr>
        <p:spPr>
          <a:xfrm flipH="1" flipV="1">
            <a:off x="4094742" y="2489982"/>
            <a:ext cx="1089716" cy="109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endCxn id="42" idx="3"/>
          </p:cNvCxnSpPr>
          <p:nvPr/>
        </p:nvCxnSpPr>
        <p:spPr>
          <a:xfrm flipH="1">
            <a:off x="2913146" y="2793175"/>
            <a:ext cx="2271312" cy="1184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954952" y="2324516"/>
            <a:ext cx="1246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Versionsnummer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477688" y="2773133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Versionskommentar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281258" y="216465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809704" y="2582782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6" name="Geschweifte Klammer links 45"/>
          <p:cNvSpPr/>
          <p:nvPr/>
        </p:nvSpPr>
        <p:spPr>
          <a:xfrm>
            <a:off x="4094742" y="3032372"/>
            <a:ext cx="1709476" cy="1398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46" idx="1"/>
          </p:cNvCxnSpPr>
          <p:nvPr/>
        </p:nvCxnSpPr>
        <p:spPr>
          <a:xfrm flipH="1" flipV="1">
            <a:off x="2886893" y="3612664"/>
            <a:ext cx="1207851" cy="1187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1648699" y="3302969"/>
            <a:ext cx="130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Verschlagwortung</a:t>
            </a:r>
            <a:endParaRPr lang="de-DE" sz="1200" dirty="0"/>
          </a:p>
          <a:p>
            <a:r>
              <a:rPr lang="de-DE" sz="1200" dirty="0"/>
              <a:t>/ Indexierung</a:t>
            </a:r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3132228" y="3533801"/>
            <a:ext cx="2357030" cy="70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047546" y="4114740"/>
            <a:ext cx="111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Eine Indexzeile</a:t>
            </a:r>
          </a:p>
        </p:txBody>
      </p:sp>
      <p:cxnSp>
        <p:nvCxnSpPr>
          <p:cNvPr id="58" name="Gerade Verbindung mit Pfeil 57"/>
          <p:cNvCxnSpPr/>
          <p:nvPr/>
        </p:nvCxnSpPr>
        <p:spPr>
          <a:xfrm flipH="1">
            <a:off x="6683061" y="3209014"/>
            <a:ext cx="260949" cy="2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6695614" y="3030526"/>
            <a:ext cx="132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Gruppenfeldname</a:t>
            </a:r>
          </a:p>
        </p:txBody>
      </p:sp>
      <p:cxnSp>
        <p:nvCxnSpPr>
          <p:cNvPr id="67" name="Gerade Verbindung mit Pfeil 66"/>
          <p:cNvCxnSpPr>
            <a:stCxn id="71" idx="1"/>
          </p:cNvCxnSpPr>
          <p:nvPr/>
        </p:nvCxnSpPr>
        <p:spPr>
          <a:xfrm flipH="1" flipV="1">
            <a:off x="7972607" y="3587382"/>
            <a:ext cx="603003" cy="4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8575610" y="3849134"/>
            <a:ext cx="12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Angezeigter Wert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3042086" y="3810320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73" name="Geschweifte Klammer links 72"/>
          <p:cNvSpPr/>
          <p:nvPr/>
        </p:nvSpPr>
        <p:spPr>
          <a:xfrm>
            <a:off x="3878898" y="4628417"/>
            <a:ext cx="1709476" cy="83844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/>
          <p:nvPr/>
        </p:nvCxnSpPr>
        <p:spPr>
          <a:xfrm flipH="1">
            <a:off x="2936215" y="5058577"/>
            <a:ext cx="1040893" cy="933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1219446" y="5213737"/>
            <a:ext cx="1951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= Ordnerstruktur in dem das</a:t>
            </a:r>
          </a:p>
          <a:p>
            <a:r>
              <a:rPr lang="de-DE" sz="1200" dirty="0"/>
              <a:t>Dokument abgelegt wird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1824517" y="5013404"/>
            <a:ext cx="79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Ablageort</a:t>
            </a:r>
          </a:p>
        </p:txBody>
      </p:sp>
      <p:cxnSp>
        <p:nvCxnSpPr>
          <p:cNvPr id="78" name="Gerader Verbinder 77"/>
          <p:cNvCxnSpPr/>
          <p:nvPr/>
        </p:nvCxnSpPr>
        <p:spPr>
          <a:xfrm flipH="1">
            <a:off x="3012995" y="5818740"/>
            <a:ext cx="2171465" cy="439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2970966" y="4795607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172081" y="5972977"/>
            <a:ext cx="215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Physikalischer Dateipfad der zu </a:t>
            </a:r>
          </a:p>
          <a:p>
            <a:r>
              <a:rPr lang="de-DE" sz="1200" dirty="0"/>
              <a:t>Importierenden Datei</a:t>
            </a:r>
          </a:p>
        </p:txBody>
      </p:sp>
      <p:pic>
        <p:nvPicPr>
          <p:cNvPr id="83" name="Grafik 8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75" y="2225237"/>
            <a:ext cx="8961897" cy="2103302"/>
          </a:xfrm>
          <a:prstGeom prst="rect">
            <a:avLst/>
          </a:prstGeom>
        </p:spPr>
      </p:pic>
      <p:sp>
        <p:nvSpPr>
          <p:cNvPr id="84" name="Rechteck 83"/>
          <p:cNvSpPr/>
          <p:nvPr/>
        </p:nvSpPr>
        <p:spPr>
          <a:xfrm>
            <a:off x="15331440" y="3107413"/>
            <a:ext cx="4107498" cy="1955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18936018" y="2889561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86" name="Gerader Verbinder 85"/>
          <p:cNvCxnSpPr/>
          <p:nvPr/>
        </p:nvCxnSpPr>
        <p:spPr>
          <a:xfrm flipH="1" flipV="1">
            <a:off x="9647298" y="1444895"/>
            <a:ext cx="5684142" cy="165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H="1" flipV="1">
            <a:off x="7801234" y="1815033"/>
            <a:ext cx="7530206" cy="1646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5331440" y="3469775"/>
            <a:ext cx="1417320" cy="261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2" name="Gerader Verbinder 91"/>
          <p:cNvCxnSpPr/>
          <p:nvPr/>
        </p:nvCxnSpPr>
        <p:spPr>
          <a:xfrm flipH="1">
            <a:off x="8699410" y="3710637"/>
            <a:ext cx="2338553" cy="12940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16677696" y="329998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14857018" y="3805737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98" name="Geschweifte Klammer links 97"/>
          <p:cNvSpPr/>
          <p:nvPr/>
        </p:nvSpPr>
        <p:spPr>
          <a:xfrm>
            <a:off x="15138399" y="3735771"/>
            <a:ext cx="483911" cy="602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99" name="Grafik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989" y="5972977"/>
            <a:ext cx="5791200" cy="2867025"/>
          </a:xfrm>
          <a:prstGeom prst="rect">
            <a:avLst/>
          </a:prstGeom>
        </p:spPr>
      </p:pic>
      <p:cxnSp>
        <p:nvCxnSpPr>
          <p:cNvPr id="100" name="Gerader Verbinder 99"/>
          <p:cNvCxnSpPr/>
          <p:nvPr/>
        </p:nvCxnSpPr>
        <p:spPr>
          <a:xfrm>
            <a:off x="9408244" y="2855504"/>
            <a:ext cx="2688049" cy="43625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>
            <a:off x="9955812" y="2666628"/>
            <a:ext cx="2805148" cy="42084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12897747" y="654361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11779506" y="7050942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cxnSp>
        <p:nvCxnSpPr>
          <p:cNvPr id="111" name="Gerader Verbinder 110"/>
          <p:cNvCxnSpPr/>
          <p:nvPr/>
        </p:nvCxnSpPr>
        <p:spPr>
          <a:xfrm>
            <a:off x="7775258" y="2178383"/>
            <a:ext cx="5538722" cy="149972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313980" y="3606079"/>
            <a:ext cx="1100270" cy="24305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Textfeld 116"/>
          <p:cNvSpPr txBox="1"/>
          <p:nvPr/>
        </p:nvSpPr>
        <p:spPr>
          <a:xfrm>
            <a:off x="13051578" y="3334005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6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Benutzerdefiniert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>Holme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Echerer</dc:creator>
  <cp:lastModifiedBy>Thomas Echerer</cp:lastModifiedBy>
  <cp:revision>5</cp:revision>
  <dcterms:created xsi:type="dcterms:W3CDTF">2013-08-28T13:03:23Z</dcterms:created>
  <dcterms:modified xsi:type="dcterms:W3CDTF">2013-08-28T13:41:01Z</dcterms:modified>
</cp:coreProperties>
</file>