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731545fe1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731545fe1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4731545fe1_1_2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4731545fe1_1_2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731545fe1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731545fe1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731545fe1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4731545fe1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31545fe1_1_1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4731545fe1_1_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731545fe1_1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4731545fe1_1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731545fe1_1_1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4731545fe1_1_1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731545fe1_0_1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4731545fe1_0_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rgbClr val="E84438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1100050" y="4455619"/>
            <a:ext cx="10058401" cy="1143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5B74"/>
              </a:buClr>
              <a:buSzPts val="2400"/>
              <a:buFont typeface="Calibri"/>
              <a:buNone/>
              <a:defRPr sz="2400" cap="none">
                <a:solidFill>
                  <a:srgbClr val="335B7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5B74"/>
              </a:buClr>
              <a:buSzPts val="2400"/>
              <a:buFont typeface="Calibri"/>
              <a:buNone/>
              <a:defRPr sz="2400" cap="none">
                <a:solidFill>
                  <a:srgbClr val="335B74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5B74"/>
              </a:buClr>
              <a:buSzPts val="2400"/>
              <a:buFont typeface="Calibri"/>
              <a:buNone/>
              <a:defRPr sz="2400" cap="none">
                <a:solidFill>
                  <a:srgbClr val="335B74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5B74"/>
              </a:buClr>
              <a:buSzPts val="2400"/>
              <a:buFont typeface="Calibri"/>
              <a:buNone/>
              <a:defRPr sz="2400" cap="none">
                <a:solidFill>
                  <a:srgbClr val="335B74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5B74"/>
              </a:buClr>
              <a:buSzPts val="2400"/>
              <a:buFont typeface="Calibri"/>
              <a:buNone/>
              <a:defRPr sz="2400" cap="none">
                <a:solidFill>
                  <a:srgbClr val="335B7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1207657" y="4343400"/>
            <a:ext cx="9875521" cy="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0979606" y="6514077"/>
            <a:ext cx="232877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>
  <p:cSld name="Título y texto vertical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10979606" y="6514077"/>
            <a:ext cx="232877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showMasterSp="0">
  <p:cSld name="Título vertical y tex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2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2"/>
          <p:cNvSpPr txBox="1"/>
          <p:nvPr>
            <p:ph type="title"/>
          </p:nvPr>
        </p:nvSpPr>
        <p:spPr>
          <a:xfrm>
            <a:off x="8724900" y="414777"/>
            <a:ext cx="2628900" cy="57574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838200" y="414777"/>
            <a:ext cx="7734300" cy="57574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10979606" y="6514077"/>
            <a:ext cx="232877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pic>
        <p:nvPicPr>
          <p:cNvPr descr="Imagen 9"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2576" y="286603"/>
            <a:ext cx="848361" cy="84836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0979606" y="6514077"/>
            <a:ext cx="232877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showMasterSp="0">
  <p:cSld name="Encabezado de secció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097280" y="4453128"/>
            <a:ext cx="10058401" cy="1143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5B74"/>
              </a:buClr>
              <a:buSzPts val="2400"/>
              <a:buFont typeface="Calibri"/>
              <a:buNone/>
              <a:defRPr sz="2400" cap="none">
                <a:solidFill>
                  <a:srgbClr val="335B7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5B74"/>
              </a:buClr>
              <a:buSzPts val="2400"/>
              <a:buFont typeface="Calibri"/>
              <a:buNone/>
              <a:defRPr sz="2400" cap="none">
                <a:solidFill>
                  <a:srgbClr val="335B74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5B74"/>
              </a:buClr>
              <a:buSzPts val="2400"/>
              <a:buFont typeface="Calibri"/>
              <a:buNone/>
              <a:defRPr sz="2400" cap="none">
                <a:solidFill>
                  <a:srgbClr val="335B74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5B74"/>
              </a:buClr>
              <a:buSzPts val="2400"/>
              <a:buFont typeface="Calibri"/>
              <a:buNone/>
              <a:defRPr sz="2400" cap="none">
                <a:solidFill>
                  <a:srgbClr val="335B74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5B74"/>
              </a:buClr>
              <a:buSzPts val="2400"/>
              <a:buFont typeface="Calibri"/>
              <a:buNone/>
              <a:defRPr sz="2400" cap="none">
                <a:solidFill>
                  <a:srgbClr val="335B7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29" name="Google Shape;29;p4"/>
          <p:cNvCxnSpPr/>
          <p:nvPr/>
        </p:nvCxnSpPr>
        <p:spPr>
          <a:xfrm>
            <a:off x="1207657" y="4343400"/>
            <a:ext cx="9875521" cy="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0979606" y="6514077"/>
            <a:ext cx="232877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>
  <p:cSld name="Dos objeto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1097278" y="1845734"/>
            <a:ext cx="493776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10979606" y="6514077"/>
            <a:ext cx="232877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>
  <p:cSld name="Comparació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1097280" y="1846052"/>
            <a:ext cx="4937760" cy="736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5B74"/>
              </a:buClr>
              <a:buSzPts val="2000"/>
              <a:buFont typeface="Calibri"/>
              <a:buNone/>
              <a:defRPr cap="none">
                <a:solidFill>
                  <a:srgbClr val="335B7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5B74"/>
              </a:buClr>
              <a:buSzPts val="2000"/>
              <a:buFont typeface="Calibri"/>
              <a:buNone/>
              <a:defRPr cap="none">
                <a:solidFill>
                  <a:srgbClr val="335B74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5B74"/>
              </a:buClr>
              <a:buSzPts val="2000"/>
              <a:buFont typeface="Calibri"/>
              <a:buNone/>
              <a:defRPr cap="none">
                <a:solidFill>
                  <a:srgbClr val="335B74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5B74"/>
              </a:buClr>
              <a:buSzPts val="2000"/>
              <a:buFont typeface="Calibri"/>
              <a:buNone/>
              <a:defRPr cap="none">
                <a:solidFill>
                  <a:srgbClr val="335B74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35B74"/>
              </a:buClr>
              <a:buSzPts val="2000"/>
              <a:buFont typeface="Calibri"/>
              <a:buNone/>
              <a:defRPr cap="none">
                <a:solidFill>
                  <a:srgbClr val="335B7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6217919" y="1846052"/>
            <a:ext cx="4937762" cy="736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0979606" y="6514077"/>
            <a:ext cx="232877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>
  <p:cSld name="Solo el título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10979606" y="6514077"/>
            <a:ext cx="232877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showMasterSp="0">
  <p:cSld name="En blanco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10979606" y="6514077"/>
            <a:ext cx="232877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showMasterSp="0">
  <p:cSld name="Contenido con 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15" y="0"/>
            <a:ext cx="40507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4040070" y="0"/>
            <a:ext cx="640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4800600" y="731519"/>
            <a:ext cx="6492241" cy="525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10979606" y="6514077"/>
            <a:ext cx="232877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5B74"/>
              </a:buClr>
              <a:buSzPts val="1000"/>
              <a:buFont typeface="Calibri"/>
              <a:buNone/>
              <a:defRPr>
                <a:solidFill>
                  <a:srgbClr val="335B74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5B74"/>
              </a:buClr>
              <a:buSzPts val="1000"/>
              <a:buFont typeface="Calibri"/>
              <a:buNone/>
              <a:defRPr>
                <a:solidFill>
                  <a:srgbClr val="335B74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5B74"/>
              </a:buClr>
              <a:buSzPts val="1000"/>
              <a:buFont typeface="Calibri"/>
              <a:buNone/>
              <a:defRPr>
                <a:solidFill>
                  <a:srgbClr val="335B74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5B74"/>
              </a:buClr>
              <a:buSzPts val="1000"/>
              <a:buFont typeface="Calibri"/>
              <a:buNone/>
              <a:defRPr>
                <a:solidFill>
                  <a:srgbClr val="335B74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5B74"/>
              </a:buClr>
              <a:buSzPts val="1000"/>
              <a:buFont typeface="Calibri"/>
              <a:buNone/>
              <a:defRPr>
                <a:solidFill>
                  <a:srgbClr val="335B74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5B74"/>
              </a:buClr>
              <a:buSzPts val="1000"/>
              <a:buFont typeface="Calibri"/>
              <a:buNone/>
              <a:defRPr>
                <a:solidFill>
                  <a:srgbClr val="335B74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5B74"/>
              </a:buClr>
              <a:buSzPts val="1000"/>
              <a:buFont typeface="Calibri"/>
              <a:buNone/>
              <a:defRPr>
                <a:solidFill>
                  <a:srgbClr val="335B74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5B74"/>
              </a:buClr>
              <a:buSzPts val="1000"/>
              <a:buFont typeface="Calibri"/>
              <a:buNone/>
              <a:defRPr>
                <a:solidFill>
                  <a:srgbClr val="335B74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5B74"/>
              </a:buClr>
              <a:buSzPts val="1000"/>
              <a:buFont typeface="Calibri"/>
              <a:buNone/>
              <a:defRPr>
                <a:solidFill>
                  <a:srgbClr val="335B7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showMasterSp="0">
  <p:cSld name="Imagen con títul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0"/>
          <p:cNvSpPr/>
          <p:nvPr/>
        </p:nvSpPr>
        <p:spPr>
          <a:xfrm>
            <a:off x="14" y="4915075"/>
            <a:ext cx="12188826" cy="640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1097280" y="5074920"/>
            <a:ext cx="10113265" cy="82296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10"/>
          <p:cNvSpPr/>
          <p:nvPr>
            <p:ph idx="2" type="pic"/>
          </p:nvPr>
        </p:nvSpPr>
        <p:spPr>
          <a:xfrm>
            <a:off x="14" y="0"/>
            <a:ext cx="12191988" cy="4915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1097280" y="5907023"/>
            <a:ext cx="10113265" cy="5943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None/>
              <a:defRPr sz="1500">
                <a:solidFill>
                  <a:srgbClr val="FFFFF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None/>
              <a:defRPr sz="1500">
                <a:solidFill>
                  <a:srgbClr val="FFFFF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None/>
              <a:defRPr sz="1500">
                <a:solidFill>
                  <a:srgbClr val="FFFFF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None/>
              <a:defRPr sz="15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10979606" y="6514077"/>
            <a:ext cx="232877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1" y="6334316"/>
            <a:ext cx="12192003" cy="65999"/>
          </a:xfrm>
          <a:prstGeom prst="rect">
            <a:avLst/>
          </a:prstGeom>
          <a:solidFill>
            <a:srgbClr val="E84438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8;p1"/>
          <p:cNvCxnSpPr/>
          <p:nvPr/>
        </p:nvCxnSpPr>
        <p:spPr>
          <a:xfrm>
            <a:off x="1193532" y="1737845"/>
            <a:ext cx="9966961" cy="1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1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979606" y="6514077"/>
            <a:ext cx="232877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4294967295" type="ctr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sz="8000">
                <a:solidFill>
                  <a:srgbClr val="262626"/>
                </a:solidFill>
              </a:rPr>
              <a:t>Caption Generation</a:t>
            </a:r>
            <a:endParaRPr/>
          </a:p>
        </p:txBody>
      </p:sp>
      <p:sp>
        <p:nvSpPr>
          <p:cNvPr id="74" name="Google Shape;74;p13"/>
          <p:cNvSpPr txBox="1"/>
          <p:nvPr>
            <p:ph idx="4294967295" type="subTitle"/>
          </p:nvPr>
        </p:nvSpPr>
        <p:spPr>
          <a:xfrm>
            <a:off x="1100050" y="4455619"/>
            <a:ext cx="10058401" cy="1143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E84438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E84438"/>
                </a:solidFill>
                <a:latin typeface="Calibri"/>
                <a:ea typeface="Calibri"/>
                <a:cs typeface="Calibri"/>
                <a:sym typeface="Calibri"/>
              </a:rPr>
              <a:t>CS </a:t>
            </a:r>
            <a:r>
              <a:rPr lang="en-US" sz="2400">
                <a:solidFill>
                  <a:srgbClr val="E84438"/>
                </a:solidFill>
              </a:rPr>
              <a:t>512 : Computer Vision</a:t>
            </a:r>
            <a:endParaRPr/>
          </a:p>
          <a:p>
            <a:pPr indent="0" lvl="0" marL="0" marR="0" rtl="0" algn="r">
              <a:lnSpc>
                <a:spcPct val="81000"/>
              </a:lnSpc>
              <a:spcBef>
                <a:spcPts val="120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Calibri"/>
              <a:buNone/>
            </a:pPr>
            <a:r>
              <a:rPr lang="en-US" sz="1400">
                <a:solidFill>
                  <a:srgbClr val="303030"/>
                </a:solidFill>
              </a:rPr>
              <a:t>Benjamin Scialom A20432063</a:t>
            </a:r>
            <a:endParaRPr/>
          </a:p>
          <a:p>
            <a:pPr indent="0" lvl="0" marL="0" marR="0" rtl="0" algn="r">
              <a:lnSpc>
                <a:spcPct val="81000"/>
              </a:lnSpc>
              <a:spcBef>
                <a:spcPts val="120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Calibri"/>
              <a:buNone/>
            </a:pPr>
            <a:r>
              <a:rPr lang="en-US" sz="1400">
                <a:solidFill>
                  <a:srgbClr val="303030"/>
                </a:solidFill>
              </a:rPr>
              <a:t>Thomas Ehling A20432671</a:t>
            </a:r>
            <a:endParaRPr/>
          </a:p>
        </p:txBody>
      </p:sp>
      <p:pic>
        <p:nvPicPr>
          <p:cNvPr descr="Imagen 4" id="75" name="Google Shape;75;p13"/>
          <p:cNvPicPr preferRelativeResize="0"/>
          <p:nvPr/>
        </p:nvPicPr>
        <p:blipFill rotWithShape="1">
          <a:blip r:embed="rId3">
            <a:alphaModFix/>
          </a:blip>
          <a:srcRect b="32824" l="0" r="0" t="0"/>
          <a:stretch/>
        </p:blipFill>
        <p:spPr>
          <a:xfrm>
            <a:off x="7258050" y="314330"/>
            <a:ext cx="4597401" cy="1185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/>
          <p:nvPr>
            <p:ph type="title"/>
          </p:nvPr>
        </p:nvSpPr>
        <p:spPr>
          <a:xfrm>
            <a:off x="1066805" y="286603"/>
            <a:ext cx="10058400" cy="14508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84438"/>
                </a:solidFill>
                <a:latin typeface="Impact"/>
                <a:ea typeface="Impact"/>
                <a:cs typeface="Impact"/>
                <a:sym typeface="Impact"/>
              </a:rPr>
              <a:t>Training Result</a:t>
            </a:r>
            <a:endParaRPr/>
          </a:p>
        </p:txBody>
      </p:sp>
      <p:sp>
        <p:nvSpPr>
          <p:cNvPr id="379" name="Google Shape;379;p22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u="sng"/>
              <a:t>Loss evolution :</a:t>
            </a:r>
            <a:endParaRPr u="sng"/>
          </a:p>
        </p:txBody>
      </p:sp>
      <p:grpSp>
        <p:nvGrpSpPr>
          <p:cNvPr id="380" name="Google Shape;380;p22"/>
          <p:cNvGrpSpPr/>
          <p:nvPr/>
        </p:nvGrpSpPr>
        <p:grpSpPr>
          <a:xfrm>
            <a:off x="1253956" y="286598"/>
            <a:ext cx="9745118" cy="612361"/>
            <a:chOff x="-2" y="-4"/>
            <a:chExt cx="9745118" cy="612361"/>
          </a:xfrm>
        </p:grpSpPr>
        <p:grpSp>
          <p:nvGrpSpPr>
            <p:cNvPr id="381" name="Google Shape;381;p22"/>
            <p:cNvGrpSpPr/>
            <p:nvPr/>
          </p:nvGrpSpPr>
          <p:grpSpPr>
            <a:xfrm>
              <a:off x="-2" y="-4"/>
              <a:ext cx="6548710" cy="612360"/>
              <a:chOff x="-2" y="-3"/>
              <a:chExt cx="6548710" cy="612360"/>
            </a:xfrm>
          </p:grpSpPr>
          <p:grpSp>
            <p:nvGrpSpPr>
              <p:cNvPr id="382" name="Google Shape;382;p22"/>
              <p:cNvGrpSpPr/>
              <p:nvPr/>
            </p:nvGrpSpPr>
            <p:grpSpPr>
              <a:xfrm>
                <a:off x="-2" y="-3"/>
                <a:ext cx="3352304" cy="612359"/>
                <a:chOff x="-2" y="-2"/>
                <a:chExt cx="3352304" cy="612359"/>
              </a:xfrm>
            </p:grpSpPr>
            <p:grpSp>
              <p:nvGrpSpPr>
                <p:cNvPr id="383" name="Google Shape;383;p22"/>
                <p:cNvGrpSpPr/>
                <p:nvPr/>
              </p:nvGrpSpPr>
              <p:grpSpPr>
                <a:xfrm>
                  <a:off x="-2" y="-2"/>
                  <a:ext cx="1754100" cy="607230"/>
                  <a:chOff x="-1" y="-1"/>
                  <a:chExt cx="1754100" cy="607230"/>
                </a:xfrm>
              </p:grpSpPr>
              <p:sp>
                <p:nvSpPr>
                  <p:cNvPr id="384" name="Google Shape;384;p22"/>
                  <p:cNvSpPr/>
                  <p:nvPr/>
                </p:nvSpPr>
                <p:spPr>
                  <a:xfrm>
                    <a:off x="0" y="-1"/>
                    <a:ext cx="1754028" cy="607230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8345" y="0"/>
                        </a:lnTo>
                        <a:lnTo>
                          <a:pt x="21600" y="10800"/>
                        </a:lnTo>
                        <a:lnTo>
                          <a:pt x="18345" y="21600"/>
                        </a:lnTo>
                        <a:lnTo>
                          <a:pt x="0" y="21600"/>
                        </a:lnTo>
                        <a:lnTo>
                          <a:pt x="3255" y="10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>
                    <a:noFill/>
                  </a:ln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5" name="Google Shape;385;p22"/>
                  <p:cNvSpPr txBox="1"/>
                  <p:nvPr/>
                </p:nvSpPr>
                <p:spPr>
                  <a:xfrm>
                    <a:off x="-1" y="161622"/>
                    <a:ext cx="1754100" cy="28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1325" lIns="21325" spcFirstLastPara="1" rIns="21325" wrap="square" tIns="213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200"/>
                      <a:buFont typeface="Calibri"/>
                      <a:buNone/>
                    </a:pPr>
                    <a:r>
                      <a:rPr b="0" i="0" lang="en-US" sz="12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INTRODUCTION</a:t>
                    </a:r>
                    <a:r>
                      <a:rPr b="0" i="0" lang="en-US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</a:t>
                    </a:r>
                    <a:endParaRPr/>
                  </a:p>
                </p:txBody>
              </p:sp>
            </p:grpSp>
            <p:grpSp>
              <p:nvGrpSpPr>
                <p:cNvPr id="386" name="Google Shape;386;p22"/>
                <p:cNvGrpSpPr/>
                <p:nvPr/>
              </p:nvGrpSpPr>
              <p:grpSpPr>
                <a:xfrm>
                  <a:off x="1598202" y="5127"/>
                  <a:ext cx="1754100" cy="607230"/>
                  <a:chOff x="-1" y="-1"/>
                  <a:chExt cx="1754100" cy="607230"/>
                </a:xfrm>
              </p:grpSpPr>
              <p:sp>
                <p:nvSpPr>
                  <p:cNvPr id="387" name="Google Shape;387;p22"/>
                  <p:cNvSpPr/>
                  <p:nvPr/>
                </p:nvSpPr>
                <p:spPr>
                  <a:xfrm>
                    <a:off x="0" y="-1"/>
                    <a:ext cx="1754028" cy="607230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8345" y="0"/>
                        </a:lnTo>
                        <a:lnTo>
                          <a:pt x="21600" y="10800"/>
                        </a:lnTo>
                        <a:lnTo>
                          <a:pt x="18345" y="21600"/>
                        </a:lnTo>
                        <a:lnTo>
                          <a:pt x="0" y="21600"/>
                        </a:lnTo>
                        <a:lnTo>
                          <a:pt x="3255" y="10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>
                    <a:noFill/>
                  </a:ln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8" name="Google Shape;388;p22"/>
                  <p:cNvSpPr txBox="1"/>
                  <p:nvPr/>
                </p:nvSpPr>
                <p:spPr>
                  <a:xfrm>
                    <a:off x="-1" y="161622"/>
                    <a:ext cx="1754100" cy="28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1325" lIns="21325" spcFirstLastPara="1" rIns="21325" wrap="square" tIns="213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OVERVIEW</a:t>
                    </a:r>
                    <a:endParaRPr/>
                  </a:p>
                </p:txBody>
              </p:sp>
            </p:grpSp>
          </p:grpSp>
          <p:grpSp>
            <p:nvGrpSpPr>
              <p:cNvPr id="389" name="Google Shape;389;p22"/>
              <p:cNvGrpSpPr/>
              <p:nvPr/>
            </p:nvGrpSpPr>
            <p:grpSpPr>
              <a:xfrm>
                <a:off x="3176826" y="5127"/>
                <a:ext cx="1754100" cy="607230"/>
                <a:chOff x="-1" y="-1"/>
                <a:chExt cx="1754100" cy="607230"/>
              </a:xfrm>
            </p:grpSpPr>
            <p:sp>
              <p:nvSpPr>
                <p:cNvPr id="390" name="Google Shape;390;p22"/>
                <p:cNvSpPr/>
                <p:nvPr/>
              </p:nvSpPr>
              <p:spPr>
                <a:xfrm>
                  <a:off x="0" y="-1"/>
                  <a:ext cx="1754028" cy="60723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8345" y="0"/>
                      </a:lnTo>
                      <a:lnTo>
                        <a:pt x="21600" y="10800"/>
                      </a:lnTo>
                      <a:lnTo>
                        <a:pt x="18345" y="21600"/>
                      </a:lnTo>
                      <a:lnTo>
                        <a:pt x="0" y="21600"/>
                      </a:lnTo>
                      <a:lnTo>
                        <a:pt x="3255" y="10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" name="Google Shape;391;p22"/>
                <p:cNvSpPr txBox="1"/>
                <p:nvPr/>
              </p:nvSpPr>
              <p:spPr>
                <a:xfrm>
                  <a:off x="-1" y="161622"/>
                  <a:ext cx="1754100" cy="28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1325" lIns="21325" spcFirstLastPara="1" rIns="21325" wrap="square" tIns="2132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lang="en-US" sz="16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FEATURES</a:t>
                  </a:r>
                  <a:endParaRPr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lang="en-US" sz="16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EXTRACTION</a:t>
                  </a:r>
                  <a:endParaRPr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2" name="Google Shape;392;p22"/>
              <p:cNvGrpSpPr/>
              <p:nvPr/>
            </p:nvGrpSpPr>
            <p:grpSpPr>
              <a:xfrm>
                <a:off x="4794608" y="5127"/>
                <a:ext cx="1754100" cy="607230"/>
                <a:chOff x="-1" y="-1"/>
                <a:chExt cx="1754100" cy="607230"/>
              </a:xfrm>
            </p:grpSpPr>
            <p:sp>
              <p:nvSpPr>
                <p:cNvPr id="393" name="Google Shape;393;p22"/>
                <p:cNvSpPr/>
                <p:nvPr/>
              </p:nvSpPr>
              <p:spPr>
                <a:xfrm>
                  <a:off x="0" y="-1"/>
                  <a:ext cx="1754028" cy="60723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8345" y="0"/>
                      </a:lnTo>
                      <a:lnTo>
                        <a:pt x="21600" y="10800"/>
                      </a:lnTo>
                      <a:lnTo>
                        <a:pt x="18345" y="21600"/>
                      </a:lnTo>
                      <a:lnTo>
                        <a:pt x="0" y="21600"/>
                      </a:lnTo>
                      <a:lnTo>
                        <a:pt x="3255" y="10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4438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22"/>
                <p:cNvSpPr txBox="1"/>
                <p:nvPr/>
              </p:nvSpPr>
              <p:spPr>
                <a:xfrm>
                  <a:off x="-1" y="161622"/>
                  <a:ext cx="1754100" cy="28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1325" lIns="21325" spcFirstLastPara="1" rIns="21325" wrap="square" tIns="2132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lang="en-US" sz="16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MODEL</a:t>
                  </a:r>
                  <a:endParaRPr/>
                </a:p>
              </p:txBody>
            </p:sp>
          </p:grpSp>
        </p:grpSp>
        <p:grpSp>
          <p:nvGrpSpPr>
            <p:cNvPr id="395" name="Google Shape;395;p22"/>
            <p:cNvGrpSpPr/>
            <p:nvPr/>
          </p:nvGrpSpPr>
          <p:grpSpPr>
            <a:xfrm>
              <a:off x="6373233" y="5127"/>
              <a:ext cx="1754100" cy="607230"/>
              <a:chOff x="-1" y="-1"/>
              <a:chExt cx="1754100" cy="607230"/>
            </a:xfrm>
          </p:grpSpPr>
          <p:sp>
            <p:nvSpPr>
              <p:cNvPr id="396" name="Google Shape;396;p22"/>
              <p:cNvSpPr/>
              <p:nvPr/>
            </p:nvSpPr>
            <p:spPr>
              <a:xfrm>
                <a:off x="0" y="-1"/>
                <a:ext cx="1754028" cy="60723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18345" y="0"/>
                    </a:lnTo>
                    <a:lnTo>
                      <a:pt x="21600" y="10800"/>
                    </a:lnTo>
                    <a:lnTo>
                      <a:pt x="18345" y="21600"/>
                    </a:lnTo>
                    <a:lnTo>
                      <a:pt x="0" y="21600"/>
                    </a:lnTo>
                    <a:lnTo>
                      <a:pt x="3255" y="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22"/>
              <p:cNvSpPr txBox="1"/>
              <p:nvPr/>
            </p:nvSpPr>
            <p:spPr>
              <a:xfrm>
                <a:off x="-1" y="161622"/>
                <a:ext cx="1754100" cy="28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1325" lIns="21325" spcFirstLastPara="1" rIns="21325" wrap="square" tIns="21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lang="en-US"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EVALUATION</a:t>
                </a:r>
                <a:endParaRPr/>
              </a:p>
            </p:txBody>
          </p:sp>
        </p:grpSp>
        <p:grpSp>
          <p:nvGrpSpPr>
            <p:cNvPr id="398" name="Google Shape;398;p22"/>
            <p:cNvGrpSpPr/>
            <p:nvPr/>
          </p:nvGrpSpPr>
          <p:grpSpPr>
            <a:xfrm>
              <a:off x="7991016" y="5127"/>
              <a:ext cx="1754100" cy="607230"/>
              <a:chOff x="-1" y="-1"/>
              <a:chExt cx="1754100" cy="607230"/>
            </a:xfrm>
          </p:grpSpPr>
          <p:sp>
            <p:nvSpPr>
              <p:cNvPr id="399" name="Google Shape;399;p22"/>
              <p:cNvSpPr/>
              <p:nvPr/>
            </p:nvSpPr>
            <p:spPr>
              <a:xfrm>
                <a:off x="0" y="-1"/>
                <a:ext cx="1754028" cy="60723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18345" y="0"/>
                    </a:lnTo>
                    <a:lnTo>
                      <a:pt x="21600" y="10800"/>
                    </a:lnTo>
                    <a:lnTo>
                      <a:pt x="18345" y="21600"/>
                    </a:lnTo>
                    <a:lnTo>
                      <a:pt x="0" y="21600"/>
                    </a:lnTo>
                    <a:lnTo>
                      <a:pt x="3255" y="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22"/>
              <p:cNvSpPr txBox="1"/>
              <p:nvPr/>
            </p:nvSpPr>
            <p:spPr>
              <a:xfrm>
                <a:off x="-1" y="161622"/>
                <a:ext cx="1754100" cy="28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1325" lIns="21325" spcFirstLastPara="1" rIns="21325" wrap="square" tIns="21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lang="en-US"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TEST</a:t>
                </a:r>
                <a:endParaRPr/>
              </a:p>
            </p:txBody>
          </p:sp>
        </p:grpSp>
      </p:grpSp>
      <p:pic>
        <p:nvPicPr>
          <p:cNvPr id="401" name="Google Shape;401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075" y="2012313"/>
            <a:ext cx="5967849" cy="369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"/>
          <p:cNvSpPr txBox="1"/>
          <p:nvPr>
            <p:ph type="title"/>
          </p:nvPr>
        </p:nvSpPr>
        <p:spPr>
          <a:xfrm>
            <a:off x="1066805" y="286603"/>
            <a:ext cx="10058400" cy="14508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84438"/>
                </a:solidFill>
                <a:latin typeface="Impact"/>
                <a:ea typeface="Impact"/>
                <a:cs typeface="Impact"/>
                <a:sym typeface="Impact"/>
              </a:rPr>
              <a:t>EVALUATION</a:t>
            </a:r>
            <a:endParaRPr/>
          </a:p>
        </p:txBody>
      </p:sp>
      <p:grpSp>
        <p:nvGrpSpPr>
          <p:cNvPr id="407" name="Google Shape;407;p23"/>
          <p:cNvGrpSpPr/>
          <p:nvPr/>
        </p:nvGrpSpPr>
        <p:grpSpPr>
          <a:xfrm>
            <a:off x="1253956" y="286598"/>
            <a:ext cx="9745118" cy="612361"/>
            <a:chOff x="-2" y="-4"/>
            <a:chExt cx="9745118" cy="612361"/>
          </a:xfrm>
        </p:grpSpPr>
        <p:grpSp>
          <p:nvGrpSpPr>
            <p:cNvPr id="408" name="Google Shape;408;p23"/>
            <p:cNvGrpSpPr/>
            <p:nvPr/>
          </p:nvGrpSpPr>
          <p:grpSpPr>
            <a:xfrm>
              <a:off x="-2" y="-4"/>
              <a:ext cx="6548710" cy="612360"/>
              <a:chOff x="-2" y="-3"/>
              <a:chExt cx="6548710" cy="612360"/>
            </a:xfrm>
          </p:grpSpPr>
          <p:grpSp>
            <p:nvGrpSpPr>
              <p:cNvPr id="409" name="Google Shape;409;p23"/>
              <p:cNvGrpSpPr/>
              <p:nvPr/>
            </p:nvGrpSpPr>
            <p:grpSpPr>
              <a:xfrm>
                <a:off x="-2" y="-3"/>
                <a:ext cx="3352304" cy="612359"/>
                <a:chOff x="-2" y="-2"/>
                <a:chExt cx="3352304" cy="612359"/>
              </a:xfrm>
            </p:grpSpPr>
            <p:grpSp>
              <p:nvGrpSpPr>
                <p:cNvPr id="410" name="Google Shape;410;p23"/>
                <p:cNvGrpSpPr/>
                <p:nvPr/>
              </p:nvGrpSpPr>
              <p:grpSpPr>
                <a:xfrm>
                  <a:off x="-2" y="-2"/>
                  <a:ext cx="1754100" cy="607230"/>
                  <a:chOff x="-1" y="-1"/>
                  <a:chExt cx="1754100" cy="607230"/>
                </a:xfrm>
              </p:grpSpPr>
              <p:sp>
                <p:nvSpPr>
                  <p:cNvPr id="411" name="Google Shape;411;p23"/>
                  <p:cNvSpPr/>
                  <p:nvPr/>
                </p:nvSpPr>
                <p:spPr>
                  <a:xfrm>
                    <a:off x="0" y="-1"/>
                    <a:ext cx="1754028" cy="607230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8345" y="0"/>
                        </a:lnTo>
                        <a:lnTo>
                          <a:pt x="21600" y="10800"/>
                        </a:lnTo>
                        <a:lnTo>
                          <a:pt x="18345" y="21600"/>
                        </a:lnTo>
                        <a:lnTo>
                          <a:pt x="0" y="21600"/>
                        </a:lnTo>
                        <a:lnTo>
                          <a:pt x="3255" y="10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>
                    <a:noFill/>
                  </a:ln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2" name="Google Shape;412;p23"/>
                  <p:cNvSpPr txBox="1"/>
                  <p:nvPr/>
                </p:nvSpPr>
                <p:spPr>
                  <a:xfrm>
                    <a:off x="-1" y="161622"/>
                    <a:ext cx="1754100" cy="28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1325" lIns="21325" spcFirstLastPara="1" rIns="21325" wrap="square" tIns="213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200"/>
                      <a:buFont typeface="Calibri"/>
                      <a:buNone/>
                    </a:pPr>
                    <a:r>
                      <a:rPr b="0" i="0" lang="en-US" sz="12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INTRODUCTION</a:t>
                    </a:r>
                    <a:r>
                      <a:rPr b="0" i="0" lang="en-US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</a:t>
                    </a:r>
                    <a:endParaRPr/>
                  </a:p>
                </p:txBody>
              </p:sp>
            </p:grpSp>
            <p:grpSp>
              <p:nvGrpSpPr>
                <p:cNvPr id="413" name="Google Shape;413;p23"/>
                <p:cNvGrpSpPr/>
                <p:nvPr/>
              </p:nvGrpSpPr>
              <p:grpSpPr>
                <a:xfrm>
                  <a:off x="1598202" y="5127"/>
                  <a:ext cx="1754100" cy="607230"/>
                  <a:chOff x="-1" y="-1"/>
                  <a:chExt cx="1754100" cy="607230"/>
                </a:xfrm>
              </p:grpSpPr>
              <p:sp>
                <p:nvSpPr>
                  <p:cNvPr id="414" name="Google Shape;414;p23"/>
                  <p:cNvSpPr/>
                  <p:nvPr/>
                </p:nvSpPr>
                <p:spPr>
                  <a:xfrm>
                    <a:off x="0" y="-1"/>
                    <a:ext cx="1754028" cy="607230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8345" y="0"/>
                        </a:lnTo>
                        <a:lnTo>
                          <a:pt x="21600" y="10800"/>
                        </a:lnTo>
                        <a:lnTo>
                          <a:pt x="18345" y="21600"/>
                        </a:lnTo>
                        <a:lnTo>
                          <a:pt x="0" y="21600"/>
                        </a:lnTo>
                        <a:lnTo>
                          <a:pt x="3255" y="10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>
                    <a:noFill/>
                  </a:ln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5" name="Google Shape;415;p23"/>
                  <p:cNvSpPr txBox="1"/>
                  <p:nvPr/>
                </p:nvSpPr>
                <p:spPr>
                  <a:xfrm>
                    <a:off x="-1" y="161622"/>
                    <a:ext cx="1754100" cy="28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1325" lIns="21325" spcFirstLastPara="1" rIns="21325" wrap="square" tIns="213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OVERVIEW</a:t>
                    </a:r>
                    <a:endParaRPr/>
                  </a:p>
                </p:txBody>
              </p:sp>
            </p:grpSp>
          </p:grpSp>
          <p:grpSp>
            <p:nvGrpSpPr>
              <p:cNvPr id="416" name="Google Shape;416;p23"/>
              <p:cNvGrpSpPr/>
              <p:nvPr/>
            </p:nvGrpSpPr>
            <p:grpSpPr>
              <a:xfrm>
                <a:off x="3176826" y="5127"/>
                <a:ext cx="1754100" cy="607230"/>
                <a:chOff x="-1" y="-1"/>
                <a:chExt cx="1754100" cy="607230"/>
              </a:xfrm>
            </p:grpSpPr>
            <p:sp>
              <p:nvSpPr>
                <p:cNvPr id="417" name="Google Shape;417;p23"/>
                <p:cNvSpPr/>
                <p:nvPr/>
              </p:nvSpPr>
              <p:spPr>
                <a:xfrm>
                  <a:off x="0" y="-1"/>
                  <a:ext cx="1754028" cy="60723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8345" y="0"/>
                      </a:lnTo>
                      <a:lnTo>
                        <a:pt x="21600" y="10800"/>
                      </a:lnTo>
                      <a:lnTo>
                        <a:pt x="18345" y="21600"/>
                      </a:lnTo>
                      <a:lnTo>
                        <a:pt x="0" y="21600"/>
                      </a:lnTo>
                      <a:lnTo>
                        <a:pt x="3255" y="10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" name="Google Shape;418;p23"/>
                <p:cNvSpPr txBox="1"/>
                <p:nvPr/>
              </p:nvSpPr>
              <p:spPr>
                <a:xfrm>
                  <a:off x="-1" y="161622"/>
                  <a:ext cx="1754100" cy="28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1325" lIns="21325" spcFirstLastPara="1" rIns="21325" wrap="square" tIns="2132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lang="en-US" sz="16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FEATURES</a:t>
                  </a:r>
                  <a:endParaRPr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lang="en-US" sz="16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EXTRACTION</a:t>
                  </a:r>
                  <a:endParaRPr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9" name="Google Shape;419;p23"/>
              <p:cNvGrpSpPr/>
              <p:nvPr/>
            </p:nvGrpSpPr>
            <p:grpSpPr>
              <a:xfrm>
                <a:off x="4794608" y="5127"/>
                <a:ext cx="1754100" cy="607230"/>
                <a:chOff x="-1" y="-1"/>
                <a:chExt cx="1754100" cy="607230"/>
              </a:xfrm>
            </p:grpSpPr>
            <p:sp>
              <p:nvSpPr>
                <p:cNvPr id="420" name="Google Shape;420;p23"/>
                <p:cNvSpPr/>
                <p:nvPr/>
              </p:nvSpPr>
              <p:spPr>
                <a:xfrm>
                  <a:off x="0" y="-1"/>
                  <a:ext cx="1754028" cy="60723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8345" y="0"/>
                      </a:lnTo>
                      <a:lnTo>
                        <a:pt x="21600" y="10800"/>
                      </a:lnTo>
                      <a:lnTo>
                        <a:pt x="18345" y="21600"/>
                      </a:lnTo>
                      <a:lnTo>
                        <a:pt x="0" y="21600"/>
                      </a:lnTo>
                      <a:lnTo>
                        <a:pt x="3255" y="10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30">
                    <a:alpha val="89800"/>
                  </a:srgbClr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23"/>
                <p:cNvSpPr txBox="1"/>
                <p:nvPr/>
              </p:nvSpPr>
              <p:spPr>
                <a:xfrm>
                  <a:off x="-1" y="161622"/>
                  <a:ext cx="1754100" cy="28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1325" lIns="21325" spcFirstLastPara="1" rIns="21325" wrap="square" tIns="2132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lang="en-US" sz="16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MODEL</a:t>
                  </a:r>
                  <a:endParaRPr/>
                </a:p>
              </p:txBody>
            </p:sp>
          </p:grpSp>
        </p:grpSp>
        <p:grpSp>
          <p:nvGrpSpPr>
            <p:cNvPr id="422" name="Google Shape;422;p23"/>
            <p:cNvGrpSpPr/>
            <p:nvPr/>
          </p:nvGrpSpPr>
          <p:grpSpPr>
            <a:xfrm>
              <a:off x="6373233" y="5127"/>
              <a:ext cx="1754100" cy="607230"/>
              <a:chOff x="-1" y="-1"/>
              <a:chExt cx="1754100" cy="607230"/>
            </a:xfrm>
          </p:grpSpPr>
          <p:sp>
            <p:nvSpPr>
              <p:cNvPr id="423" name="Google Shape;423;p23"/>
              <p:cNvSpPr/>
              <p:nvPr/>
            </p:nvSpPr>
            <p:spPr>
              <a:xfrm>
                <a:off x="0" y="-1"/>
                <a:ext cx="1754028" cy="60723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18345" y="0"/>
                    </a:lnTo>
                    <a:lnTo>
                      <a:pt x="21600" y="10800"/>
                    </a:lnTo>
                    <a:lnTo>
                      <a:pt x="18345" y="21600"/>
                    </a:lnTo>
                    <a:lnTo>
                      <a:pt x="0" y="21600"/>
                    </a:lnTo>
                    <a:lnTo>
                      <a:pt x="3255" y="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4438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23"/>
              <p:cNvSpPr txBox="1"/>
              <p:nvPr/>
            </p:nvSpPr>
            <p:spPr>
              <a:xfrm>
                <a:off x="-1" y="161622"/>
                <a:ext cx="1754100" cy="28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1325" lIns="21325" spcFirstLastPara="1" rIns="21325" wrap="square" tIns="21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lang="en-US"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EVALUATION</a:t>
                </a:r>
                <a:endParaRPr/>
              </a:p>
            </p:txBody>
          </p:sp>
        </p:grpSp>
        <p:grpSp>
          <p:nvGrpSpPr>
            <p:cNvPr id="425" name="Google Shape;425;p23"/>
            <p:cNvGrpSpPr/>
            <p:nvPr/>
          </p:nvGrpSpPr>
          <p:grpSpPr>
            <a:xfrm>
              <a:off x="7991016" y="5127"/>
              <a:ext cx="1754100" cy="607230"/>
              <a:chOff x="-1" y="-1"/>
              <a:chExt cx="1754100" cy="607230"/>
            </a:xfrm>
          </p:grpSpPr>
          <p:sp>
            <p:nvSpPr>
              <p:cNvPr id="426" name="Google Shape;426;p23"/>
              <p:cNvSpPr/>
              <p:nvPr/>
            </p:nvSpPr>
            <p:spPr>
              <a:xfrm>
                <a:off x="0" y="-1"/>
                <a:ext cx="1754028" cy="60723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18345" y="0"/>
                    </a:lnTo>
                    <a:lnTo>
                      <a:pt x="21600" y="10800"/>
                    </a:lnTo>
                    <a:lnTo>
                      <a:pt x="18345" y="21600"/>
                    </a:lnTo>
                    <a:lnTo>
                      <a:pt x="0" y="21600"/>
                    </a:lnTo>
                    <a:lnTo>
                      <a:pt x="3255" y="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23"/>
              <p:cNvSpPr txBox="1"/>
              <p:nvPr/>
            </p:nvSpPr>
            <p:spPr>
              <a:xfrm>
                <a:off x="-1" y="161622"/>
                <a:ext cx="1754100" cy="28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1325" lIns="21325" spcFirstLastPara="1" rIns="21325" wrap="square" tIns="21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lang="en-US"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TEST</a:t>
                </a:r>
                <a:endParaRPr/>
              </a:p>
            </p:txBody>
          </p:sp>
        </p:grpSp>
      </p:grpSp>
      <p:pic>
        <p:nvPicPr>
          <p:cNvPr id="428" name="Google Shape;428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025" y="2094128"/>
            <a:ext cx="59436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84438"/>
                </a:solidFill>
                <a:latin typeface="Impact"/>
                <a:ea typeface="Impact"/>
                <a:cs typeface="Impact"/>
                <a:sym typeface="Impact"/>
              </a:rPr>
              <a:t>Captioning Result</a:t>
            </a:r>
            <a:endParaRPr/>
          </a:p>
        </p:txBody>
      </p:sp>
      <p:grpSp>
        <p:nvGrpSpPr>
          <p:cNvPr id="434" name="Google Shape;434;p24"/>
          <p:cNvGrpSpPr/>
          <p:nvPr/>
        </p:nvGrpSpPr>
        <p:grpSpPr>
          <a:xfrm>
            <a:off x="1253956" y="286598"/>
            <a:ext cx="9745118" cy="612361"/>
            <a:chOff x="-2" y="-4"/>
            <a:chExt cx="9745118" cy="612361"/>
          </a:xfrm>
        </p:grpSpPr>
        <p:grpSp>
          <p:nvGrpSpPr>
            <p:cNvPr id="435" name="Google Shape;435;p24"/>
            <p:cNvGrpSpPr/>
            <p:nvPr/>
          </p:nvGrpSpPr>
          <p:grpSpPr>
            <a:xfrm>
              <a:off x="-2" y="-4"/>
              <a:ext cx="6548710" cy="612360"/>
              <a:chOff x="-2" y="-3"/>
              <a:chExt cx="6548710" cy="612360"/>
            </a:xfrm>
          </p:grpSpPr>
          <p:grpSp>
            <p:nvGrpSpPr>
              <p:cNvPr id="436" name="Google Shape;436;p24"/>
              <p:cNvGrpSpPr/>
              <p:nvPr/>
            </p:nvGrpSpPr>
            <p:grpSpPr>
              <a:xfrm>
                <a:off x="-2" y="-3"/>
                <a:ext cx="3352304" cy="612359"/>
                <a:chOff x="-2" y="-2"/>
                <a:chExt cx="3352304" cy="612359"/>
              </a:xfrm>
            </p:grpSpPr>
            <p:grpSp>
              <p:nvGrpSpPr>
                <p:cNvPr id="437" name="Google Shape;437;p24"/>
                <p:cNvGrpSpPr/>
                <p:nvPr/>
              </p:nvGrpSpPr>
              <p:grpSpPr>
                <a:xfrm>
                  <a:off x="-2" y="-2"/>
                  <a:ext cx="1754100" cy="607230"/>
                  <a:chOff x="-1" y="-1"/>
                  <a:chExt cx="1754100" cy="607230"/>
                </a:xfrm>
              </p:grpSpPr>
              <p:sp>
                <p:nvSpPr>
                  <p:cNvPr id="438" name="Google Shape;438;p24"/>
                  <p:cNvSpPr/>
                  <p:nvPr/>
                </p:nvSpPr>
                <p:spPr>
                  <a:xfrm>
                    <a:off x="0" y="-1"/>
                    <a:ext cx="1754028" cy="607230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8345" y="0"/>
                        </a:lnTo>
                        <a:lnTo>
                          <a:pt x="21600" y="10800"/>
                        </a:lnTo>
                        <a:lnTo>
                          <a:pt x="18345" y="21600"/>
                        </a:lnTo>
                        <a:lnTo>
                          <a:pt x="0" y="21600"/>
                        </a:lnTo>
                        <a:lnTo>
                          <a:pt x="3255" y="10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>
                    <a:noFill/>
                  </a:ln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" name="Google Shape;439;p24"/>
                  <p:cNvSpPr txBox="1"/>
                  <p:nvPr/>
                </p:nvSpPr>
                <p:spPr>
                  <a:xfrm>
                    <a:off x="-1" y="161622"/>
                    <a:ext cx="1754100" cy="28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1325" lIns="21325" spcFirstLastPara="1" rIns="21325" wrap="square" tIns="213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200"/>
                      <a:buFont typeface="Calibri"/>
                      <a:buNone/>
                    </a:pPr>
                    <a:r>
                      <a:rPr b="0" i="0" lang="en-US" sz="12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INTRODUCTION</a:t>
                    </a:r>
                    <a:r>
                      <a:rPr b="0" i="0" lang="en-US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</a:t>
                    </a:r>
                    <a:endParaRPr/>
                  </a:p>
                </p:txBody>
              </p:sp>
            </p:grpSp>
            <p:grpSp>
              <p:nvGrpSpPr>
                <p:cNvPr id="440" name="Google Shape;440;p24"/>
                <p:cNvGrpSpPr/>
                <p:nvPr/>
              </p:nvGrpSpPr>
              <p:grpSpPr>
                <a:xfrm>
                  <a:off x="1598202" y="5127"/>
                  <a:ext cx="1754100" cy="607230"/>
                  <a:chOff x="-1" y="-1"/>
                  <a:chExt cx="1754100" cy="607230"/>
                </a:xfrm>
              </p:grpSpPr>
              <p:sp>
                <p:nvSpPr>
                  <p:cNvPr id="441" name="Google Shape;441;p24"/>
                  <p:cNvSpPr/>
                  <p:nvPr/>
                </p:nvSpPr>
                <p:spPr>
                  <a:xfrm>
                    <a:off x="0" y="-1"/>
                    <a:ext cx="1754028" cy="607230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8345" y="0"/>
                        </a:lnTo>
                        <a:lnTo>
                          <a:pt x="21600" y="10800"/>
                        </a:lnTo>
                        <a:lnTo>
                          <a:pt x="18345" y="21600"/>
                        </a:lnTo>
                        <a:lnTo>
                          <a:pt x="0" y="21600"/>
                        </a:lnTo>
                        <a:lnTo>
                          <a:pt x="3255" y="10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>
                    <a:noFill/>
                  </a:ln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2" name="Google Shape;442;p24"/>
                  <p:cNvSpPr txBox="1"/>
                  <p:nvPr/>
                </p:nvSpPr>
                <p:spPr>
                  <a:xfrm>
                    <a:off x="-1" y="161622"/>
                    <a:ext cx="1754100" cy="28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1325" lIns="21325" spcFirstLastPara="1" rIns="21325" wrap="square" tIns="213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OVERVIEW</a:t>
                    </a:r>
                    <a:endParaRPr/>
                  </a:p>
                </p:txBody>
              </p:sp>
            </p:grpSp>
          </p:grpSp>
          <p:grpSp>
            <p:nvGrpSpPr>
              <p:cNvPr id="443" name="Google Shape;443;p24"/>
              <p:cNvGrpSpPr/>
              <p:nvPr/>
            </p:nvGrpSpPr>
            <p:grpSpPr>
              <a:xfrm>
                <a:off x="3176826" y="5127"/>
                <a:ext cx="1754100" cy="607230"/>
                <a:chOff x="-1" y="-1"/>
                <a:chExt cx="1754100" cy="607230"/>
              </a:xfrm>
            </p:grpSpPr>
            <p:sp>
              <p:nvSpPr>
                <p:cNvPr id="444" name="Google Shape;444;p24"/>
                <p:cNvSpPr/>
                <p:nvPr/>
              </p:nvSpPr>
              <p:spPr>
                <a:xfrm>
                  <a:off x="0" y="-1"/>
                  <a:ext cx="1754028" cy="60723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8345" y="0"/>
                      </a:lnTo>
                      <a:lnTo>
                        <a:pt x="21600" y="10800"/>
                      </a:lnTo>
                      <a:lnTo>
                        <a:pt x="18345" y="21600"/>
                      </a:lnTo>
                      <a:lnTo>
                        <a:pt x="0" y="21600"/>
                      </a:lnTo>
                      <a:lnTo>
                        <a:pt x="3255" y="10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445;p24"/>
                <p:cNvSpPr txBox="1"/>
                <p:nvPr/>
              </p:nvSpPr>
              <p:spPr>
                <a:xfrm>
                  <a:off x="-1" y="161622"/>
                  <a:ext cx="1754100" cy="28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1325" lIns="21325" spcFirstLastPara="1" rIns="21325" wrap="square" tIns="2132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lang="en-US" sz="16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FEATURES</a:t>
                  </a:r>
                  <a:endParaRPr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lang="en-US" sz="16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EXTRACTION</a:t>
                  </a:r>
                  <a:endParaRPr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46" name="Google Shape;446;p24"/>
              <p:cNvGrpSpPr/>
              <p:nvPr/>
            </p:nvGrpSpPr>
            <p:grpSpPr>
              <a:xfrm>
                <a:off x="4794608" y="5127"/>
                <a:ext cx="1754100" cy="607230"/>
                <a:chOff x="-1" y="-1"/>
                <a:chExt cx="1754100" cy="607230"/>
              </a:xfrm>
            </p:grpSpPr>
            <p:sp>
              <p:nvSpPr>
                <p:cNvPr id="447" name="Google Shape;447;p24"/>
                <p:cNvSpPr/>
                <p:nvPr/>
              </p:nvSpPr>
              <p:spPr>
                <a:xfrm>
                  <a:off x="0" y="-1"/>
                  <a:ext cx="1754028" cy="60723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8345" y="0"/>
                      </a:lnTo>
                      <a:lnTo>
                        <a:pt x="21600" y="10800"/>
                      </a:lnTo>
                      <a:lnTo>
                        <a:pt x="18345" y="21600"/>
                      </a:lnTo>
                      <a:lnTo>
                        <a:pt x="0" y="21600"/>
                      </a:lnTo>
                      <a:lnTo>
                        <a:pt x="3255" y="10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24"/>
                <p:cNvSpPr txBox="1"/>
                <p:nvPr/>
              </p:nvSpPr>
              <p:spPr>
                <a:xfrm>
                  <a:off x="-1" y="161622"/>
                  <a:ext cx="1754100" cy="28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1325" lIns="21325" spcFirstLastPara="1" rIns="21325" wrap="square" tIns="2132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lang="en-US" sz="16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MODEL</a:t>
                  </a:r>
                  <a:endParaRPr/>
                </a:p>
              </p:txBody>
            </p:sp>
          </p:grpSp>
        </p:grpSp>
        <p:grpSp>
          <p:nvGrpSpPr>
            <p:cNvPr id="449" name="Google Shape;449;p24"/>
            <p:cNvGrpSpPr/>
            <p:nvPr/>
          </p:nvGrpSpPr>
          <p:grpSpPr>
            <a:xfrm>
              <a:off x="6373233" y="5127"/>
              <a:ext cx="1754100" cy="607230"/>
              <a:chOff x="-1" y="-1"/>
              <a:chExt cx="1754100" cy="607230"/>
            </a:xfrm>
          </p:grpSpPr>
          <p:sp>
            <p:nvSpPr>
              <p:cNvPr id="450" name="Google Shape;450;p24"/>
              <p:cNvSpPr/>
              <p:nvPr/>
            </p:nvSpPr>
            <p:spPr>
              <a:xfrm>
                <a:off x="0" y="-1"/>
                <a:ext cx="1754028" cy="60723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18345" y="0"/>
                    </a:lnTo>
                    <a:lnTo>
                      <a:pt x="21600" y="10800"/>
                    </a:lnTo>
                    <a:lnTo>
                      <a:pt x="18345" y="21600"/>
                    </a:lnTo>
                    <a:lnTo>
                      <a:pt x="0" y="21600"/>
                    </a:lnTo>
                    <a:lnTo>
                      <a:pt x="3255" y="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24"/>
              <p:cNvSpPr txBox="1"/>
              <p:nvPr/>
            </p:nvSpPr>
            <p:spPr>
              <a:xfrm>
                <a:off x="-1" y="161622"/>
                <a:ext cx="1754100" cy="28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1325" lIns="21325" spcFirstLastPara="1" rIns="21325" wrap="square" tIns="21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lang="en-US"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EVALUATION</a:t>
                </a:r>
                <a:endParaRPr/>
              </a:p>
            </p:txBody>
          </p:sp>
        </p:grpSp>
        <p:grpSp>
          <p:nvGrpSpPr>
            <p:cNvPr id="452" name="Google Shape;452;p24"/>
            <p:cNvGrpSpPr/>
            <p:nvPr/>
          </p:nvGrpSpPr>
          <p:grpSpPr>
            <a:xfrm>
              <a:off x="7991016" y="5127"/>
              <a:ext cx="1754100" cy="607230"/>
              <a:chOff x="-1" y="-1"/>
              <a:chExt cx="1754100" cy="607230"/>
            </a:xfrm>
          </p:grpSpPr>
          <p:sp>
            <p:nvSpPr>
              <p:cNvPr id="453" name="Google Shape;453;p24"/>
              <p:cNvSpPr/>
              <p:nvPr/>
            </p:nvSpPr>
            <p:spPr>
              <a:xfrm>
                <a:off x="0" y="-1"/>
                <a:ext cx="1754028" cy="60723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18345" y="0"/>
                    </a:lnTo>
                    <a:lnTo>
                      <a:pt x="21600" y="10800"/>
                    </a:lnTo>
                    <a:lnTo>
                      <a:pt x="18345" y="21600"/>
                    </a:lnTo>
                    <a:lnTo>
                      <a:pt x="0" y="21600"/>
                    </a:lnTo>
                    <a:lnTo>
                      <a:pt x="3255" y="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4438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24"/>
              <p:cNvSpPr txBox="1"/>
              <p:nvPr/>
            </p:nvSpPr>
            <p:spPr>
              <a:xfrm>
                <a:off x="-1" y="161622"/>
                <a:ext cx="1754100" cy="28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1325" lIns="21325" spcFirstLastPara="1" rIns="21325" wrap="square" tIns="21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lang="en-US"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TEST</a:t>
                </a:r>
                <a:endParaRPr/>
              </a:p>
            </p:txBody>
          </p:sp>
        </p:grpSp>
      </p:grpSp>
      <p:pic>
        <p:nvPicPr>
          <p:cNvPr id="455" name="Google Shape;4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525" y="2032475"/>
            <a:ext cx="2570400" cy="383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6" name="Google Shape;456;p24"/>
          <p:cNvCxnSpPr/>
          <p:nvPr/>
        </p:nvCxnSpPr>
        <p:spPr>
          <a:xfrm flipH="1" rot="10800000">
            <a:off x="3750675" y="2469900"/>
            <a:ext cx="3309900" cy="84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24"/>
          <p:cNvCxnSpPr/>
          <p:nvPr/>
        </p:nvCxnSpPr>
        <p:spPr>
          <a:xfrm>
            <a:off x="3750675" y="4452750"/>
            <a:ext cx="3646500" cy="62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" name="Google Shape;458;p24"/>
          <p:cNvSpPr txBox="1"/>
          <p:nvPr/>
        </p:nvSpPr>
        <p:spPr>
          <a:xfrm>
            <a:off x="7560100" y="2106300"/>
            <a:ext cx="34980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/>
              <a:t>Our caption : </a:t>
            </a:r>
            <a:endParaRPr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Two dogs playing in the water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9" name="Google Shape;459;p24"/>
          <p:cNvSpPr txBox="1"/>
          <p:nvPr/>
        </p:nvSpPr>
        <p:spPr>
          <a:xfrm>
            <a:off x="7585175" y="4726625"/>
            <a:ext cx="37938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/>
              <a:t>VGG caption :</a:t>
            </a:r>
            <a:endParaRPr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Young boy is jumping in the pool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E84438"/>
                </a:solidFill>
                <a:latin typeface="Impact"/>
                <a:ea typeface="Impact"/>
                <a:cs typeface="Impact"/>
                <a:sym typeface="Impact"/>
              </a:rPr>
              <a:t>Live Test</a:t>
            </a:r>
            <a:endParaRPr/>
          </a:p>
        </p:txBody>
      </p:sp>
      <p:sp>
        <p:nvSpPr>
          <p:cNvPr id="465" name="Google Shape;465;p25"/>
          <p:cNvSpPr txBox="1"/>
          <p:nvPr>
            <p:ph idx="1" type="body"/>
          </p:nvPr>
        </p:nvSpPr>
        <p:spPr>
          <a:xfrm>
            <a:off x="1097275" y="2075875"/>
            <a:ext cx="7624800" cy="55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/>
              <a:t>What is your caption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25"/>
          <p:cNvGrpSpPr/>
          <p:nvPr/>
        </p:nvGrpSpPr>
        <p:grpSpPr>
          <a:xfrm>
            <a:off x="1253956" y="286598"/>
            <a:ext cx="9745118" cy="612361"/>
            <a:chOff x="-2" y="-4"/>
            <a:chExt cx="9745118" cy="612361"/>
          </a:xfrm>
        </p:grpSpPr>
        <p:grpSp>
          <p:nvGrpSpPr>
            <p:cNvPr id="467" name="Google Shape;467;p25"/>
            <p:cNvGrpSpPr/>
            <p:nvPr/>
          </p:nvGrpSpPr>
          <p:grpSpPr>
            <a:xfrm>
              <a:off x="-2" y="-4"/>
              <a:ext cx="6548710" cy="612360"/>
              <a:chOff x="-2" y="-3"/>
              <a:chExt cx="6548710" cy="612360"/>
            </a:xfrm>
          </p:grpSpPr>
          <p:grpSp>
            <p:nvGrpSpPr>
              <p:cNvPr id="468" name="Google Shape;468;p25"/>
              <p:cNvGrpSpPr/>
              <p:nvPr/>
            </p:nvGrpSpPr>
            <p:grpSpPr>
              <a:xfrm>
                <a:off x="-2" y="-3"/>
                <a:ext cx="3352304" cy="612359"/>
                <a:chOff x="-2" y="-2"/>
                <a:chExt cx="3352304" cy="612359"/>
              </a:xfrm>
            </p:grpSpPr>
            <p:grpSp>
              <p:nvGrpSpPr>
                <p:cNvPr id="469" name="Google Shape;469;p25"/>
                <p:cNvGrpSpPr/>
                <p:nvPr/>
              </p:nvGrpSpPr>
              <p:grpSpPr>
                <a:xfrm>
                  <a:off x="-2" y="-2"/>
                  <a:ext cx="1754100" cy="607230"/>
                  <a:chOff x="-1" y="-1"/>
                  <a:chExt cx="1754100" cy="607230"/>
                </a:xfrm>
              </p:grpSpPr>
              <p:sp>
                <p:nvSpPr>
                  <p:cNvPr id="470" name="Google Shape;470;p25"/>
                  <p:cNvSpPr/>
                  <p:nvPr/>
                </p:nvSpPr>
                <p:spPr>
                  <a:xfrm>
                    <a:off x="0" y="-1"/>
                    <a:ext cx="1754028" cy="607230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8345" y="0"/>
                        </a:lnTo>
                        <a:lnTo>
                          <a:pt x="21600" y="10800"/>
                        </a:lnTo>
                        <a:lnTo>
                          <a:pt x="18345" y="21600"/>
                        </a:lnTo>
                        <a:lnTo>
                          <a:pt x="0" y="21600"/>
                        </a:lnTo>
                        <a:lnTo>
                          <a:pt x="3255" y="10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1" name="Google Shape;471;p25"/>
                  <p:cNvSpPr txBox="1"/>
                  <p:nvPr/>
                </p:nvSpPr>
                <p:spPr>
                  <a:xfrm>
                    <a:off x="-1" y="161622"/>
                    <a:ext cx="1754100" cy="28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1325" lIns="21325" spcFirstLastPara="1" rIns="21325" wrap="square" tIns="213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200"/>
                      <a:buFont typeface="Calibri"/>
                      <a:buNone/>
                    </a:pPr>
                    <a:r>
                      <a:rPr b="0" i="0" lang="en-US" sz="12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INTRODUCTION</a:t>
                    </a:r>
                    <a:r>
                      <a:rPr b="0" i="0" lang="en-US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</a:t>
                    </a:r>
                    <a:endParaRPr/>
                  </a:p>
                </p:txBody>
              </p:sp>
            </p:grpSp>
            <p:grpSp>
              <p:nvGrpSpPr>
                <p:cNvPr id="472" name="Google Shape;472;p25"/>
                <p:cNvGrpSpPr/>
                <p:nvPr/>
              </p:nvGrpSpPr>
              <p:grpSpPr>
                <a:xfrm>
                  <a:off x="1598202" y="5127"/>
                  <a:ext cx="1754100" cy="607230"/>
                  <a:chOff x="-1" y="-1"/>
                  <a:chExt cx="1754100" cy="607230"/>
                </a:xfrm>
              </p:grpSpPr>
              <p:sp>
                <p:nvSpPr>
                  <p:cNvPr id="473" name="Google Shape;473;p25"/>
                  <p:cNvSpPr/>
                  <p:nvPr/>
                </p:nvSpPr>
                <p:spPr>
                  <a:xfrm>
                    <a:off x="0" y="-1"/>
                    <a:ext cx="1754028" cy="607230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8345" y="0"/>
                        </a:lnTo>
                        <a:lnTo>
                          <a:pt x="21600" y="10800"/>
                        </a:lnTo>
                        <a:lnTo>
                          <a:pt x="18345" y="21600"/>
                        </a:lnTo>
                        <a:lnTo>
                          <a:pt x="0" y="21600"/>
                        </a:lnTo>
                        <a:lnTo>
                          <a:pt x="3255" y="10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>
                    <a:noFill/>
                  </a:ln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4" name="Google Shape;474;p25"/>
                  <p:cNvSpPr txBox="1"/>
                  <p:nvPr/>
                </p:nvSpPr>
                <p:spPr>
                  <a:xfrm>
                    <a:off x="-1" y="161622"/>
                    <a:ext cx="1754100" cy="28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1325" lIns="21325" spcFirstLastPara="1" rIns="21325" wrap="square" tIns="213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OVERVIEW</a:t>
                    </a:r>
                    <a:endParaRPr/>
                  </a:p>
                </p:txBody>
              </p:sp>
            </p:grpSp>
          </p:grpSp>
          <p:grpSp>
            <p:nvGrpSpPr>
              <p:cNvPr id="475" name="Google Shape;475;p25"/>
              <p:cNvGrpSpPr/>
              <p:nvPr/>
            </p:nvGrpSpPr>
            <p:grpSpPr>
              <a:xfrm>
                <a:off x="3176826" y="5127"/>
                <a:ext cx="1754100" cy="607230"/>
                <a:chOff x="-1" y="-1"/>
                <a:chExt cx="1754100" cy="607230"/>
              </a:xfrm>
            </p:grpSpPr>
            <p:sp>
              <p:nvSpPr>
                <p:cNvPr id="476" name="Google Shape;476;p25"/>
                <p:cNvSpPr/>
                <p:nvPr/>
              </p:nvSpPr>
              <p:spPr>
                <a:xfrm>
                  <a:off x="0" y="-1"/>
                  <a:ext cx="1754028" cy="60723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8345" y="0"/>
                      </a:lnTo>
                      <a:lnTo>
                        <a:pt x="21600" y="10800"/>
                      </a:lnTo>
                      <a:lnTo>
                        <a:pt x="18345" y="21600"/>
                      </a:lnTo>
                      <a:lnTo>
                        <a:pt x="0" y="21600"/>
                      </a:lnTo>
                      <a:lnTo>
                        <a:pt x="3255" y="10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25"/>
                <p:cNvSpPr txBox="1"/>
                <p:nvPr/>
              </p:nvSpPr>
              <p:spPr>
                <a:xfrm>
                  <a:off x="-1" y="161622"/>
                  <a:ext cx="1754100" cy="28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1325" lIns="21325" spcFirstLastPara="1" rIns="21325" wrap="square" tIns="2132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lang="en-US" sz="16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FEATURES</a:t>
                  </a:r>
                  <a:endParaRPr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lang="en-US" sz="16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EXTRACTION</a:t>
                  </a:r>
                  <a:endParaRPr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78" name="Google Shape;478;p25"/>
              <p:cNvGrpSpPr/>
              <p:nvPr/>
            </p:nvGrpSpPr>
            <p:grpSpPr>
              <a:xfrm>
                <a:off x="4794608" y="5127"/>
                <a:ext cx="1754100" cy="607230"/>
                <a:chOff x="-1" y="-1"/>
                <a:chExt cx="1754100" cy="607230"/>
              </a:xfrm>
            </p:grpSpPr>
            <p:sp>
              <p:nvSpPr>
                <p:cNvPr id="479" name="Google Shape;479;p25"/>
                <p:cNvSpPr/>
                <p:nvPr/>
              </p:nvSpPr>
              <p:spPr>
                <a:xfrm>
                  <a:off x="0" y="-1"/>
                  <a:ext cx="1754028" cy="60723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8345" y="0"/>
                      </a:lnTo>
                      <a:lnTo>
                        <a:pt x="21600" y="10800"/>
                      </a:lnTo>
                      <a:lnTo>
                        <a:pt x="18345" y="21600"/>
                      </a:lnTo>
                      <a:lnTo>
                        <a:pt x="0" y="21600"/>
                      </a:lnTo>
                      <a:lnTo>
                        <a:pt x="3255" y="10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25"/>
                <p:cNvSpPr txBox="1"/>
                <p:nvPr/>
              </p:nvSpPr>
              <p:spPr>
                <a:xfrm>
                  <a:off x="-1" y="161622"/>
                  <a:ext cx="1754100" cy="28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1325" lIns="21325" spcFirstLastPara="1" rIns="21325" wrap="square" tIns="2132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lang="en-US" sz="16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MODEL</a:t>
                  </a:r>
                  <a:endParaRPr/>
                </a:p>
              </p:txBody>
            </p:sp>
          </p:grpSp>
        </p:grpSp>
        <p:grpSp>
          <p:nvGrpSpPr>
            <p:cNvPr id="481" name="Google Shape;481;p25"/>
            <p:cNvGrpSpPr/>
            <p:nvPr/>
          </p:nvGrpSpPr>
          <p:grpSpPr>
            <a:xfrm>
              <a:off x="6373233" y="5127"/>
              <a:ext cx="1754100" cy="607230"/>
              <a:chOff x="-1" y="-1"/>
              <a:chExt cx="1754100" cy="607230"/>
            </a:xfrm>
          </p:grpSpPr>
          <p:sp>
            <p:nvSpPr>
              <p:cNvPr id="482" name="Google Shape;482;p25"/>
              <p:cNvSpPr/>
              <p:nvPr/>
            </p:nvSpPr>
            <p:spPr>
              <a:xfrm>
                <a:off x="0" y="-1"/>
                <a:ext cx="1754028" cy="60723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18345" y="0"/>
                    </a:lnTo>
                    <a:lnTo>
                      <a:pt x="21600" y="10800"/>
                    </a:lnTo>
                    <a:lnTo>
                      <a:pt x="18345" y="21600"/>
                    </a:lnTo>
                    <a:lnTo>
                      <a:pt x="0" y="21600"/>
                    </a:lnTo>
                    <a:lnTo>
                      <a:pt x="3255" y="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5"/>
              <p:cNvSpPr txBox="1"/>
              <p:nvPr/>
            </p:nvSpPr>
            <p:spPr>
              <a:xfrm>
                <a:off x="-1" y="161622"/>
                <a:ext cx="1754100" cy="28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1325" lIns="21325" spcFirstLastPara="1" rIns="21325" wrap="square" tIns="21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lang="en-US"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EVALUATION</a:t>
                </a:r>
                <a:endParaRPr/>
              </a:p>
            </p:txBody>
          </p:sp>
        </p:grpSp>
        <p:grpSp>
          <p:nvGrpSpPr>
            <p:cNvPr id="484" name="Google Shape;484;p25"/>
            <p:cNvGrpSpPr/>
            <p:nvPr/>
          </p:nvGrpSpPr>
          <p:grpSpPr>
            <a:xfrm>
              <a:off x="7991016" y="5127"/>
              <a:ext cx="1754100" cy="607230"/>
              <a:chOff x="-1" y="-1"/>
              <a:chExt cx="1754100" cy="607230"/>
            </a:xfrm>
          </p:grpSpPr>
          <p:sp>
            <p:nvSpPr>
              <p:cNvPr id="485" name="Google Shape;485;p25"/>
              <p:cNvSpPr/>
              <p:nvPr/>
            </p:nvSpPr>
            <p:spPr>
              <a:xfrm>
                <a:off x="0" y="-1"/>
                <a:ext cx="1754028" cy="60723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18345" y="0"/>
                    </a:lnTo>
                    <a:lnTo>
                      <a:pt x="21600" y="10800"/>
                    </a:lnTo>
                    <a:lnTo>
                      <a:pt x="18345" y="21600"/>
                    </a:lnTo>
                    <a:lnTo>
                      <a:pt x="0" y="21600"/>
                    </a:lnTo>
                    <a:lnTo>
                      <a:pt x="3255" y="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4438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5"/>
              <p:cNvSpPr txBox="1"/>
              <p:nvPr/>
            </p:nvSpPr>
            <p:spPr>
              <a:xfrm>
                <a:off x="-1" y="161622"/>
                <a:ext cx="1754100" cy="28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1325" lIns="21325" spcFirstLastPara="1" rIns="21325" wrap="square" tIns="21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lang="en-US"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TEST</a:t>
                </a:r>
                <a:endParaRPr/>
              </a:p>
            </p:txBody>
          </p:sp>
        </p:grpSp>
      </p:grpSp>
      <p:pic>
        <p:nvPicPr>
          <p:cNvPr id="487" name="Google Shape;4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725" y="2419250"/>
            <a:ext cx="4762500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9150" y="1890316"/>
            <a:ext cx="3165125" cy="4220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84438"/>
              </a:buClr>
              <a:buSzPts val="4800"/>
              <a:buFont typeface="Impact"/>
              <a:buNone/>
            </a:pPr>
            <a:r>
              <a:rPr lang="en-US">
                <a:solidFill>
                  <a:srgbClr val="E84438"/>
                </a:solidFill>
                <a:latin typeface="Impact"/>
                <a:ea typeface="Impact"/>
                <a:cs typeface="Impact"/>
                <a:sym typeface="Impact"/>
              </a:rPr>
              <a:t>Content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1617775" y="2194548"/>
            <a:ext cx="5655300" cy="3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/>
              <a:t>Project Introduction (Ben)</a:t>
            </a:r>
            <a:endParaRPr/>
          </a:p>
          <a:p>
            <a:pPr indent="-317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Data-set presentation ( Ben)</a:t>
            </a:r>
            <a:endParaRPr/>
          </a:p>
          <a:p>
            <a:pPr indent="-317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Overview of the project (Thomas)</a:t>
            </a:r>
            <a:endParaRPr/>
          </a:p>
          <a:p>
            <a:pPr indent="-317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Features Extraction : VGG model (Thomas)</a:t>
            </a:r>
            <a:endParaRPr/>
          </a:p>
          <a:p>
            <a:pPr indent="-317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Features Extraction : OUR model (Thomas)</a:t>
            </a:r>
            <a:endParaRPr/>
          </a:p>
          <a:p>
            <a:pPr indent="-317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Caption Generation Model (Ben)</a:t>
            </a:r>
            <a:endParaRPr/>
          </a:p>
          <a:p>
            <a:pPr indent="-317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Training Results (Ben)</a:t>
            </a:r>
            <a:endParaRPr/>
          </a:p>
          <a:p>
            <a:pPr indent="-317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Model evaluation : BLEU score (Thomas)</a:t>
            </a:r>
            <a:endParaRPr/>
          </a:p>
          <a:p>
            <a:pPr indent="-317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Test explication (Ben)</a:t>
            </a:r>
            <a:endParaRPr/>
          </a:p>
          <a:p>
            <a:pPr indent="-317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Live example (Thomas)</a:t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84438"/>
              </a:buClr>
              <a:buSzPts val="4800"/>
              <a:buFont typeface="Impact"/>
              <a:buNone/>
            </a:pPr>
            <a:r>
              <a:rPr lang="en-US">
                <a:solidFill>
                  <a:srgbClr val="E84438"/>
                </a:solidFill>
                <a:latin typeface="Impact"/>
                <a:ea typeface="Impact"/>
                <a:cs typeface="Impact"/>
                <a:sym typeface="Impact"/>
              </a:rPr>
              <a:t>Introduction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sz="2800">
                <a:solidFill>
                  <a:srgbClr val="303030"/>
                </a:solidFill>
              </a:rPr>
              <a:t>Plan</a:t>
            </a:r>
            <a:endParaRPr/>
          </a:p>
        </p:txBody>
      </p:sp>
      <p:grpSp>
        <p:nvGrpSpPr>
          <p:cNvPr id="87" name="Google Shape;87;p15"/>
          <p:cNvGrpSpPr/>
          <p:nvPr/>
        </p:nvGrpSpPr>
        <p:grpSpPr>
          <a:xfrm>
            <a:off x="1253956" y="286598"/>
            <a:ext cx="9745050" cy="612356"/>
            <a:chOff x="-2" y="-4"/>
            <a:chExt cx="9745047" cy="612354"/>
          </a:xfrm>
        </p:grpSpPr>
        <p:grpSp>
          <p:nvGrpSpPr>
            <p:cNvPr id="88" name="Google Shape;88;p15"/>
            <p:cNvGrpSpPr/>
            <p:nvPr/>
          </p:nvGrpSpPr>
          <p:grpSpPr>
            <a:xfrm>
              <a:off x="-2" y="-4"/>
              <a:ext cx="6548640" cy="612354"/>
              <a:chOff x="-2" y="-3"/>
              <a:chExt cx="6548639" cy="612352"/>
            </a:xfrm>
          </p:grpSpPr>
          <p:grpSp>
            <p:nvGrpSpPr>
              <p:cNvPr id="89" name="Google Shape;89;p15"/>
              <p:cNvGrpSpPr/>
              <p:nvPr/>
            </p:nvGrpSpPr>
            <p:grpSpPr>
              <a:xfrm>
                <a:off x="-2" y="-3"/>
                <a:ext cx="3352234" cy="612352"/>
                <a:chOff x="-2" y="-2"/>
                <a:chExt cx="3352233" cy="612350"/>
              </a:xfrm>
            </p:grpSpPr>
            <p:grpSp>
              <p:nvGrpSpPr>
                <p:cNvPr id="90" name="Google Shape;90;p15"/>
                <p:cNvGrpSpPr/>
                <p:nvPr/>
              </p:nvGrpSpPr>
              <p:grpSpPr>
                <a:xfrm>
                  <a:off x="-2" y="-2"/>
                  <a:ext cx="1754030" cy="607221"/>
                  <a:chOff x="-1" y="-1"/>
                  <a:chExt cx="1754028" cy="607219"/>
                </a:xfrm>
              </p:grpSpPr>
              <p:sp>
                <p:nvSpPr>
                  <p:cNvPr id="91" name="Google Shape;91;p15"/>
                  <p:cNvSpPr/>
                  <p:nvPr/>
                </p:nvSpPr>
                <p:spPr>
                  <a:xfrm>
                    <a:off x="0" y="-1"/>
                    <a:ext cx="1754027" cy="607219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8345" y="0"/>
                        </a:lnTo>
                        <a:lnTo>
                          <a:pt x="21600" y="10800"/>
                        </a:lnTo>
                        <a:lnTo>
                          <a:pt x="18345" y="21600"/>
                        </a:lnTo>
                        <a:lnTo>
                          <a:pt x="0" y="21600"/>
                        </a:lnTo>
                        <a:lnTo>
                          <a:pt x="3255" y="10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84438"/>
                  </a:solidFill>
                  <a:ln>
                    <a:noFill/>
                  </a:ln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92;p15"/>
                  <p:cNvSpPr txBox="1"/>
                  <p:nvPr/>
                </p:nvSpPr>
                <p:spPr>
                  <a:xfrm>
                    <a:off x="-1" y="161622"/>
                    <a:ext cx="1754028" cy="2839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1325" lIns="21325" spcFirstLastPara="1" rIns="21325" wrap="square" tIns="213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200"/>
                      <a:buFont typeface="Calibri"/>
                      <a:buNone/>
                    </a:pPr>
                    <a:r>
                      <a:rPr b="0" i="0" lang="en-US" sz="12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INTRODUCTION</a:t>
                    </a:r>
                    <a:r>
                      <a:rPr b="0" i="0" lang="en-US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</a:t>
                    </a:r>
                    <a:endParaRPr/>
                  </a:p>
                </p:txBody>
              </p:sp>
            </p:grpSp>
            <p:grpSp>
              <p:nvGrpSpPr>
                <p:cNvPr id="93" name="Google Shape;93;p15"/>
                <p:cNvGrpSpPr/>
                <p:nvPr/>
              </p:nvGrpSpPr>
              <p:grpSpPr>
                <a:xfrm>
                  <a:off x="1598202" y="5127"/>
                  <a:ext cx="1754029" cy="607221"/>
                  <a:chOff x="-1" y="-1"/>
                  <a:chExt cx="1754028" cy="607219"/>
                </a:xfrm>
              </p:grpSpPr>
              <p:sp>
                <p:nvSpPr>
                  <p:cNvPr id="94" name="Google Shape;94;p15"/>
                  <p:cNvSpPr/>
                  <p:nvPr/>
                </p:nvSpPr>
                <p:spPr>
                  <a:xfrm>
                    <a:off x="0" y="-1"/>
                    <a:ext cx="1754027" cy="607219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8345" y="0"/>
                        </a:lnTo>
                        <a:lnTo>
                          <a:pt x="21600" y="10800"/>
                        </a:lnTo>
                        <a:lnTo>
                          <a:pt x="18345" y="21600"/>
                        </a:lnTo>
                        <a:lnTo>
                          <a:pt x="0" y="21600"/>
                        </a:lnTo>
                        <a:lnTo>
                          <a:pt x="3255" y="10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>
                    <a:noFill/>
                  </a:ln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" name="Google Shape;95;p15"/>
                  <p:cNvSpPr txBox="1"/>
                  <p:nvPr/>
                </p:nvSpPr>
                <p:spPr>
                  <a:xfrm>
                    <a:off x="-1" y="161622"/>
                    <a:ext cx="1754028" cy="2839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1325" lIns="21325" spcFirstLastPara="1" rIns="21325" wrap="square" tIns="213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OVERVIEW</a:t>
                    </a:r>
                    <a:endParaRPr/>
                  </a:p>
                </p:txBody>
              </p:sp>
            </p:grpSp>
          </p:grpSp>
          <p:grpSp>
            <p:nvGrpSpPr>
              <p:cNvPr id="96" name="Google Shape;96;p15"/>
              <p:cNvGrpSpPr/>
              <p:nvPr/>
            </p:nvGrpSpPr>
            <p:grpSpPr>
              <a:xfrm>
                <a:off x="3176826" y="5127"/>
                <a:ext cx="1754029" cy="607221"/>
                <a:chOff x="-1" y="-1"/>
                <a:chExt cx="1754028" cy="607219"/>
              </a:xfrm>
            </p:grpSpPr>
            <p:sp>
              <p:nvSpPr>
                <p:cNvPr id="97" name="Google Shape;97;p15"/>
                <p:cNvSpPr/>
                <p:nvPr/>
              </p:nvSpPr>
              <p:spPr>
                <a:xfrm>
                  <a:off x="0" y="-1"/>
                  <a:ext cx="1754027" cy="607219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8345" y="0"/>
                      </a:lnTo>
                      <a:lnTo>
                        <a:pt x="21600" y="10800"/>
                      </a:lnTo>
                      <a:lnTo>
                        <a:pt x="18345" y="21600"/>
                      </a:lnTo>
                      <a:lnTo>
                        <a:pt x="0" y="21600"/>
                      </a:lnTo>
                      <a:lnTo>
                        <a:pt x="3255" y="10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15"/>
                <p:cNvSpPr txBox="1"/>
                <p:nvPr/>
              </p:nvSpPr>
              <p:spPr>
                <a:xfrm>
                  <a:off x="-1" y="161622"/>
                  <a:ext cx="1754028" cy="2839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1325" lIns="21325" spcFirstLastPara="1" rIns="21325" wrap="square" tIns="2132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lang="en-US" sz="16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FEATURES</a:t>
                  </a:r>
                  <a:endParaRPr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lang="en-US" sz="16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EXTRACTION</a:t>
                  </a:r>
                  <a:endParaRPr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" name="Google Shape;99;p15"/>
              <p:cNvGrpSpPr/>
              <p:nvPr/>
            </p:nvGrpSpPr>
            <p:grpSpPr>
              <a:xfrm>
                <a:off x="4794608" y="5127"/>
                <a:ext cx="1754029" cy="607221"/>
                <a:chOff x="-1" y="-1"/>
                <a:chExt cx="1754028" cy="607219"/>
              </a:xfrm>
            </p:grpSpPr>
            <p:sp>
              <p:nvSpPr>
                <p:cNvPr id="100" name="Google Shape;100;p15"/>
                <p:cNvSpPr/>
                <p:nvPr/>
              </p:nvSpPr>
              <p:spPr>
                <a:xfrm>
                  <a:off x="0" y="-1"/>
                  <a:ext cx="1754027" cy="607219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8345" y="0"/>
                      </a:lnTo>
                      <a:lnTo>
                        <a:pt x="21600" y="10800"/>
                      </a:lnTo>
                      <a:lnTo>
                        <a:pt x="18345" y="21600"/>
                      </a:lnTo>
                      <a:lnTo>
                        <a:pt x="0" y="21600"/>
                      </a:lnTo>
                      <a:lnTo>
                        <a:pt x="3255" y="10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101;p15"/>
                <p:cNvSpPr txBox="1"/>
                <p:nvPr/>
              </p:nvSpPr>
              <p:spPr>
                <a:xfrm>
                  <a:off x="-1" y="161622"/>
                  <a:ext cx="1754028" cy="2839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1325" lIns="21325" spcFirstLastPara="1" rIns="21325" wrap="square" tIns="2132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lang="en-US" sz="16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MODEL</a:t>
                  </a:r>
                  <a:endParaRPr/>
                </a:p>
              </p:txBody>
            </p:sp>
          </p:grpSp>
        </p:grpSp>
        <p:grpSp>
          <p:nvGrpSpPr>
            <p:cNvPr id="102" name="Google Shape;102;p15"/>
            <p:cNvGrpSpPr/>
            <p:nvPr/>
          </p:nvGrpSpPr>
          <p:grpSpPr>
            <a:xfrm>
              <a:off x="6373233" y="5127"/>
              <a:ext cx="1754029" cy="607221"/>
              <a:chOff x="-1" y="-1"/>
              <a:chExt cx="1754028" cy="607219"/>
            </a:xfrm>
          </p:grpSpPr>
          <p:sp>
            <p:nvSpPr>
              <p:cNvPr id="103" name="Google Shape;103;p15"/>
              <p:cNvSpPr/>
              <p:nvPr/>
            </p:nvSpPr>
            <p:spPr>
              <a:xfrm>
                <a:off x="0" y="-1"/>
                <a:ext cx="1754027" cy="607219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18345" y="0"/>
                    </a:lnTo>
                    <a:lnTo>
                      <a:pt x="21600" y="10800"/>
                    </a:lnTo>
                    <a:lnTo>
                      <a:pt x="18345" y="21600"/>
                    </a:lnTo>
                    <a:lnTo>
                      <a:pt x="0" y="21600"/>
                    </a:lnTo>
                    <a:lnTo>
                      <a:pt x="3255" y="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5"/>
              <p:cNvSpPr txBox="1"/>
              <p:nvPr/>
            </p:nvSpPr>
            <p:spPr>
              <a:xfrm>
                <a:off x="-1" y="161622"/>
                <a:ext cx="1754028" cy="2839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1325" lIns="21325" spcFirstLastPara="1" rIns="21325" wrap="square" tIns="21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lang="en-US"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EVALUATION</a:t>
                </a:r>
                <a:endParaRPr/>
              </a:p>
            </p:txBody>
          </p:sp>
        </p:grpSp>
        <p:grpSp>
          <p:nvGrpSpPr>
            <p:cNvPr id="105" name="Google Shape;105;p15"/>
            <p:cNvGrpSpPr/>
            <p:nvPr/>
          </p:nvGrpSpPr>
          <p:grpSpPr>
            <a:xfrm>
              <a:off x="7991016" y="5127"/>
              <a:ext cx="1754029" cy="607221"/>
              <a:chOff x="-1" y="-1"/>
              <a:chExt cx="1754028" cy="607219"/>
            </a:xfrm>
          </p:grpSpPr>
          <p:sp>
            <p:nvSpPr>
              <p:cNvPr id="106" name="Google Shape;106;p15"/>
              <p:cNvSpPr/>
              <p:nvPr/>
            </p:nvSpPr>
            <p:spPr>
              <a:xfrm>
                <a:off x="0" y="-1"/>
                <a:ext cx="1754027" cy="607219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18345" y="0"/>
                    </a:lnTo>
                    <a:lnTo>
                      <a:pt x="21600" y="10800"/>
                    </a:lnTo>
                    <a:lnTo>
                      <a:pt x="18345" y="21600"/>
                    </a:lnTo>
                    <a:lnTo>
                      <a:pt x="0" y="21600"/>
                    </a:lnTo>
                    <a:lnTo>
                      <a:pt x="3255" y="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5"/>
              <p:cNvSpPr txBox="1"/>
              <p:nvPr/>
            </p:nvSpPr>
            <p:spPr>
              <a:xfrm>
                <a:off x="-1" y="161622"/>
                <a:ext cx="1754028" cy="2839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1325" lIns="21325" spcFirstLastPara="1" rIns="21325" wrap="square" tIns="21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lang="en-US"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TEST</a:t>
                </a:r>
                <a:endParaRPr/>
              </a:p>
            </p:txBody>
          </p:sp>
        </p:grpSp>
      </p:grpSp>
      <p:sp>
        <p:nvSpPr>
          <p:cNvPr id="108" name="Google Shape;108;p15"/>
          <p:cNvSpPr txBox="1"/>
          <p:nvPr/>
        </p:nvSpPr>
        <p:spPr>
          <a:xfrm>
            <a:off x="1521800" y="2210100"/>
            <a:ext cx="50424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UcPeriod"/>
            </a:pPr>
            <a:r>
              <a:rPr b="1" lang="en-US" sz="1800">
                <a:solidFill>
                  <a:schemeClr val="dk1"/>
                </a:solidFill>
              </a:rPr>
              <a:t>Project Introduction </a:t>
            </a:r>
            <a:endParaRPr b="1" sz="18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UcPeriod"/>
            </a:pPr>
            <a:r>
              <a:rPr b="1" lang="en-US" sz="1800">
                <a:solidFill>
                  <a:schemeClr val="dk1"/>
                </a:solidFill>
              </a:rPr>
              <a:t>Data-set presentation </a:t>
            </a:r>
            <a:endParaRPr b="1" sz="18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b="1" lang="en-US" sz="1800">
                <a:solidFill>
                  <a:schemeClr val="dk1"/>
                </a:solidFill>
              </a:rPr>
              <a:t>Overview of the project</a:t>
            </a:r>
            <a:endParaRPr b="1" sz="18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b="1" lang="en-US" sz="1800">
                <a:solidFill>
                  <a:schemeClr val="dk1"/>
                </a:solidFill>
              </a:rPr>
              <a:t>Features Extraction : VGG model </a:t>
            </a:r>
            <a:endParaRPr b="1" sz="18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b="1" lang="en-US" sz="1800">
                <a:solidFill>
                  <a:schemeClr val="dk1"/>
                </a:solidFill>
              </a:rPr>
              <a:t>Features Extraction : OUR model </a:t>
            </a:r>
            <a:endParaRPr b="1" sz="18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b="1" lang="en-US" sz="1800">
                <a:solidFill>
                  <a:schemeClr val="dk1"/>
                </a:solidFill>
              </a:rPr>
              <a:t>Caption Generation Model </a:t>
            </a:r>
            <a:endParaRPr b="1" sz="18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b="1" lang="en-US" sz="1800">
                <a:solidFill>
                  <a:schemeClr val="dk1"/>
                </a:solidFill>
              </a:rPr>
              <a:t>Training Results </a:t>
            </a:r>
            <a:endParaRPr b="1" sz="18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b="1" lang="en-US" sz="1800">
                <a:solidFill>
                  <a:schemeClr val="dk1"/>
                </a:solidFill>
              </a:rPr>
              <a:t>Model evaluation : BLEU score </a:t>
            </a:r>
            <a:endParaRPr b="1" sz="18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b="1" lang="en-US" sz="1800">
                <a:solidFill>
                  <a:schemeClr val="dk1"/>
                </a:solidFill>
              </a:rPr>
              <a:t>Test explication </a:t>
            </a:r>
            <a:endParaRPr b="1" sz="18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b="1" lang="en-US" sz="1800">
                <a:solidFill>
                  <a:schemeClr val="dk1"/>
                </a:solidFill>
              </a:rPr>
              <a:t>Live example 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1066805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84438"/>
              </a:buClr>
              <a:buSzPts val="4800"/>
              <a:buFont typeface="Impact"/>
              <a:buNone/>
            </a:pPr>
            <a:r>
              <a:rPr lang="en-US">
                <a:solidFill>
                  <a:srgbClr val="E84438"/>
                </a:solidFill>
                <a:latin typeface="Impact"/>
                <a:ea typeface="Impact"/>
                <a:cs typeface="Impact"/>
                <a:sym typeface="Impact"/>
              </a:rPr>
              <a:t>Introduction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sz="2800">
                <a:solidFill>
                  <a:srgbClr val="303030"/>
                </a:solidFill>
              </a:rPr>
              <a:t>Context</a:t>
            </a:r>
            <a:endParaRPr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1253956" y="286598"/>
            <a:ext cx="9745118" cy="612361"/>
            <a:chOff x="-2" y="-4"/>
            <a:chExt cx="9745118" cy="612361"/>
          </a:xfrm>
        </p:grpSpPr>
        <p:grpSp>
          <p:nvGrpSpPr>
            <p:cNvPr id="115" name="Google Shape;115;p16"/>
            <p:cNvGrpSpPr/>
            <p:nvPr/>
          </p:nvGrpSpPr>
          <p:grpSpPr>
            <a:xfrm>
              <a:off x="-2" y="-4"/>
              <a:ext cx="6548710" cy="612360"/>
              <a:chOff x="-2" y="-3"/>
              <a:chExt cx="6548710" cy="612360"/>
            </a:xfrm>
          </p:grpSpPr>
          <p:grpSp>
            <p:nvGrpSpPr>
              <p:cNvPr id="116" name="Google Shape;116;p16"/>
              <p:cNvGrpSpPr/>
              <p:nvPr/>
            </p:nvGrpSpPr>
            <p:grpSpPr>
              <a:xfrm>
                <a:off x="-2" y="-3"/>
                <a:ext cx="3352304" cy="612359"/>
                <a:chOff x="-2" y="-2"/>
                <a:chExt cx="3352304" cy="612359"/>
              </a:xfrm>
            </p:grpSpPr>
            <p:grpSp>
              <p:nvGrpSpPr>
                <p:cNvPr id="117" name="Google Shape;117;p16"/>
                <p:cNvGrpSpPr/>
                <p:nvPr/>
              </p:nvGrpSpPr>
              <p:grpSpPr>
                <a:xfrm>
                  <a:off x="-2" y="-2"/>
                  <a:ext cx="1754100" cy="607230"/>
                  <a:chOff x="-1" y="-1"/>
                  <a:chExt cx="1754100" cy="607230"/>
                </a:xfrm>
              </p:grpSpPr>
              <p:sp>
                <p:nvSpPr>
                  <p:cNvPr id="118" name="Google Shape;118;p16"/>
                  <p:cNvSpPr/>
                  <p:nvPr/>
                </p:nvSpPr>
                <p:spPr>
                  <a:xfrm>
                    <a:off x="0" y="-1"/>
                    <a:ext cx="1754028" cy="607230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8345" y="0"/>
                        </a:lnTo>
                        <a:lnTo>
                          <a:pt x="21600" y="10800"/>
                        </a:lnTo>
                        <a:lnTo>
                          <a:pt x="18345" y="21600"/>
                        </a:lnTo>
                        <a:lnTo>
                          <a:pt x="0" y="21600"/>
                        </a:lnTo>
                        <a:lnTo>
                          <a:pt x="3255" y="10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84438"/>
                  </a:solidFill>
                  <a:ln>
                    <a:noFill/>
                  </a:ln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" name="Google Shape;119;p16"/>
                  <p:cNvSpPr txBox="1"/>
                  <p:nvPr/>
                </p:nvSpPr>
                <p:spPr>
                  <a:xfrm>
                    <a:off x="-1" y="161622"/>
                    <a:ext cx="1754100" cy="28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1325" lIns="21325" spcFirstLastPara="1" rIns="21325" wrap="square" tIns="213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200"/>
                      <a:buFont typeface="Calibri"/>
                      <a:buNone/>
                    </a:pPr>
                    <a:r>
                      <a:rPr b="0" i="0" lang="en-US" sz="12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INTRODUCTION</a:t>
                    </a:r>
                    <a:r>
                      <a:rPr b="0" i="0" lang="en-US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</a:t>
                    </a:r>
                    <a:endParaRPr/>
                  </a:p>
                </p:txBody>
              </p:sp>
            </p:grpSp>
            <p:grpSp>
              <p:nvGrpSpPr>
                <p:cNvPr id="120" name="Google Shape;120;p16"/>
                <p:cNvGrpSpPr/>
                <p:nvPr/>
              </p:nvGrpSpPr>
              <p:grpSpPr>
                <a:xfrm>
                  <a:off x="1598202" y="5127"/>
                  <a:ext cx="1754100" cy="607230"/>
                  <a:chOff x="-1" y="-1"/>
                  <a:chExt cx="1754100" cy="607230"/>
                </a:xfrm>
              </p:grpSpPr>
              <p:sp>
                <p:nvSpPr>
                  <p:cNvPr id="121" name="Google Shape;121;p16"/>
                  <p:cNvSpPr/>
                  <p:nvPr/>
                </p:nvSpPr>
                <p:spPr>
                  <a:xfrm>
                    <a:off x="0" y="-1"/>
                    <a:ext cx="1754028" cy="607230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8345" y="0"/>
                        </a:lnTo>
                        <a:lnTo>
                          <a:pt x="21600" y="10800"/>
                        </a:lnTo>
                        <a:lnTo>
                          <a:pt x="18345" y="21600"/>
                        </a:lnTo>
                        <a:lnTo>
                          <a:pt x="0" y="21600"/>
                        </a:lnTo>
                        <a:lnTo>
                          <a:pt x="3255" y="10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>
                    <a:noFill/>
                  </a:ln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" name="Google Shape;122;p16"/>
                  <p:cNvSpPr txBox="1"/>
                  <p:nvPr/>
                </p:nvSpPr>
                <p:spPr>
                  <a:xfrm>
                    <a:off x="-1" y="161622"/>
                    <a:ext cx="1754100" cy="28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1325" lIns="21325" spcFirstLastPara="1" rIns="21325" wrap="square" tIns="213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OVERVIEW</a:t>
                    </a:r>
                    <a:endParaRPr/>
                  </a:p>
                </p:txBody>
              </p:sp>
            </p:grpSp>
          </p:grpSp>
          <p:grpSp>
            <p:nvGrpSpPr>
              <p:cNvPr id="123" name="Google Shape;123;p16"/>
              <p:cNvGrpSpPr/>
              <p:nvPr/>
            </p:nvGrpSpPr>
            <p:grpSpPr>
              <a:xfrm>
                <a:off x="3176826" y="5127"/>
                <a:ext cx="1754100" cy="607230"/>
                <a:chOff x="-1" y="-1"/>
                <a:chExt cx="1754100" cy="607230"/>
              </a:xfrm>
            </p:grpSpPr>
            <p:sp>
              <p:nvSpPr>
                <p:cNvPr id="124" name="Google Shape;124;p16"/>
                <p:cNvSpPr/>
                <p:nvPr/>
              </p:nvSpPr>
              <p:spPr>
                <a:xfrm>
                  <a:off x="0" y="-1"/>
                  <a:ext cx="1754028" cy="60723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8345" y="0"/>
                      </a:lnTo>
                      <a:lnTo>
                        <a:pt x="21600" y="10800"/>
                      </a:lnTo>
                      <a:lnTo>
                        <a:pt x="18345" y="21600"/>
                      </a:lnTo>
                      <a:lnTo>
                        <a:pt x="0" y="21600"/>
                      </a:lnTo>
                      <a:lnTo>
                        <a:pt x="3255" y="10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125;p16"/>
                <p:cNvSpPr txBox="1"/>
                <p:nvPr/>
              </p:nvSpPr>
              <p:spPr>
                <a:xfrm>
                  <a:off x="-1" y="161622"/>
                  <a:ext cx="1754100" cy="28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1325" lIns="21325" spcFirstLastPara="1" rIns="21325" wrap="square" tIns="2132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lang="en-US" sz="16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FEATURES</a:t>
                  </a:r>
                  <a:endParaRPr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lang="en-US" sz="16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EXTRACTION</a:t>
                  </a:r>
                  <a:endParaRPr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6" name="Google Shape;126;p16"/>
              <p:cNvGrpSpPr/>
              <p:nvPr/>
            </p:nvGrpSpPr>
            <p:grpSpPr>
              <a:xfrm>
                <a:off x="4794608" y="5127"/>
                <a:ext cx="1754100" cy="607230"/>
                <a:chOff x="-1" y="-1"/>
                <a:chExt cx="1754100" cy="607230"/>
              </a:xfrm>
            </p:grpSpPr>
            <p:sp>
              <p:nvSpPr>
                <p:cNvPr id="127" name="Google Shape;127;p16"/>
                <p:cNvSpPr/>
                <p:nvPr/>
              </p:nvSpPr>
              <p:spPr>
                <a:xfrm>
                  <a:off x="0" y="-1"/>
                  <a:ext cx="1754028" cy="60723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8345" y="0"/>
                      </a:lnTo>
                      <a:lnTo>
                        <a:pt x="21600" y="10800"/>
                      </a:lnTo>
                      <a:lnTo>
                        <a:pt x="18345" y="21600"/>
                      </a:lnTo>
                      <a:lnTo>
                        <a:pt x="0" y="21600"/>
                      </a:lnTo>
                      <a:lnTo>
                        <a:pt x="3255" y="10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16"/>
                <p:cNvSpPr txBox="1"/>
                <p:nvPr/>
              </p:nvSpPr>
              <p:spPr>
                <a:xfrm>
                  <a:off x="-1" y="161622"/>
                  <a:ext cx="1754100" cy="28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1325" lIns="21325" spcFirstLastPara="1" rIns="21325" wrap="square" tIns="2132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lang="en-US" sz="16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MODEL</a:t>
                  </a:r>
                  <a:endParaRPr/>
                </a:p>
              </p:txBody>
            </p:sp>
          </p:grpSp>
        </p:grpSp>
        <p:grpSp>
          <p:nvGrpSpPr>
            <p:cNvPr id="129" name="Google Shape;129;p16"/>
            <p:cNvGrpSpPr/>
            <p:nvPr/>
          </p:nvGrpSpPr>
          <p:grpSpPr>
            <a:xfrm>
              <a:off x="6373233" y="5127"/>
              <a:ext cx="1754100" cy="607230"/>
              <a:chOff x="-1" y="-1"/>
              <a:chExt cx="1754100" cy="607230"/>
            </a:xfrm>
          </p:grpSpPr>
          <p:sp>
            <p:nvSpPr>
              <p:cNvPr id="130" name="Google Shape;130;p16"/>
              <p:cNvSpPr/>
              <p:nvPr/>
            </p:nvSpPr>
            <p:spPr>
              <a:xfrm>
                <a:off x="0" y="-1"/>
                <a:ext cx="1754028" cy="60723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18345" y="0"/>
                    </a:lnTo>
                    <a:lnTo>
                      <a:pt x="21600" y="10800"/>
                    </a:lnTo>
                    <a:lnTo>
                      <a:pt x="18345" y="21600"/>
                    </a:lnTo>
                    <a:lnTo>
                      <a:pt x="0" y="21600"/>
                    </a:lnTo>
                    <a:lnTo>
                      <a:pt x="3255" y="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6"/>
              <p:cNvSpPr txBox="1"/>
              <p:nvPr/>
            </p:nvSpPr>
            <p:spPr>
              <a:xfrm>
                <a:off x="-1" y="161622"/>
                <a:ext cx="1754100" cy="28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1325" lIns="21325" spcFirstLastPara="1" rIns="21325" wrap="square" tIns="21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lang="en-US"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EVALUATION</a:t>
                </a:r>
                <a:endParaRPr/>
              </a:p>
            </p:txBody>
          </p:sp>
        </p:grpSp>
        <p:grpSp>
          <p:nvGrpSpPr>
            <p:cNvPr id="132" name="Google Shape;132;p16"/>
            <p:cNvGrpSpPr/>
            <p:nvPr/>
          </p:nvGrpSpPr>
          <p:grpSpPr>
            <a:xfrm>
              <a:off x="7991016" y="5127"/>
              <a:ext cx="1754100" cy="607230"/>
              <a:chOff x="-1" y="-1"/>
              <a:chExt cx="1754100" cy="607230"/>
            </a:xfrm>
          </p:grpSpPr>
          <p:sp>
            <p:nvSpPr>
              <p:cNvPr id="133" name="Google Shape;133;p16"/>
              <p:cNvSpPr/>
              <p:nvPr/>
            </p:nvSpPr>
            <p:spPr>
              <a:xfrm>
                <a:off x="0" y="-1"/>
                <a:ext cx="1754028" cy="60723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18345" y="0"/>
                    </a:lnTo>
                    <a:lnTo>
                      <a:pt x="21600" y="10800"/>
                    </a:lnTo>
                    <a:lnTo>
                      <a:pt x="18345" y="21600"/>
                    </a:lnTo>
                    <a:lnTo>
                      <a:pt x="0" y="21600"/>
                    </a:lnTo>
                    <a:lnTo>
                      <a:pt x="3255" y="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6"/>
              <p:cNvSpPr txBox="1"/>
              <p:nvPr/>
            </p:nvSpPr>
            <p:spPr>
              <a:xfrm>
                <a:off x="-1" y="161622"/>
                <a:ext cx="1754100" cy="28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1325" lIns="21325" spcFirstLastPara="1" rIns="21325" wrap="square" tIns="21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lang="en-US"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TEST</a:t>
                </a:r>
                <a:endParaRPr/>
              </a:p>
            </p:txBody>
          </p:sp>
        </p:grpSp>
      </p:grpSp>
      <p:sp>
        <p:nvSpPr>
          <p:cNvPr id="135" name="Google Shape;135;p16"/>
          <p:cNvSpPr txBox="1"/>
          <p:nvPr/>
        </p:nvSpPr>
        <p:spPr>
          <a:xfrm>
            <a:off x="1517025" y="2269275"/>
            <a:ext cx="8061600" cy="2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First subject : Leverage Image searching using caption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Why we decided to change 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Second subject : Caption generation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84438"/>
              </a:buClr>
              <a:buSzPts val="4800"/>
              <a:buFont typeface="Impact"/>
              <a:buNone/>
            </a:pPr>
            <a:r>
              <a:rPr lang="en-US">
                <a:solidFill>
                  <a:srgbClr val="E84438"/>
                </a:solidFill>
                <a:latin typeface="Impact"/>
                <a:ea typeface="Impact"/>
                <a:cs typeface="Impact"/>
                <a:sym typeface="Impact"/>
              </a:rPr>
              <a:t>Introduction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sz="2800">
                <a:solidFill>
                  <a:srgbClr val="303030"/>
                </a:solidFill>
              </a:rPr>
              <a:t>Flickr8k_Dataset</a:t>
            </a:r>
            <a:endParaRPr/>
          </a:p>
        </p:txBody>
      </p:sp>
      <p:grpSp>
        <p:nvGrpSpPr>
          <p:cNvPr id="141" name="Google Shape;141;p17"/>
          <p:cNvGrpSpPr/>
          <p:nvPr/>
        </p:nvGrpSpPr>
        <p:grpSpPr>
          <a:xfrm>
            <a:off x="1253956" y="286598"/>
            <a:ext cx="9745118" cy="612361"/>
            <a:chOff x="-2" y="-4"/>
            <a:chExt cx="9745118" cy="612361"/>
          </a:xfrm>
        </p:grpSpPr>
        <p:grpSp>
          <p:nvGrpSpPr>
            <p:cNvPr id="142" name="Google Shape;142;p17"/>
            <p:cNvGrpSpPr/>
            <p:nvPr/>
          </p:nvGrpSpPr>
          <p:grpSpPr>
            <a:xfrm>
              <a:off x="-2" y="-4"/>
              <a:ext cx="6548710" cy="612360"/>
              <a:chOff x="-2" y="-3"/>
              <a:chExt cx="6548710" cy="612360"/>
            </a:xfrm>
          </p:grpSpPr>
          <p:grpSp>
            <p:nvGrpSpPr>
              <p:cNvPr id="143" name="Google Shape;143;p17"/>
              <p:cNvGrpSpPr/>
              <p:nvPr/>
            </p:nvGrpSpPr>
            <p:grpSpPr>
              <a:xfrm>
                <a:off x="-2" y="-3"/>
                <a:ext cx="3352304" cy="612359"/>
                <a:chOff x="-2" y="-2"/>
                <a:chExt cx="3352304" cy="612359"/>
              </a:xfrm>
            </p:grpSpPr>
            <p:grpSp>
              <p:nvGrpSpPr>
                <p:cNvPr id="144" name="Google Shape;144;p17"/>
                <p:cNvGrpSpPr/>
                <p:nvPr/>
              </p:nvGrpSpPr>
              <p:grpSpPr>
                <a:xfrm>
                  <a:off x="-2" y="-2"/>
                  <a:ext cx="1754100" cy="607230"/>
                  <a:chOff x="-1" y="-1"/>
                  <a:chExt cx="1754100" cy="607230"/>
                </a:xfrm>
              </p:grpSpPr>
              <p:sp>
                <p:nvSpPr>
                  <p:cNvPr id="145" name="Google Shape;145;p17"/>
                  <p:cNvSpPr/>
                  <p:nvPr/>
                </p:nvSpPr>
                <p:spPr>
                  <a:xfrm>
                    <a:off x="0" y="-1"/>
                    <a:ext cx="1754028" cy="607230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8345" y="0"/>
                        </a:lnTo>
                        <a:lnTo>
                          <a:pt x="21600" y="10800"/>
                        </a:lnTo>
                        <a:lnTo>
                          <a:pt x="18345" y="21600"/>
                        </a:lnTo>
                        <a:lnTo>
                          <a:pt x="0" y="21600"/>
                        </a:lnTo>
                        <a:lnTo>
                          <a:pt x="3255" y="10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84438"/>
                  </a:solidFill>
                  <a:ln>
                    <a:noFill/>
                  </a:ln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6" name="Google Shape;146;p17"/>
                  <p:cNvSpPr txBox="1"/>
                  <p:nvPr/>
                </p:nvSpPr>
                <p:spPr>
                  <a:xfrm>
                    <a:off x="-1" y="161622"/>
                    <a:ext cx="1754100" cy="28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1325" lIns="21325" spcFirstLastPara="1" rIns="21325" wrap="square" tIns="213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200"/>
                      <a:buFont typeface="Calibri"/>
                      <a:buNone/>
                    </a:pPr>
                    <a:r>
                      <a:rPr b="0" i="0" lang="en-US" sz="12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INTRODUCTION</a:t>
                    </a:r>
                    <a:r>
                      <a:rPr b="0" i="0" lang="en-US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</a:t>
                    </a:r>
                    <a:endParaRPr/>
                  </a:p>
                </p:txBody>
              </p:sp>
            </p:grpSp>
            <p:grpSp>
              <p:nvGrpSpPr>
                <p:cNvPr id="147" name="Google Shape;147;p17"/>
                <p:cNvGrpSpPr/>
                <p:nvPr/>
              </p:nvGrpSpPr>
              <p:grpSpPr>
                <a:xfrm>
                  <a:off x="1598202" y="5127"/>
                  <a:ext cx="1754100" cy="607230"/>
                  <a:chOff x="-1" y="-1"/>
                  <a:chExt cx="1754100" cy="607230"/>
                </a:xfrm>
              </p:grpSpPr>
              <p:sp>
                <p:nvSpPr>
                  <p:cNvPr id="148" name="Google Shape;148;p17"/>
                  <p:cNvSpPr/>
                  <p:nvPr/>
                </p:nvSpPr>
                <p:spPr>
                  <a:xfrm>
                    <a:off x="0" y="-1"/>
                    <a:ext cx="1754028" cy="607230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8345" y="0"/>
                        </a:lnTo>
                        <a:lnTo>
                          <a:pt x="21600" y="10800"/>
                        </a:lnTo>
                        <a:lnTo>
                          <a:pt x="18345" y="21600"/>
                        </a:lnTo>
                        <a:lnTo>
                          <a:pt x="0" y="21600"/>
                        </a:lnTo>
                        <a:lnTo>
                          <a:pt x="3255" y="10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>
                    <a:noFill/>
                  </a:ln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9" name="Google Shape;149;p17"/>
                  <p:cNvSpPr txBox="1"/>
                  <p:nvPr/>
                </p:nvSpPr>
                <p:spPr>
                  <a:xfrm>
                    <a:off x="-1" y="161622"/>
                    <a:ext cx="1754100" cy="28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1325" lIns="21325" spcFirstLastPara="1" rIns="21325" wrap="square" tIns="213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OVERVIEW</a:t>
                    </a:r>
                    <a:endParaRPr/>
                  </a:p>
                </p:txBody>
              </p:sp>
            </p:grpSp>
          </p:grpSp>
          <p:grpSp>
            <p:nvGrpSpPr>
              <p:cNvPr id="150" name="Google Shape;150;p17"/>
              <p:cNvGrpSpPr/>
              <p:nvPr/>
            </p:nvGrpSpPr>
            <p:grpSpPr>
              <a:xfrm>
                <a:off x="3176826" y="5127"/>
                <a:ext cx="1754100" cy="607230"/>
                <a:chOff x="-1" y="-1"/>
                <a:chExt cx="1754100" cy="607230"/>
              </a:xfrm>
            </p:grpSpPr>
            <p:sp>
              <p:nvSpPr>
                <p:cNvPr id="151" name="Google Shape;151;p17"/>
                <p:cNvSpPr/>
                <p:nvPr/>
              </p:nvSpPr>
              <p:spPr>
                <a:xfrm>
                  <a:off x="0" y="-1"/>
                  <a:ext cx="1754028" cy="60723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8345" y="0"/>
                      </a:lnTo>
                      <a:lnTo>
                        <a:pt x="21600" y="10800"/>
                      </a:lnTo>
                      <a:lnTo>
                        <a:pt x="18345" y="21600"/>
                      </a:lnTo>
                      <a:lnTo>
                        <a:pt x="0" y="21600"/>
                      </a:lnTo>
                      <a:lnTo>
                        <a:pt x="3255" y="10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17"/>
                <p:cNvSpPr txBox="1"/>
                <p:nvPr/>
              </p:nvSpPr>
              <p:spPr>
                <a:xfrm>
                  <a:off x="-1" y="161622"/>
                  <a:ext cx="1754100" cy="28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1325" lIns="21325" spcFirstLastPara="1" rIns="21325" wrap="square" tIns="2132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lang="en-US" sz="16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FEATURES</a:t>
                  </a:r>
                  <a:endParaRPr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lang="en-US" sz="16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EXTRACTION</a:t>
                  </a:r>
                  <a:endParaRPr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3" name="Google Shape;153;p17"/>
              <p:cNvGrpSpPr/>
              <p:nvPr/>
            </p:nvGrpSpPr>
            <p:grpSpPr>
              <a:xfrm>
                <a:off x="4794608" y="5127"/>
                <a:ext cx="1754100" cy="607230"/>
                <a:chOff x="-1" y="-1"/>
                <a:chExt cx="1754100" cy="607230"/>
              </a:xfrm>
            </p:grpSpPr>
            <p:sp>
              <p:nvSpPr>
                <p:cNvPr id="154" name="Google Shape;154;p17"/>
                <p:cNvSpPr/>
                <p:nvPr/>
              </p:nvSpPr>
              <p:spPr>
                <a:xfrm>
                  <a:off x="0" y="-1"/>
                  <a:ext cx="1754028" cy="60723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8345" y="0"/>
                      </a:lnTo>
                      <a:lnTo>
                        <a:pt x="21600" y="10800"/>
                      </a:lnTo>
                      <a:lnTo>
                        <a:pt x="18345" y="21600"/>
                      </a:lnTo>
                      <a:lnTo>
                        <a:pt x="0" y="21600"/>
                      </a:lnTo>
                      <a:lnTo>
                        <a:pt x="3255" y="10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" name="Google Shape;155;p17"/>
                <p:cNvSpPr txBox="1"/>
                <p:nvPr/>
              </p:nvSpPr>
              <p:spPr>
                <a:xfrm>
                  <a:off x="-1" y="161622"/>
                  <a:ext cx="1754100" cy="28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1325" lIns="21325" spcFirstLastPara="1" rIns="21325" wrap="square" tIns="2132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lang="en-US" sz="16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MODEL</a:t>
                  </a:r>
                  <a:endParaRPr/>
                </a:p>
              </p:txBody>
            </p:sp>
          </p:grpSp>
        </p:grpSp>
        <p:grpSp>
          <p:nvGrpSpPr>
            <p:cNvPr id="156" name="Google Shape;156;p17"/>
            <p:cNvGrpSpPr/>
            <p:nvPr/>
          </p:nvGrpSpPr>
          <p:grpSpPr>
            <a:xfrm>
              <a:off x="6373233" y="5127"/>
              <a:ext cx="1754100" cy="607230"/>
              <a:chOff x="-1" y="-1"/>
              <a:chExt cx="1754100" cy="607230"/>
            </a:xfrm>
          </p:grpSpPr>
          <p:sp>
            <p:nvSpPr>
              <p:cNvPr id="157" name="Google Shape;157;p17"/>
              <p:cNvSpPr/>
              <p:nvPr/>
            </p:nvSpPr>
            <p:spPr>
              <a:xfrm>
                <a:off x="0" y="-1"/>
                <a:ext cx="1754028" cy="60723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18345" y="0"/>
                    </a:lnTo>
                    <a:lnTo>
                      <a:pt x="21600" y="10800"/>
                    </a:lnTo>
                    <a:lnTo>
                      <a:pt x="18345" y="21600"/>
                    </a:lnTo>
                    <a:lnTo>
                      <a:pt x="0" y="21600"/>
                    </a:lnTo>
                    <a:lnTo>
                      <a:pt x="3255" y="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7"/>
              <p:cNvSpPr txBox="1"/>
              <p:nvPr/>
            </p:nvSpPr>
            <p:spPr>
              <a:xfrm>
                <a:off x="-1" y="161622"/>
                <a:ext cx="1754100" cy="28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1325" lIns="21325" spcFirstLastPara="1" rIns="21325" wrap="square" tIns="21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lang="en-US"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EVALUATION</a:t>
                </a:r>
                <a:endParaRPr/>
              </a:p>
            </p:txBody>
          </p:sp>
        </p:grpSp>
        <p:grpSp>
          <p:nvGrpSpPr>
            <p:cNvPr id="159" name="Google Shape;159;p17"/>
            <p:cNvGrpSpPr/>
            <p:nvPr/>
          </p:nvGrpSpPr>
          <p:grpSpPr>
            <a:xfrm>
              <a:off x="7991016" y="5127"/>
              <a:ext cx="1754100" cy="607230"/>
              <a:chOff x="-1" y="-1"/>
              <a:chExt cx="1754100" cy="607230"/>
            </a:xfrm>
          </p:grpSpPr>
          <p:sp>
            <p:nvSpPr>
              <p:cNvPr id="160" name="Google Shape;160;p17"/>
              <p:cNvSpPr/>
              <p:nvPr/>
            </p:nvSpPr>
            <p:spPr>
              <a:xfrm>
                <a:off x="0" y="-1"/>
                <a:ext cx="1754028" cy="60723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18345" y="0"/>
                    </a:lnTo>
                    <a:lnTo>
                      <a:pt x="21600" y="10800"/>
                    </a:lnTo>
                    <a:lnTo>
                      <a:pt x="18345" y="21600"/>
                    </a:lnTo>
                    <a:lnTo>
                      <a:pt x="0" y="21600"/>
                    </a:lnTo>
                    <a:lnTo>
                      <a:pt x="3255" y="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7"/>
              <p:cNvSpPr txBox="1"/>
              <p:nvPr/>
            </p:nvSpPr>
            <p:spPr>
              <a:xfrm>
                <a:off x="-1" y="161622"/>
                <a:ext cx="1754100" cy="28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1325" lIns="21325" spcFirstLastPara="1" rIns="21325" wrap="square" tIns="21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lang="en-US"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TEST</a:t>
                </a:r>
                <a:endParaRPr/>
              </a:p>
            </p:txBody>
          </p:sp>
        </p:grpSp>
      </p:grp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75" y="2190753"/>
            <a:ext cx="47625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/>
        </p:nvSpPr>
        <p:spPr>
          <a:xfrm>
            <a:off x="1097275" y="3858000"/>
            <a:ext cx="442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man in street racer armor be examine the tire of another racer 's motorbike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7576650" y="4535550"/>
            <a:ext cx="3308100" cy="16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a dog nip at the feet of a cow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2363" y="2182328"/>
            <a:ext cx="3116684" cy="2493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84438"/>
              </a:buClr>
              <a:buSzPts val="4800"/>
              <a:buFont typeface="Impact"/>
              <a:buNone/>
            </a:pPr>
            <a:r>
              <a:rPr lang="en-US">
                <a:solidFill>
                  <a:srgbClr val="E84438"/>
                </a:solidFill>
                <a:latin typeface="Impact"/>
                <a:ea typeface="Impact"/>
                <a:cs typeface="Impact"/>
                <a:sym typeface="Impact"/>
              </a:rPr>
              <a:t>OVERVIEW</a:t>
            </a:r>
            <a:endParaRPr/>
          </a:p>
        </p:txBody>
      </p:sp>
      <p:grpSp>
        <p:nvGrpSpPr>
          <p:cNvPr id="171" name="Google Shape;171;p18"/>
          <p:cNvGrpSpPr/>
          <p:nvPr/>
        </p:nvGrpSpPr>
        <p:grpSpPr>
          <a:xfrm>
            <a:off x="1253956" y="286598"/>
            <a:ext cx="9745050" cy="612356"/>
            <a:chOff x="-2" y="-4"/>
            <a:chExt cx="9745047" cy="612354"/>
          </a:xfrm>
        </p:grpSpPr>
        <p:grpSp>
          <p:nvGrpSpPr>
            <p:cNvPr id="172" name="Google Shape;172;p18"/>
            <p:cNvGrpSpPr/>
            <p:nvPr/>
          </p:nvGrpSpPr>
          <p:grpSpPr>
            <a:xfrm>
              <a:off x="-2" y="-4"/>
              <a:ext cx="6548640" cy="612354"/>
              <a:chOff x="-2" y="-3"/>
              <a:chExt cx="6548639" cy="612352"/>
            </a:xfrm>
          </p:grpSpPr>
          <p:grpSp>
            <p:nvGrpSpPr>
              <p:cNvPr id="173" name="Google Shape;173;p18"/>
              <p:cNvGrpSpPr/>
              <p:nvPr/>
            </p:nvGrpSpPr>
            <p:grpSpPr>
              <a:xfrm>
                <a:off x="-2" y="-3"/>
                <a:ext cx="3352234" cy="612352"/>
                <a:chOff x="-2" y="-2"/>
                <a:chExt cx="3352233" cy="612350"/>
              </a:xfrm>
            </p:grpSpPr>
            <p:grpSp>
              <p:nvGrpSpPr>
                <p:cNvPr id="174" name="Google Shape;174;p18"/>
                <p:cNvGrpSpPr/>
                <p:nvPr/>
              </p:nvGrpSpPr>
              <p:grpSpPr>
                <a:xfrm>
                  <a:off x="-2" y="-2"/>
                  <a:ext cx="1754030" cy="607221"/>
                  <a:chOff x="-1" y="-1"/>
                  <a:chExt cx="1754028" cy="607219"/>
                </a:xfrm>
              </p:grpSpPr>
              <p:sp>
                <p:nvSpPr>
                  <p:cNvPr id="175" name="Google Shape;175;p18"/>
                  <p:cNvSpPr/>
                  <p:nvPr/>
                </p:nvSpPr>
                <p:spPr>
                  <a:xfrm>
                    <a:off x="0" y="-1"/>
                    <a:ext cx="1754027" cy="607219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8345" y="0"/>
                        </a:lnTo>
                        <a:lnTo>
                          <a:pt x="21600" y="10800"/>
                        </a:lnTo>
                        <a:lnTo>
                          <a:pt x="18345" y="21600"/>
                        </a:lnTo>
                        <a:lnTo>
                          <a:pt x="0" y="21600"/>
                        </a:lnTo>
                        <a:lnTo>
                          <a:pt x="3255" y="10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84438"/>
                  </a:solidFill>
                  <a:ln>
                    <a:noFill/>
                  </a:ln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6" name="Google Shape;176;p18"/>
                  <p:cNvSpPr txBox="1"/>
                  <p:nvPr/>
                </p:nvSpPr>
                <p:spPr>
                  <a:xfrm>
                    <a:off x="-1" y="161622"/>
                    <a:ext cx="1754028" cy="2839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1325" lIns="21325" spcFirstLastPara="1" rIns="21325" wrap="square" tIns="213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200"/>
                      <a:buFont typeface="Calibri"/>
                      <a:buNone/>
                    </a:pPr>
                    <a:r>
                      <a:rPr b="0" i="0" lang="en-US" sz="12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INTRODUCTION</a:t>
                    </a:r>
                    <a:r>
                      <a:rPr b="0" i="0" lang="en-US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</a:t>
                    </a:r>
                    <a:endParaRPr/>
                  </a:p>
                </p:txBody>
              </p:sp>
            </p:grpSp>
            <p:grpSp>
              <p:nvGrpSpPr>
                <p:cNvPr id="177" name="Google Shape;177;p18"/>
                <p:cNvGrpSpPr/>
                <p:nvPr/>
              </p:nvGrpSpPr>
              <p:grpSpPr>
                <a:xfrm>
                  <a:off x="1598202" y="5127"/>
                  <a:ext cx="1754029" cy="607221"/>
                  <a:chOff x="-1" y="-1"/>
                  <a:chExt cx="1754028" cy="607219"/>
                </a:xfrm>
              </p:grpSpPr>
              <p:sp>
                <p:nvSpPr>
                  <p:cNvPr id="178" name="Google Shape;178;p18"/>
                  <p:cNvSpPr/>
                  <p:nvPr/>
                </p:nvSpPr>
                <p:spPr>
                  <a:xfrm>
                    <a:off x="0" y="-1"/>
                    <a:ext cx="1754027" cy="607219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8345" y="0"/>
                        </a:lnTo>
                        <a:lnTo>
                          <a:pt x="21600" y="10800"/>
                        </a:lnTo>
                        <a:lnTo>
                          <a:pt x="18345" y="21600"/>
                        </a:lnTo>
                        <a:lnTo>
                          <a:pt x="0" y="21600"/>
                        </a:lnTo>
                        <a:lnTo>
                          <a:pt x="3255" y="10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>
                    <a:noFill/>
                  </a:ln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9" name="Google Shape;179;p18"/>
                  <p:cNvSpPr txBox="1"/>
                  <p:nvPr/>
                </p:nvSpPr>
                <p:spPr>
                  <a:xfrm>
                    <a:off x="-1" y="161622"/>
                    <a:ext cx="1754028" cy="2839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1325" lIns="21325" spcFirstLastPara="1" rIns="21325" wrap="square" tIns="213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rPr b="0" i="0" lang="en-US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HOW IT WORKS</a:t>
                    </a:r>
                    <a:endParaRPr/>
                  </a:p>
                </p:txBody>
              </p:sp>
            </p:grpSp>
          </p:grpSp>
          <p:grpSp>
            <p:nvGrpSpPr>
              <p:cNvPr id="180" name="Google Shape;180;p18"/>
              <p:cNvGrpSpPr/>
              <p:nvPr/>
            </p:nvGrpSpPr>
            <p:grpSpPr>
              <a:xfrm>
                <a:off x="3176826" y="5127"/>
                <a:ext cx="1754029" cy="607221"/>
                <a:chOff x="-1" y="-1"/>
                <a:chExt cx="1754028" cy="607219"/>
              </a:xfrm>
            </p:grpSpPr>
            <p:sp>
              <p:nvSpPr>
                <p:cNvPr id="181" name="Google Shape;181;p18"/>
                <p:cNvSpPr/>
                <p:nvPr/>
              </p:nvSpPr>
              <p:spPr>
                <a:xfrm>
                  <a:off x="0" y="-1"/>
                  <a:ext cx="1754027" cy="607219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8345" y="0"/>
                      </a:lnTo>
                      <a:lnTo>
                        <a:pt x="21600" y="10800"/>
                      </a:lnTo>
                      <a:lnTo>
                        <a:pt x="18345" y="21600"/>
                      </a:lnTo>
                      <a:lnTo>
                        <a:pt x="0" y="21600"/>
                      </a:lnTo>
                      <a:lnTo>
                        <a:pt x="3255" y="10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Google Shape;182;p18"/>
                <p:cNvSpPr txBox="1"/>
                <p:nvPr/>
              </p:nvSpPr>
              <p:spPr>
                <a:xfrm>
                  <a:off x="-1" y="161622"/>
                  <a:ext cx="1754028" cy="2839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1325" lIns="21325" spcFirstLastPara="1" rIns="21325" wrap="square" tIns="2132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b="0" i="0" lang="en-US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MEDIA FORMATS</a:t>
                  </a:r>
                  <a:endParaRPr/>
                </a:p>
              </p:txBody>
            </p:sp>
          </p:grpSp>
          <p:grpSp>
            <p:nvGrpSpPr>
              <p:cNvPr id="183" name="Google Shape;183;p18"/>
              <p:cNvGrpSpPr/>
              <p:nvPr/>
            </p:nvGrpSpPr>
            <p:grpSpPr>
              <a:xfrm>
                <a:off x="4794608" y="5127"/>
                <a:ext cx="1754029" cy="607221"/>
                <a:chOff x="-1" y="-1"/>
                <a:chExt cx="1754028" cy="607219"/>
              </a:xfrm>
            </p:grpSpPr>
            <p:sp>
              <p:nvSpPr>
                <p:cNvPr id="184" name="Google Shape;184;p18"/>
                <p:cNvSpPr/>
                <p:nvPr/>
              </p:nvSpPr>
              <p:spPr>
                <a:xfrm>
                  <a:off x="0" y="-1"/>
                  <a:ext cx="1754027" cy="607219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8345" y="0"/>
                      </a:lnTo>
                      <a:lnTo>
                        <a:pt x="21600" y="10800"/>
                      </a:lnTo>
                      <a:lnTo>
                        <a:pt x="18345" y="21600"/>
                      </a:lnTo>
                      <a:lnTo>
                        <a:pt x="0" y="21600"/>
                      </a:lnTo>
                      <a:lnTo>
                        <a:pt x="3255" y="10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185;p18"/>
                <p:cNvSpPr txBox="1"/>
                <p:nvPr/>
              </p:nvSpPr>
              <p:spPr>
                <a:xfrm>
                  <a:off x="-1" y="161622"/>
                  <a:ext cx="1754028" cy="2839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1325" lIns="21325" spcFirstLastPara="1" rIns="21325" wrap="square" tIns="2132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b="0" i="0" lang="en-US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MPD</a:t>
                  </a:r>
                  <a:endParaRPr/>
                </a:p>
              </p:txBody>
            </p:sp>
          </p:grpSp>
        </p:grpSp>
        <p:grpSp>
          <p:nvGrpSpPr>
            <p:cNvPr id="186" name="Google Shape;186;p18"/>
            <p:cNvGrpSpPr/>
            <p:nvPr/>
          </p:nvGrpSpPr>
          <p:grpSpPr>
            <a:xfrm>
              <a:off x="6373233" y="5127"/>
              <a:ext cx="1754029" cy="607221"/>
              <a:chOff x="-1" y="-1"/>
              <a:chExt cx="1754028" cy="607219"/>
            </a:xfrm>
          </p:grpSpPr>
          <p:sp>
            <p:nvSpPr>
              <p:cNvPr id="187" name="Google Shape;187;p18"/>
              <p:cNvSpPr/>
              <p:nvPr/>
            </p:nvSpPr>
            <p:spPr>
              <a:xfrm>
                <a:off x="0" y="-1"/>
                <a:ext cx="1754027" cy="607219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18345" y="0"/>
                    </a:lnTo>
                    <a:lnTo>
                      <a:pt x="21600" y="10800"/>
                    </a:lnTo>
                    <a:lnTo>
                      <a:pt x="18345" y="21600"/>
                    </a:lnTo>
                    <a:lnTo>
                      <a:pt x="0" y="21600"/>
                    </a:lnTo>
                    <a:lnTo>
                      <a:pt x="3255" y="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8"/>
              <p:cNvSpPr txBox="1"/>
              <p:nvPr/>
            </p:nvSpPr>
            <p:spPr>
              <a:xfrm>
                <a:off x="-1" y="161622"/>
                <a:ext cx="1754028" cy="2839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1325" lIns="21325" spcFirstLastPara="1" rIns="21325" wrap="square" tIns="21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PROFILES</a:t>
                </a:r>
                <a:endParaRPr/>
              </a:p>
            </p:txBody>
          </p:sp>
        </p:grpSp>
        <p:grpSp>
          <p:nvGrpSpPr>
            <p:cNvPr id="189" name="Google Shape;189;p18"/>
            <p:cNvGrpSpPr/>
            <p:nvPr/>
          </p:nvGrpSpPr>
          <p:grpSpPr>
            <a:xfrm>
              <a:off x="7991016" y="5127"/>
              <a:ext cx="1754029" cy="607221"/>
              <a:chOff x="-1" y="-1"/>
              <a:chExt cx="1754028" cy="607219"/>
            </a:xfrm>
          </p:grpSpPr>
          <p:sp>
            <p:nvSpPr>
              <p:cNvPr id="190" name="Google Shape;190;p18"/>
              <p:cNvSpPr/>
              <p:nvPr/>
            </p:nvSpPr>
            <p:spPr>
              <a:xfrm>
                <a:off x="0" y="-1"/>
                <a:ext cx="1754027" cy="607219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18345" y="0"/>
                    </a:lnTo>
                    <a:lnTo>
                      <a:pt x="21600" y="10800"/>
                    </a:lnTo>
                    <a:lnTo>
                      <a:pt x="18345" y="21600"/>
                    </a:lnTo>
                    <a:lnTo>
                      <a:pt x="0" y="21600"/>
                    </a:lnTo>
                    <a:lnTo>
                      <a:pt x="3255" y="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8"/>
              <p:cNvSpPr txBox="1"/>
              <p:nvPr/>
            </p:nvSpPr>
            <p:spPr>
              <a:xfrm>
                <a:off x="-1" y="161622"/>
                <a:ext cx="1754028" cy="2839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1325" lIns="21325" spcFirstLastPara="1" rIns="21325" wrap="square" tIns="21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LIBRARIES</a:t>
                </a:r>
                <a:endParaRPr/>
              </a:p>
            </p:txBody>
          </p:sp>
        </p:grpSp>
      </p:grpSp>
      <p:grpSp>
        <p:nvGrpSpPr>
          <p:cNvPr id="192" name="Google Shape;192;p18"/>
          <p:cNvGrpSpPr/>
          <p:nvPr/>
        </p:nvGrpSpPr>
        <p:grpSpPr>
          <a:xfrm>
            <a:off x="1253956" y="286598"/>
            <a:ext cx="9745118" cy="612361"/>
            <a:chOff x="-2" y="-4"/>
            <a:chExt cx="9745118" cy="612361"/>
          </a:xfrm>
        </p:grpSpPr>
        <p:grpSp>
          <p:nvGrpSpPr>
            <p:cNvPr id="193" name="Google Shape;193;p18"/>
            <p:cNvGrpSpPr/>
            <p:nvPr/>
          </p:nvGrpSpPr>
          <p:grpSpPr>
            <a:xfrm>
              <a:off x="-2" y="-4"/>
              <a:ext cx="6548710" cy="612360"/>
              <a:chOff x="-2" y="-3"/>
              <a:chExt cx="6548710" cy="612360"/>
            </a:xfrm>
          </p:grpSpPr>
          <p:grpSp>
            <p:nvGrpSpPr>
              <p:cNvPr id="194" name="Google Shape;194;p18"/>
              <p:cNvGrpSpPr/>
              <p:nvPr/>
            </p:nvGrpSpPr>
            <p:grpSpPr>
              <a:xfrm>
                <a:off x="-2" y="-3"/>
                <a:ext cx="3352304" cy="612359"/>
                <a:chOff x="-2" y="-2"/>
                <a:chExt cx="3352304" cy="612359"/>
              </a:xfrm>
            </p:grpSpPr>
            <p:grpSp>
              <p:nvGrpSpPr>
                <p:cNvPr id="195" name="Google Shape;195;p18"/>
                <p:cNvGrpSpPr/>
                <p:nvPr/>
              </p:nvGrpSpPr>
              <p:grpSpPr>
                <a:xfrm>
                  <a:off x="-2" y="-2"/>
                  <a:ext cx="1754100" cy="607230"/>
                  <a:chOff x="-1" y="-1"/>
                  <a:chExt cx="1754100" cy="607230"/>
                </a:xfrm>
              </p:grpSpPr>
              <p:sp>
                <p:nvSpPr>
                  <p:cNvPr id="196" name="Google Shape;196;p18"/>
                  <p:cNvSpPr/>
                  <p:nvPr/>
                </p:nvSpPr>
                <p:spPr>
                  <a:xfrm>
                    <a:off x="0" y="-1"/>
                    <a:ext cx="1754028" cy="607230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8345" y="0"/>
                        </a:lnTo>
                        <a:lnTo>
                          <a:pt x="21600" y="10800"/>
                        </a:lnTo>
                        <a:lnTo>
                          <a:pt x="18345" y="21600"/>
                        </a:lnTo>
                        <a:lnTo>
                          <a:pt x="0" y="21600"/>
                        </a:lnTo>
                        <a:lnTo>
                          <a:pt x="3255" y="10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7" name="Google Shape;197;p18"/>
                  <p:cNvSpPr txBox="1"/>
                  <p:nvPr/>
                </p:nvSpPr>
                <p:spPr>
                  <a:xfrm>
                    <a:off x="-1" y="161622"/>
                    <a:ext cx="1754100" cy="28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1325" lIns="21325" spcFirstLastPara="1" rIns="21325" wrap="square" tIns="213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200"/>
                      <a:buFont typeface="Calibri"/>
                      <a:buNone/>
                    </a:pPr>
                    <a:r>
                      <a:rPr b="0" i="0" lang="en-US" sz="12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INTRODUCTION</a:t>
                    </a:r>
                    <a:r>
                      <a:rPr b="0" i="0" lang="en-US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</a:t>
                    </a:r>
                    <a:endParaRPr/>
                  </a:p>
                </p:txBody>
              </p:sp>
            </p:grpSp>
            <p:grpSp>
              <p:nvGrpSpPr>
                <p:cNvPr id="198" name="Google Shape;198;p18"/>
                <p:cNvGrpSpPr/>
                <p:nvPr/>
              </p:nvGrpSpPr>
              <p:grpSpPr>
                <a:xfrm>
                  <a:off x="1598202" y="5127"/>
                  <a:ext cx="1754100" cy="607230"/>
                  <a:chOff x="-1" y="-1"/>
                  <a:chExt cx="1754100" cy="607230"/>
                </a:xfrm>
              </p:grpSpPr>
              <p:sp>
                <p:nvSpPr>
                  <p:cNvPr id="199" name="Google Shape;199;p18"/>
                  <p:cNvSpPr/>
                  <p:nvPr/>
                </p:nvSpPr>
                <p:spPr>
                  <a:xfrm>
                    <a:off x="0" y="-1"/>
                    <a:ext cx="1754028" cy="607230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8345" y="0"/>
                        </a:lnTo>
                        <a:lnTo>
                          <a:pt x="21600" y="10800"/>
                        </a:lnTo>
                        <a:lnTo>
                          <a:pt x="18345" y="21600"/>
                        </a:lnTo>
                        <a:lnTo>
                          <a:pt x="0" y="21600"/>
                        </a:lnTo>
                        <a:lnTo>
                          <a:pt x="3255" y="10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84438"/>
                  </a:solidFill>
                  <a:ln>
                    <a:noFill/>
                  </a:ln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" name="Google Shape;200;p18"/>
                  <p:cNvSpPr txBox="1"/>
                  <p:nvPr/>
                </p:nvSpPr>
                <p:spPr>
                  <a:xfrm>
                    <a:off x="-1" y="161622"/>
                    <a:ext cx="1754100" cy="28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1325" lIns="21325" spcFirstLastPara="1" rIns="21325" wrap="square" tIns="213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OVERVIEW</a:t>
                    </a:r>
                    <a:endParaRPr/>
                  </a:p>
                </p:txBody>
              </p:sp>
            </p:grpSp>
          </p:grpSp>
          <p:grpSp>
            <p:nvGrpSpPr>
              <p:cNvPr id="201" name="Google Shape;201;p18"/>
              <p:cNvGrpSpPr/>
              <p:nvPr/>
            </p:nvGrpSpPr>
            <p:grpSpPr>
              <a:xfrm>
                <a:off x="3176826" y="5127"/>
                <a:ext cx="1754100" cy="607230"/>
                <a:chOff x="-1" y="-1"/>
                <a:chExt cx="1754100" cy="607230"/>
              </a:xfrm>
            </p:grpSpPr>
            <p:sp>
              <p:nvSpPr>
                <p:cNvPr id="202" name="Google Shape;202;p18"/>
                <p:cNvSpPr/>
                <p:nvPr/>
              </p:nvSpPr>
              <p:spPr>
                <a:xfrm>
                  <a:off x="0" y="-1"/>
                  <a:ext cx="1754028" cy="60723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8345" y="0"/>
                      </a:lnTo>
                      <a:lnTo>
                        <a:pt x="21600" y="10800"/>
                      </a:lnTo>
                      <a:lnTo>
                        <a:pt x="18345" y="21600"/>
                      </a:lnTo>
                      <a:lnTo>
                        <a:pt x="0" y="21600"/>
                      </a:lnTo>
                      <a:lnTo>
                        <a:pt x="3255" y="10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203;p18"/>
                <p:cNvSpPr txBox="1"/>
                <p:nvPr/>
              </p:nvSpPr>
              <p:spPr>
                <a:xfrm>
                  <a:off x="-1" y="161622"/>
                  <a:ext cx="1754100" cy="28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1325" lIns="21325" spcFirstLastPara="1" rIns="21325" wrap="square" tIns="2132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lang="en-US" sz="16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FEATURES</a:t>
                  </a:r>
                  <a:endParaRPr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lang="en-US" sz="16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EXTRACTION</a:t>
                  </a:r>
                  <a:endParaRPr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4" name="Google Shape;204;p18"/>
              <p:cNvGrpSpPr/>
              <p:nvPr/>
            </p:nvGrpSpPr>
            <p:grpSpPr>
              <a:xfrm>
                <a:off x="4794608" y="5127"/>
                <a:ext cx="1754100" cy="607230"/>
                <a:chOff x="-1" y="-1"/>
                <a:chExt cx="1754100" cy="607230"/>
              </a:xfrm>
            </p:grpSpPr>
            <p:sp>
              <p:nvSpPr>
                <p:cNvPr id="205" name="Google Shape;205;p18"/>
                <p:cNvSpPr/>
                <p:nvPr/>
              </p:nvSpPr>
              <p:spPr>
                <a:xfrm>
                  <a:off x="0" y="-1"/>
                  <a:ext cx="1754028" cy="60723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8345" y="0"/>
                      </a:lnTo>
                      <a:lnTo>
                        <a:pt x="21600" y="10800"/>
                      </a:lnTo>
                      <a:lnTo>
                        <a:pt x="18345" y="21600"/>
                      </a:lnTo>
                      <a:lnTo>
                        <a:pt x="0" y="21600"/>
                      </a:lnTo>
                      <a:lnTo>
                        <a:pt x="3255" y="10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206;p18"/>
                <p:cNvSpPr txBox="1"/>
                <p:nvPr/>
              </p:nvSpPr>
              <p:spPr>
                <a:xfrm>
                  <a:off x="-1" y="161622"/>
                  <a:ext cx="1754100" cy="28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1325" lIns="21325" spcFirstLastPara="1" rIns="21325" wrap="square" tIns="2132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lang="en-US" sz="16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MODEL</a:t>
                  </a:r>
                  <a:endParaRPr/>
                </a:p>
              </p:txBody>
            </p:sp>
          </p:grpSp>
        </p:grpSp>
        <p:grpSp>
          <p:nvGrpSpPr>
            <p:cNvPr id="207" name="Google Shape;207;p18"/>
            <p:cNvGrpSpPr/>
            <p:nvPr/>
          </p:nvGrpSpPr>
          <p:grpSpPr>
            <a:xfrm>
              <a:off x="6373233" y="5127"/>
              <a:ext cx="1754100" cy="607230"/>
              <a:chOff x="-1" y="-1"/>
              <a:chExt cx="1754100" cy="607230"/>
            </a:xfrm>
          </p:grpSpPr>
          <p:sp>
            <p:nvSpPr>
              <p:cNvPr id="208" name="Google Shape;208;p18"/>
              <p:cNvSpPr/>
              <p:nvPr/>
            </p:nvSpPr>
            <p:spPr>
              <a:xfrm>
                <a:off x="0" y="-1"/>
                <a:ext cx="1754028" cy="60723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18345" y="0"/>
                    </a:lnTo>
                    <a:lnTo>
                      <a:pt x="21600" y="10800"/>
                    </a:lnTo>
                    <a:lnTo>
                      <a:pt x="18345" y="21600"/>
                    </a:lnTo>
                    <a:lnTo>
                      <a:pt x="0" y="21600"/>
                    </a:lnTo>
                    <a:lnTo>
                      <a:pt x="3255" y="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8"/>
              <p:cNvSpPr txBox="1"/>
              <p:nvPr/>
            </p:nvSpPr>
            <p:spPr>
              <a:xfrm>
                <a:off x="-1" y="161622"/>
                <a:ext cx="1754100" cy="28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1325" lIns="21325" spcFirstLastPara="1" rIns="21325" wrap="square" tIns="21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lang="en-US"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EVALUATION</a:t>
                </a:r>
                <a:endParaRPr/>
              </a:p>
            </p:txBody>
          </p:sp>
        </p:grpSp>
        <p:grpSp>
          <p:nvGrpSpPr>
            <p:cNvPr id="210" name="Google Shape;210;p18"/>
            <p:cNvGrpSpPr/>
            <p:nvPr/>
          </p:nvGrpSpPr>
          <p:grpSpPr>
            <a:xfrm>
              <a:off x="7991016" y="5127"/>
              <a:ext cx="1754100" cy="607230"/>
              <a:chOff x="-1" y="-1"/>
              <a:chExt cx="1754100" cy="607230"/>
            </a:xfrm>
          </p:grpSpPr>
          <p:sp>
            <p:nvSpPr>
              <p:cNvPr id="211" name="Google Shape;211;p18"/>
              <p:cNvSpPr/>
              <p:nvPr/>
            </p:nvSpPr>
            <p:spPr>
              <a:xfrm>
                <a:off x="0" y="-1"/>
                <a:ext cx="1754028" cy="60723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18345" y="0"/>
                    </a:lnTo>
                    <a:lnTo>
                      <a:pt x="21600" y="10800"/>
                    </a:lnTo>
                    <a:lnTo>
                      <a:pt x="18345" y="21600"/>
                    </a:lnTo>
                    <a:lnTo>
                      <a:pt x="0" y="21600"/>
                    </a:lnTo>
                    <a:lnTo>
                      <a:pt x="3255" y="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8"/>
              <p:cNvSpPr txBox="1"/>
              <p:nvPr/>
            </p:nvSpPr>
            <p:spPr>
              <a:xfrm>
                <a:off x="-1" y="161622"/>
                <a:ext cx="1754100" cy="28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1325" lIns="21325" spcFirstLastPara="1" rIns="21325" wrap="square" tIns="21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lang="en-US"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TEST</a:t>
                </a:r>
                <a:endParaRPr/>
              </a:p>
            </p:txBody>
          </p:sp>
        </p:grpSp>
      </p:grpSp>
      <p:pic>
        <p:nvPicPr>
          <p:cNvPr id="213" name="Google Shape;2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363" y="1737350"/>
            <a:ext cx="10606226" cy="45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84438"/>
              </a:buClr>
              <a:buSzPts val="4800"/>
              <a:buFont typeface="Impact"/>
              <a:buNone/>
            </a:pPr>
            <a:r>
              <a:rPr lang="en-US">
                <a:solidFill>
                  <a:srgbClr val="E84438"/>
                </a:solidFill>
                <a:latin typeface="Impact"/>
                <a:ea typeface="Impact"/>
                <a:cs typeface="Impact"/>
                <a:sym typeface="Impact"/>
              </a:rPr>
              <a:t>FEATURES EXTRACTION </a:t>
            </a:r>
            <a:r>
              <a:rPr lang="en-US" sz="2800">
                <a:solidFill>
                  <a:srgbClr val="303030"/>
                </a:solidFill>
              </a:rPr>
              <a:t>VGG16 model</a:t>
            </a:r>
            <a:endParaRPr/>
          </a:p>
        </p:txBody>
      </p:sp>
      <p:grpSp>
        <p:nvGrpSpPr>
          <p:cNvPr id="219" name="Google Shape;219;p19"/>
          <p:cNvGrpSpPr/>
          <p:nvPr/>
        </p:nvGrpSpPr>
        <p:grpSpPr>
          <a:xfrm>
            <a:off x="1253956" y="286598"/>
            <a:ext cx="9745118" cy="612361"/>
            <a:chOff x="-2" y="-4"/>
            <a:chExt cx="9745118" cy="612361"/>
          </a:xfrm>
        </p:grpSpPr>
        <p:grpSp>
          <p:nvGrpSpPr>
            <p:cNvPr id="220" name="Google Shape;220;p19"/>
            <p:cNvGrpSpPr/>
            <p:nvPr/>
          </p:nvGrpSpPr>
          <p:grpSpPr>
            <a:xfrm>
              <a:off x="-2" y="-4"/>
              <a:ext cx="6548710" cy="612360"/>
              <a:chOff x="-2" y="-3"/>
              <a:chExt cx="6548710" cy="612360"/>
            </a:xfrm>
          </p:grpSpPr>
          <p:grpSp>
            <p:nvGrpSpPr>
              <p:cNvPr id="221" name="Google Shape;221;p19"/>
              <p:cNvGrpSpPr/>
              <p:nvPr/>
            </p:nvGrpSpPr>
            <p:grpSpPr>
              <a:xfrm>
                <a:off x="-2" y="-3"/>
                <a:ext cx="3352304" cy="612359"/>
                <a:chOff x="-2" y="-2"/>
                <a:chExt cx="3352304" cy="612359"/>
              </a:xfrm>
            </p:grpSpPr>
            <p:grpSp>
              <p:nvGrpSpPr>
                <p:cNvPr id="222" name="Google Shape;222;p19"/>
                <p:cNvGrpSpPr/>
                <p:nvPr/>
              </p:nvGrpSpPr>
              <p:grpSpPr>
                <a:xfrm>
                  <a:off x="-2" y="-2"/>
                  <a:ext cx="1754100" cy="607230"/>
                  <a:chOff x="-1" y="-1"/>
                  <a:chExt cx="1754100" cy="607230"/>
                </a:xfrm>
              </p:grpSpPr>
              <p:sp>
                <p:nvSpPr>
                  <p:cNvPr id="223" name="Google Shape;223;p19"/>
                  <p:cNvSpPr/>
                  <p:nvPr/>
                </p:nvSpPr>
                <p:spPr>
                  <a:xfrm>
                    <a:off x="0" y="-1"/>
                    <a:ext cx="1754028" cy="607230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8345" y="0"/>
                        </a:lnTo>
                        <a:lnTo>
                          <a:pt x="21600" y="10800"/>
                        </a:lnTo>
                        <a:lnTo>
                          <a:pt x="18345" y="21600"/>
                        </a:lnTo>
                        <a:lnTo>
                          <a:pt x="0" y="21600"/>
                        </a:lnTo>
                        <a:lnTo>
                          <a:pt x="3255" y="10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84438"/>
                  </a:solidFill>
                  <a:ln>
                    <a:noFill/>
                  </a:ln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4" name="Google Shape;224;p19"/>
                  <p:cNvSpPr txBox="1"/>
                  <p:nvPr/>
                </p:nvSpPr>
                <p:spPr>
                  <a:xfrm>
                    <a:off x="-1" y="161622"/>
                    <a:ext cx="1754100" cy="28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1325" lIns="21325" spcFirstLastPara="1" rIns="21325" wrap="square" tIns="213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200"/>
                      <a:buFont typeface="Calibri"/>
                      <a:buNone/>
                    </a:pPr>
                    <a:r>
                      <a:rPr b="0" i="0" lang="en-US" sz="12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INTRODUCTION</a:t>
                    </a:r>
                    <a:r>
                      <a:rPr b="0" i="0" lang="en-US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</a:t>
                    </a:r>
                    <a:endParaRPr/>
                  </a:p>
                </p:txBody>
              </p:sp>
            </p:grpSp>
            <p:grpSp>
              <p:nvGrpSpPr>
                <p:cNvPr id="225" name="Google Shape;225;p19"/>
                <p:cNvGrpSpPr/>
                <p:nvPr/>
              </p:nvGrpSpPr>
              <p:grpSpPr>
                <a:xfrm>
                  <a:off x="1598202" y="5127"/>
                  <a:ext cx="1754100" cy="607230"/>
                  <a:chOff x="-1" y="-1"/>
                  <a:chExt cx="1754100" cy="607230"/>
                </a:xfrm>
              </p:grpSpPr>
              <p:sp>
                <p:nvSpPr>
                  <p:cNvPr id="226" name="Google Shape;226;p19"/>
                  <p:cNvSpPr/>
                  <p:nvPr/>
                </p:nvSpPr>
                <p:spPr>
                  <a:xfrm>
                    <a:off x="0" y="-1"/>
                    <a:ext cx="1754028" cy="607230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8345" y="0"/>
                        </a:lnTo>
                        <a:lnTo>
                          <a:pt x="21600" y="10800"/>
                        </a:lnTo>
                        <a:lnTo>
                          <a:pt x="18345" y="21600"/>
                        </a:lnTo>
                        <a:lnTo>
                          <a:pt x="0" y="21600"/>
                        </a:lnTo>
                        <a:lnTo>
                          <a:pt x="3255" y="10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>
                    <a:noFill/>
                  </a:ln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7" name="Google Shape;227;p19"/>
                  <p:cNvSpPr txBox="1"/>
                  <p:nvPr/>
                </p:nvSpPr>
                <p:spPr>
                  <a:xfrm>
                    <a:off x="-1" y="161622"/>
                    <a:ext cx="1754100" cy="28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1325" lIns="21325" spcFirstLastPara="1" rIns="21325" wrap="square" tIns="213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rPr b="0" i="0" lang="en-US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HOW IT WORKS</a:t>
                    </a:r>
                    <a:endParaRPr/>
                  </a:p>
                </p:txBody>
              </p:sp>
            </p:grpSp>
          </p:grpSp>
          <p:grpSp>
            <p:nvGrpSpPr>
              <p:cNvPr id="228" name="Google Shape;228;p19"/>
              <p:cNvGrpSpPr/>
              <p:nvPr/>
            </p:nvGrpSpPr>
            <p:grpSpPr>
              <a:xfrm>
                <a:off x="3176826" y="5127"/>
                <a:ext cx="1754100" cy="607230"/>
                <a:chOff x="-1" y="-1"/>
                <a:chExt cx="1754100" cy="607230"/>
              </a:xfrm>
            </p:grpSpPr>
            <p:sp>
              <p:nvSpPr>
                <p:cNvPr id="229" name="Google Shape;229;p19"/>
                <p:cNvSpPr/>
                <p:nvPr/>
              </p:nvSpPr>
              <p:spPr>
                <a:xfrm>
                  <a:off x="0" y="-1"/>
                  <a:ext cx="1754028" cy="60723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8345" y="0"/>
                      </a:lnTo>
                      <a:lnTo>
                        <a:pt x="21600" y="10800"/>
                      </a:lnTo>
                      <a:lnTo>
                        <a:pt x="18345" y="21600"/>
                      </a:lnTo>
                      <a:lnTo>
                        <a:pt x="0" y="21600"/>
                      </a:lnTo>
                      <a:lnTo>
                        <a:pt x="3255" y="10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19"/>
                <p:cNvSpPr txBox="1"/>
                <p:nvPr/>
              </p:nvSpPr>
              <p:spPr>
                <a:xfrm>
                  <a:off x="-1" y="161622"/>
                  <a:ext cx="1754100" cy="28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1325" lIns="21325" spcFirstLastPara="1" rIns="21325" wrap="square" tIns="2132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b="0" i="0" lang="en-US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MEDIA FORMATS</a:t>
                  </a:r>
                  <a:endParaRPr/>
                </a:p>
              </p:txBody>
            </p:sp>
          </p:grpSp>
          <p:grpSp>
            <p:nvGrpSpPr>
              <p:cNvPr id="231" name="Google Shape;231;p19"/>
              <p:cNvGrpSpPr/>
              <p:nvPr/>
            </p:nvGrpSpPr>
            <p:grpSpPr>
              <a:xfrm>
                <a:off x="4794608" y="5127"/>
                <a:ext cx="1754100" cy="607230"/>
                <a:chOff x="-1" y="-1"/>
                <a:chExt cx="1754100" cy="607230"/>
              </a:xfrm>
            </p:grpSpPr>
            <p:sp>
              <p:nvSpPr>
                <p:cNvPr id="232" name="Google Shape;232;p19"/>
                <p:cNvSpPr/>
                <p:nvPr/>
              </p:nvSpPr>
              <p:spPr>
                <a:xfrm>
                  <a:off x="0" y="-1"/>
                  <a:ext cx="1754028" cy="60723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8345" y="0"/>
                      </a:lnTo>
                      <a:lnTo>
                        <a:pt x="21600" y="10800"/>
                      </a:lnTo>
                      <a:lnTo>
                        <a:pt x="18345" y="21600"/>
                      </a:lnTo>
                      <a:lnTo>
                        <a:pt x="0" y="21600"/>
                      </a:lnTo>
                      <a:lnTo>
                        <a:pt x="3255" y="10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19"/>
                <p:cNvSpPr txBox="1"/>
                <p:nvPr/>
              </p:nvSpPr>
              <p:spPr>
                <a:xfrm>
                  <a:off x="-1" y="161622"/>
                  <a:ext cx="1754100" cy="28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1325" lIns="21325" spcFirstLastPara="1" rIns="21325" wrap="square" tIns="2132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b="0" i="0" lang="en-US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MPD</a:t>
                  </a:r>
                  <a:endParaRPr/>
                </a:p>
              </p:txBody>
            </p:sp>
          </p:grpSp>
        </p:grpSp>
        <p:grpSp>
          <p:nvGrpSpPr>
            <p:cNvPr id="234" name="Google Shape;234;p19"/>
            <p:cNvGrpSpPr/>
            <p:nvPr/>
          </p:nvGrpSpPr>
          <p:grpSpPr>
            <a:xfrm>
              <a:off x="6373233" y="5127"/>
              <a:ext cx="1754100" cy="607230"/>
              <a:chOff x="-1" y="-1"/>
              <a:chExt cx="1754100" cy="607230"/>
            </a:xfrm>
          </p:grpSpPr>
          <p:sp>
            <p:nvSpPr>
              <p:cNvPr id="235" name="Google Shape;235;p19"/>
              <p:cNvSpPr/>
              <p:nvPr/>
            </p:nvSpPr>
            <p:spPr>
              <a:xfrm>
                <a:off x="0" y="-1"/>
                <a:ext cx="1754028" cy="60723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18345" y="0"/>
                    </a:lnTo>
                    <a:lnTo>
                      <a:pt x="21600" y="10800"/>
                    </a:lnTo>
                    <a:lnTo>
                      <a:pt x="18345" y="21600"/>
                    </a:lnTo>
                    <a:lnTo>
                      <a:pt x="0" y="21600"/>
                    </a:lnTo>
                    <a:lnTo>
                      <a:pt x="3255" y="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9"/>
              <p:cNvSpPr txBox="1"/>
              <p:nvPr/>
            </p:nvSpPr>
            <p:spPr>
              <a:xfrm>
                <a:off x="-1" y="161622"/>
                <a:ext cx="1754100" cy="28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1325" lIns="21325" spcFirstLastPara="1" rIns="21325" wrap="square" tIns="21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PROFILES</a:t>
                </a:r>
                <a:endParaRPr/>
              </a:p>
            </p:txBody>
          </p:sp>
        </p:grpSp>
        <p:grpSp>
          <p:nvGrpSpPr>
            <p:cNvPr id="237" name="Google Shape;237;p19"/>
            <p:cNvGrpSpPr/>
            <p:nvPr/>
          </p:nvGrpSpPr>
          <p:grpSpPr>
            <a:xfrm>
              <a:off x="7991016" y="5127"/>
              <a:ext cx="1754100" cy="607230"/>
              <a:chOff x="-1" y="-1"/>
              <a:chExt cx="1754100" cy="607230"/>
            </a:xfrm>
          </p:grpSpPr>
          <p:sp>
            <p:nvSpPr>
              <p:cNvPr id="238" name="Google Shape;238;p19"/>
              <p:cNvSpPr/>
              <p:nvPr/>
            </p:nvSpPr>
            <p:spPr>
              <a:xfrm>
                <a:off x="0" y="-1"/>
                <a:ext cx="1754028" cy="60723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18345" y="0"/>
                    </a:lnTo>
                    <a:lnTo>
                      <a:pt x="21600" y="10800"/>
                    </a:lnTo>
                    <a:lnTo>
                      <a:pt x="18345" y="21600"/>
                    </a:lnTo>
                    <a:lnTo>
                      <a:pt x="0" y="21600"/>
                    </a:lnTo>
                    <a:lnTo>
                      <a:pt x="3255" y="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9"/>
              <p:cNvSpPr txBox="1"/>
              <p:nvPr/>
            </p:nvSpPr>
            <p:spPr>
              <a:xfrm>
                <a:off x="-1" y="161622"/>
                <a:ext cx="1754100" cy="28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1325" lIns="21325" spcFirstLastPara="1" rIns="21325" wrap="square" tIns="21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LIBRARIES</a:t>
                </a:r>
                <a:endParaRPr/>
              </a:p>
            </p:txBody>
          </p:sp>
        </p:grpSp>
      </p:grpSp>
      <p:grpSp>
        <p:nvGrpSpPr>
          <p:cNvPr id="240" name="Google Shape;240;p19"/>
          <p:cNvGrpSpPr/>
          <p:nvPr/>
        </p:nvGrpSpPr>
        <p:grpSpPr>
          <a:xfrm>
            <a:off x="1253956" y="286598"/>
            <a:ext cx="9745118" cy="612361"/>
            <a:chOff x="-2" y="-4"/>
            <a:chExt cx="9745118" cy="612361"/>
          </a:xfrm>
        </p:grpSpPr>
        <p:grpSp>
          <p:nvGrpSpPr>
            <p:cNvPr id="241" name="Google Shape;241;p19"/>
            <p:cNvGrpSpPr/>
            <p:nvPr/>
          </p:nvGrpSpPr>
          <p:grpSpPr>
            <a:xfrm>
              <a:off x="-2" y="-4"/>
              <a:ext cx="6548710" cy="612360"/>
              <a:chOff x="-2" y="-3"/>
              <a:chExt cx="6548710" cy="612360"/>
            </a:xfrm>
          </p:grpSpPr>
          <p:grpSp>
            <p:nvGrpSpPr>
              <p:cNvPr id="242" name="Google Shape;242;p19"/>
              <p:cNvGrpSpPr/>
              <p:nvPr/>
            </p:nvGrpSpPr>
            <p:grpSpPr>
              <a:xfrm>
                <a:off x="-2" y="-3"/>
                <a:ext cx="3352304" cy="612359"/>
                <a:chOff x="-2" y="-2"/>
                <a:chExt cx="3352304" cy="612359"/>
              </a:xfrm>
            </p:grpSpPr>
            <p:grpSp>
              <p:nvGrpSpPr>
                <p:cNvPr id="243" name="Google Shape;243;p19"/>
                <p:cNvGrpSpPr/>
                <p:nvPr/>
              </p:nvGrpSpPr>
              <p:grpSpPr>
                <a:xfrm>
                  <a:off x="-2" y="-2"/>
                  <a:ext cx="1754100" cy="607230"/>
                  <a:chOff x="-1" y="-1"/>
                  <a:chExt cx="1754100" cy="607230"/>
                </a:xfrm>
              </p:grpSpPr>
              <p:sp>
                <p:nvSpPr>
                  <p:cNvPr id="244" name="Google Shape;244;p19"/>
                  <p:cNvSpPr/>
                  <p:nvPr/>
                </p:nvSpPr>
                <p:spPr>
                  <a:xfrm>
                    <a:off x="0" y="-1"/>
                    <a:ext cx="1754028" cy="607230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8345" y="0"/>
                        </a:lnTo>
                        <a:lnTo>
                          <a:pt x="21600" y="10800"/>
                        </a:lnTo>
                        <a:lnTo>
                          <a:pt x="18345" y="21600"/>
                        </a:lnTo>
                        <a:lnTo>
                          <a:pt x="0" y="21600"/>
                        </a:lnTo>
                        <a:lnTo>
                          <a:pt x="3255" y="10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5" name="Google Shape;245;p19"/>
                  <p:cNvSpPr txBox="1"/>
                  <p:nvPr/>
                </p:nvSpPr>
                <p:spPr>
                  <a:xfrm>
                    <a:off x="-1" y="161622"/>
                    <a:ext cx="1754100" cy="28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1325" lIns="21325" spcFirstLastPara="1" rIns="21325" wrap="square" tIns="213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200"/>
                      <a:buFont typeface="Calibri"/>
                      <a:buNone/>
                    </a:pPr>
                    <a:r>
                      <a:rPr b="0" i="0" lang="en-US" sz="12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INTRODUCTION</a:t>
                    </a:r>
                    <a:r>
                      <a:rPr b="0" i="0" lang="en-US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</a:t>
                    </a:r>
                    <a:endParaRPr/>
                  </a:p>
                </p:txBody>
              </p:sp>
            </p:grpSp>
            <p:grpSp>
              <p:nvGrpSpPr>
                <p:cNvPr id="246" name="Google Shape;246;p19"/>
                <p:cNvGrpSpPr/>
                <p:nvPr/>
              </p:nvGrpSpPr>
              <p:grpSpPr>
                <a:xfrm>
                  <a:off x="1598202" y="5127"/>
                  <a:ext cx="1754100" cy="607230"/>
                  <a:chOff x="-1" y="-1"/>
                  <a:chExt cx="1754100" cy="607230"/>
                </a:xfrm>
              </p:grpSpPr>
              <p:sp>
                <p:nvSpPr>
                  <p:cNvPr id="247" name="Google Shape;247;p19"/>
                  <p:cNvSpPr/>
                  <p:nvPr/>
                </p:nvSpPr>
                <p:spPr>
                  <a:xfrm>
                    <a:off x="0" y="-1"/>
                    <a:ext cx="1754028" cy="607230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8345" y="0"/>
                        </a:lnTo>
                        <a:lnTo>
                          <a:pt x="21600" y="10800"/>
                        </a:lnTo>
                        <a:lnTo>
                          <a:pt x="18345" y="21600"/>
                        </a:lnTo>
                        <a:lnTo>
                          <a:pt x="0" y="21600"/>
                        </a:lnTo>
                        <a:lnTo>
                          <a:pt x="3255" y="10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248;p19"/>
                  <p:cNvSpPr txBox="1"/>
                  <p:nvPr/>
                </p:nvSpPr>
                <p:spPr>
                  <a:xfrm>
                    <a:off x="-1" y="161622"/>
                    <a:ext cx="1754100" cy="28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1325" lIns="21325" spcFirstLastPara="1" rIns="21325" wrap="square" tIns="213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OVERVIEW</a:t>
                    </a:r>
                    <a:endParaRPr/>
                  </a:p>
                </p:txBody>
              </p:sp>
            </p:grpSp>
          </p:grpSp>
          <p:grpSp>
            <p:nvGrpSpPr>
              <p:cNvPr id="249" name="Google Shape;249;p19"/>
              <p:cNvGrpSpPr/>
              <p:nvPr/>
            </p:nvGrpSpPr>
            <p:grpSpPr>
              <a:xfrm>
                <a:off x="3176826" y="5127"/>
                <a:ext cx="1754100" cy="607230"/>
                <a:chOff x="-1" y="-1"/>
                <a:chExt cx="1754100" cy="607230"/>
              </a:xfrm>
            </p:grpSpPr>
            <p:sp>
              <p:nvSpPr>
                <p:cNvPr id="250" name="Google Shape;250;p19"/>
                <p:cNvSpPr/>
                <p:nvPr/>
              </p:nvSpPr>
              <p:spPr>
                <a:xfrm>
                  <a:off x="0" y="-1"/>
                  <a:ext cx="1754028" cy="60723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8345" y="0"/>
                      </a:lnTo>
                      <a:lnTo>
                        <a:pt x="21600" y="10800"/>
                      </a:lnTo>
                      <a:lnTo>
                        <a:pt x="18345" y="21600"/>
                      </a:lnTo>
                      <a:lnTo>
                        <a:pt x="0" y="21600"/>
                      </a:lnTo>
                      <a:lnTo>
                        <a:pt x="3255" y="10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4438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19"/>
                <p:cNvSpPr txBox="1"/>
                <p:nvPr/>
              </p:nvSpPr>
              <p:spPr>
                <a:xfrm>
                  <a:off x="-1" y="161622"/>
                  <a:ext cx="1754100" cy="28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1325" lIns="21325" spcFirstLastPara="1" rIns="21325" wrap="square" tIns="2132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lang="en-US" sz="16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FEATURES</a:t>
                  </a:r>
                  <a:endParaRPr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lang="en-US" sz="16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EXTRACTION</a:t>
                  </a:r>
                  <a:endParaRPr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252;p19"/>
              <p:cNvGrpSpPr/>
              <p:nvPr/>
            </p:nvGrpSpPr>
            <p:grpSpPr>
              <a:xfrm>
                <a:off x="4794608" y="5127"/>
                <a:ext cx="1754100" cy="607230"/>
                <a:chOff x="-1" y="-1"/>
                <a:chExt cx="1754100" cy="607230"/>
              </a:xfrm>
            </p:grpSpPr>
            <p:sp>
              <p:nvSpPr>
                <p:cNvPr id="253" name="Google Shape;253;p19"/>
                <p:cNvSpPr/>
                <p:nvPr/>
              </p:nvSpPr>
              <p:spPr>
                <a:xfrm>
                  <a:off x="0" y="-1"/>
                  <a:ext cx="1754028" cy="60723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8345" y="0"/>
                      </a:lnTo>
                      <a:lnTo>
                        <a:pt x="21600" y="10800"/>
                      </a:lnTo>
                      <a:lnTo>
                        <a:pt x="18345" y="21600"/>
                      </a:lnTo>
                      <a:lnTo>
                        <a:pt x="0" y="21600"/>
                      </a:lnTo>
                      <a:lnTo>
                        <a:pt x="3255" y="10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19"/>
                <p:cNvSpPr txBox="1"/>
                <p:nvPr/>
              </p:nvSpPr>
              <p:spPr>
                <a:xfrm>
                  <a:off x="-1" y="161622"/>
                  <a:ext cx="1754100" cy="28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1325" lIns="21325" spcFirstLastPara="1" rIns="21325" wrap="square" tIns="2132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lang="en-US" sz="16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MODEL</a:t>
                  </a:r>
                  <a:endParaRPr/>
                </a:p>
              </p:txBody>
            </p:sp>
          </p:grpSp>
        </p:grpSp>
        <p:grpSp>
          <p:nvGrpSpPr>
            <p:cNvPr id="255" name="Google Shape;255;p19"/>
            <p:cNvGrpSpPr/>
            <p:nvPr/>
          </p:nvGrpSpPr>
          <p:grpSpPr>
            <a:xfrm>
              <a:off x="6373233" y="5127"/>
              <a:ext cx="1754100" cy="607230"/>
              <a:chOff x="-1" y="-1"/>
              <a:chExt cx="1754100" cy="60723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0" y="-1"/>
                <a:ext cx="1754028" cy="60723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18345" y="0"/>
                    </a:lnTo>
                    <a:lnTo>
                      <a:pt x="21600" y="10800"/>
                    </a:lnTo>
                    <a:lnTo>
                      <a:pt x="18345" y="21600"/>
                    </a:lnTo>
                    <a:lnTo>
                      <a:pt x="0" y="21600"/>
                    </a:lnTo>
                    <a:lnTo>
                      <a:pt x="3255" y="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9"/>
              <p:cNvSpPr txBox="1"/>
              <p:nvPr/>
            </p:nvSpPr>
            <p:spPr>
              <a:xfrm>
                <a:off x="-1" y="161622"/>
                <a:ext cx="1754100" cy="28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1325" lIns="21325" spcFirstLastPara="1" rIns="21325" wrap="square" tIns="21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lang="en-US"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EVALUATION</a:t>
                </a:r>
                <a:endParaRPr/>
              </a:p>
            </p:txBody>
          </p:sp>
        </p:grpSp>
        <p:grpSp>
          <p:nvGrpSpPr>
            <p:cNvPr id="258" name="Google Shape;258;p19"/>
            <p:cNvGrpSpPr/>
            <p:nvPr/>
          </p:nvGrpSpPr>
          <p:grpSpPr>
            <a:xfrm>
              <a:off x="7991016" y="5127"/>
              <a:ext cx="1754100" cy="607230"/>
              <a:chOff x="-1" y="-1"/>
              <a:chExt cx="1754100" cy="607230"/>
            </a:xfrm>
          </p:grpSpPr>
          <p:sp>
            <p:nvSpPr>
              <p:cNvPr id="259" name="Google Shape;259;p19"/>
              <p:cNvSpPr/>
              <p:nvPr/>
            </p:nvSpPr>
            <p:spPr>
              <a:xfrm>
                <a:off x="0" y="-1"/>
                <a:ext cx="1754028" cy="60723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18345" y="0"/>
                    </a:lnTo>
                    <a:lnTo>
                      <a:pt x="21600" y="10800"/>
                    </a:lnTo>
                    <a:lnTo>
                      <a:pt x="18345" y="21600"/>
                    </a:lnTo>
                    <a:lnTo>
                      <a:pt x="0" y="21600"/>
                    </a:lnTo>
                    <a:lnTo>
                      <a:pt x="3255" y="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9"/>
              <p:cNvSpPr txBox="1"/>
              <p:nvPr/>
            </p:nvSpPr>
            <p:spPr>
              <a:xfrm>
                <a:off x="-1" y="161622"/>
                <a:ext cx="1754100" cy="28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1325" lIns="21325" spcFirstLastPara="1" rIns="21325" wrap="square" tIns="21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lang="en-US"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TEST</a:t>
                </a:r>
                <a:endParaRPr/>
              </a:p>
            </p:txBody>
          </p:sp>
        </p:grpSp>
      </p:grpSp>
      <p:pic>
        <p:nvPicPr>
          <p:cNvPr id="261" name="Google Shape;261;p19"/>
          <p:cNvPicPr preferRelativeResize="0"/>
          <p:nvPr/>
        </p:nvPicPr>
        <p:blipFill rotWithShape="1">
          <a:blip r:embed="rId3">
            <a:alphaModFix/>
          </a:blip>
          <a:srcRect b="0" l="27783" r="57198" t="0"/>
          <a:stretch/>
        </p:blipFill>
        <p:spPr>
          <a:xfrm rot="5400000">
            <a:off x="8684200" y="1684413"/>
            <a:ext cx="1174925" cy="21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9"/>
          <p:cNvPicPr preferRelativeResize="0"/>
          <p:nvPr/>
        </p:nvPicPr>
        <p:blipFill rotWithShape="1">
          <a:blip r:embed="rId3">
            <a:alphaModFix/>
          </a:blip>
          <a:srcRect b="0" l="84247" r="0" t="0"/>
          <a:stretch/>
        </p:blipFill>
        <p:spPr>
          <a:xfrm rot="5400000">
            <a:off x="1836725" y="3993238"/>
            <a:ext cx="1218425" cy="21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9"/>
          <p:cNvPicPr preferRelativeResize="0"/>
          <p:nvPr/>
        </p:nvPicPr>
        <p:blipFill rotWithShape="1">
          <a:blip r:embed="rId3">
            <a:alphaModFix/>
          </a:blip>
          <a:srcRect b="0" l="0" r="89509" t="0"/>
          <a:stretch/>
        </p:blipFill>
        <p:spPr>
          <a:xfrm rot="5400000">
            <a:off x="1724975" y="1556275"/>
            <a:ext cx="917600" cy="24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9"/>
          <p:cNvPicPr preferRelativeResize="0"/>
          <p:nvPr/>
        </p:nvPicPr>
        <p:blipFill rotWithShape="1">
          <a:blip r:embed="rId3">
            <a:alphaModFix/>
          </a:blip>
          <a:srcRect b="0" l="14560" r="75808" t="0"/>
          <a:stretch/>
        </p:blipFill>
        <p:spPr>
          <a:xfrm rot="5400000">
            <a:off x="5351562" y="1479700"/>
            <a:ext cx="880451" cy="25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9"/>
          <p:cNvPicPr preferRelativeResize="0"/>
          <p:nvPr/>
        </p:nvPicPr>
        <p:blipFill rotWithShape="1">
          <a:blip r:embed="rId3">
            <a:alphaModFix/>
          </a:blip>
          <a:srcRect b="0" l="46675" r="38361" t="0"/>
          <a:stretch/>
        </p:blipFill>
        <p:spPr>
          <a:xfrm rot="5400000">
            <a:off x="8814375" y="3993225"/>
            <a:ext cx="1157325" cy="21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9"/>
          <p:cNvPicPr preferRelativeResize="0"/>
          <p:nvPr/>
        </p:nvPicPr>
        <p:blipFill rotWithShape="1">
          <a:blip r:embed="rId3">
            <a:alphaModFix/>
          </a:blip>
          <a:srcRect b="0" l="65531" r="19773" t="0"/>
          <a:stretch/>
        </p:blipFill>
        <p:spPr>
          <a:xfrm rot="5400000">
            <a:off x="5295113" y="3993225"/>
            <a:ext cx="1136600" cy="2145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19"/>
          <p:cNvCxnSpPr>
            <a:stCxn id="263" idx="0"/>
            <a:endCxn id="264" idx="2"/>
          </p:cNvCxnSpPr>
          <p:nvPr/>
        </p:nvCxnSpPr>
        <p:spPr>
          <a:xfrm>
            <a:off x="3397075" y="2769575"/>
            <a:ext cx="1104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8" name="Google Shape;268;p19"/>
          <p:cNvCxnSpPr/>
          <p:nvPr/>
        </p:nvCxnSpPr>
        <p:spPr>
          <a:xfrm>
            <a:off x="7081675" y="2769575"/>
            <a:ext cx="1104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9" name="Google Shape;269;p19"/>
          <p:cNvCxnSpPr/>
          <p:nvPr/>
        </p:nvCxnSpPr>
        <p:spPr>
          <a:xfrm>
            <a:off x="3685675" y="5066063"/>
            <a:ext cx="1104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70" name="Google Shape;270;p19"/>
          <p:cNvCxnSpPr/>
          <p:nvPr/>
        </p:nvCxnSpPr>
        <p:spPr>
          <a:xfrm>
            <a:off x="7215312" y="5066050"/>
            <a:ext cx="1104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71" name="Google Shape;271;p19"/>
          <p:cNvSpPr txBox="1"/>
          <p:nvPr/>
        </p:nvSpPr>
        <p:spPr>
          <a:xfrm>
            <a:off x="3518775" y="2854863"/>
            <a:ext cx="110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pooling</a:t>
            </a:r>
            <a:endParaRPr/>
          </a:p>
        </p:txBody>
      </p:sp>
      <p:sp>
        <p:nvSpPr>
          <p:cNvPr id="272" name="Google Shape;272;p19"/>
          <p:cNvSpPr txBox="1"/>
          <p:nvPr/>
        </p:nvSpPr>
        <p:spPr>
          <a:xfrm>
            <a:off x="7145550" y="2854850"/>
            <a:ext cx="110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pooling</a:t>
            </a:r>
            <a:endParaRPr/>
          </a:p>
        </p:txBody>
      </p:sp>
      <p:cxnSp>
        <p:nvCxnSpPr>
          <p:cNvPr id="273" name="Google Shape;273;p19"/>
          <p:cNvCxnSpPr/>
          <p:nvPr/>
        </p:nvCxnSpPr>
        <p:spPr>
          <a:xfrm rot="10800000">
            <a:off x="9578200" y="3509350"/>
            <a:ext cx="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74" name="Google Shape;274;p19"/>
          <p:cNvSpPr txBox="1"/>
          <p:nvPr/>
        </p:nvSpPr>
        <p:spPr>
          <a:xfrm>
            <a:off x="9756175" y="3689200"/>
            <a:ext cx="110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pooling</a:t>
            </a:r>
            <a:endParaRPr/>
          </a:p>
        </p:txBody>
      </p:sp>
      <p:sp>
        <p:nvSpPr>
          <p:cNvPr id="275" name="Google Shape;275;p19"/>
          <p:cNvSpPr txBox="1"/>
          <p:nvPr/>
        </p:nvSpPr>
        <p:spPr>
          <a:xfrm>
            <a:off x="7215300" y="5195325"/>
            <a:ext cx="110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pooling</a:t>
            </a:r>
            <a:endParaRPr/>
          </a:p>
        </p:txBody>
      </p:sp>
      <p:sp>
        <p:nvSpPr>
          <p:cNvPr id="276" name="Google Shape;276;p19"/>
          <p:cNvSpPr txBox="1"/>
          <p:nvPr/>
        </p:nvSpPr>
        <p:spPr>
          <a:xfrm>
            <a:off x="3685675" y="5195325"/>
            <a:ext cx="110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pooling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84438"/>
              </a:buClr>
              <a:buSzPts val="4800"/>
              <a:buFont typeface="Impact"/>
              <a:buNone/>
            </a:pPr>
            <a:r>
              <a:rPr lang="en-US">
                <a:solidFill>
                  <a:srgbClr val="E84438"/>
                </a:solidFill>
                <a:latin typeface="Impact"/>
                <a:ea typeface="Impact"/>
                <a:cs typeface="Impact"/>
                <a:sym typeface="Impact"/>
              </a:rPr>
              <a:t>FEATURES EXTRACTION </a:t>
            </a:r>
            <a:r>
              <a:rPr lang="en-US" sz="2800">
                <a:solidFill>
                  <a:srgbClr val="303030"/>
                </a:solidFill>
              </a:rPr>
              <a:t>Our </a:t>
            </a:r>
            <a:r>
              <a:rPr lang="en-US" sz="2800">
                <a:solidFill>
                  <a:srgbClr val="303030"/>
                </a:solidFill>
              </a:rPr>
              <a:t>model</a:t>
            </a:r>
            <a:endParaRPr/>
          </a:p>
        </p:txBody>
      </p:sp>
      <p:grpSp>
        <p:nvGrpSpPr>
          <p:cNvPr id="282" name="Google Shape;282;p20"/>
          <p:cNvGrpSpPr/>
          <p:nvPr/>
        </p:nvGrpSpPr>
        <p:grpSpPr>
          <a:xfrm>
            <a:off x="1253956" y="286598"/>
            <a:ext cx="9745118" cy="612361"/>
            <a:chOff x="-2" y="-4"/>
            <a:chExt cx="9745118" cy="612361"/>
          </a:xfrm>
        </p:grpSpPr>
        <p:grpSp>
          <p:nvGrpSpPr>
            <p:cNvPr id="283" name="Google Shape;283;p20"/>
            <p:cNvGrpSpPr/>
            <p:nvPr/>
          </p:nvGrpSpPr>
          <p:grpSpPr>
            <a:xfrm>
              <a:off x="-2" y="-4"/>
              <a:ext cx="6548710" cy="612360"/>
              <a:chOff x="-2" y="-3"/>
              <a:chExt cx="6548710" cy="612360"/>
            </a:xfrm>
          </p:grpSpPr>
          <p:grpSp>
            <p:nvGrpSpPr>
              <p:cNvPr id="284" name="Google Shape;284;p20"/>
              <p:cNvGrpSpPr/>
              <p:nvPr/>
            </p:nvGrpSpPr>
            <p:grpSpPr>
              <a:xfrm>
                <a:off x="-2" y="-3"/>
                <a:ext cx="3352304" cy="612359"/>
                <a:chOff x="-2" y="-2"/>
                <a:chExt cx="3352304" cy="612359"/>
              </a:xfrm>
            </p:grpSpPr>
            <p:grpSp>
              <p:nvGrpSpPr>
                <p:cNvPr id="285" name="Google Shape;285;p20"/>
                <p:cNvGrpSpPr/>
                <p:nvPr/>
              </p:nvGrpSpPr>
              <p:grpSpPr>
                <a:xfrm>
                  <a:off x="-2" y="-2"/>
                  <a:ext cx="1754100" cy="607230"/>
                  <a:chOff x="-1" y="-1"/>
                  <a:chExt cx="1754100" cy="607230"/>
                </a:xfrm>
              </p:grpSpPr>
              <p:sp>
                <p:nvSpPr>
                  <p:cNvPr id="286" name="Google Shape;286;p20"/>
                  <p:cNvSpPr/>
                  <p:nvPr/>
                </p:nvSpPr>
                <p:spPr>
                  <a:xfrm>
                    <a:off x="0" y="-1"/>
                    <a:ext cx="1754028" cy="607230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8345" y="0"/>
                        </a:lnTo>
                        <a:lnTo>
                          <a:pt x="21600" y="10800"/>
                        </a:lnTo>
                        <a:lnTo>
                          <a:pt x="18345" y="21600"/>
                        </a:lnTo>
                        <a:lnTo>
                          <a:pt x="0" y="21600"/>
                        </a:lnTo>
                        <a:lnTo>
                          <a:pt x="3255" y="10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84438"/>
                  </a:solidFill>
                  <a:ln>
                    <a:noFill/>
                  </a:ln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20"/>
                  <p:cNvSpPr txBox="1"/>
                  <p:nvPr/>
                </p:nvSpPr>
                <p:spPr>
                  <a:xfrm>
                    <a:off x="-1" y="161622"/>
                    <a:ext cx="1754100" cy="28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1325" lIns="21325" spcFirstLastPara="1" rIns="21325" wrap="square" tIns="213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200"/>
                      <a:buFont typeface="Calibri"/>
                      <a:buNone/>
                    </a:pPr>
                    <a:r>
                      <a:rPr b="0" i="0" lang="en-US" sz="12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INTRODUCTION</a:t>
                    </a:r>
                    <a:r>
                      <a:rPr b="0" i="0" lang="en-US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</a:t>
                    </a:r>
                    <a:endParaRPr/>
                  </a:p>
                </p:txBody>
              </p:sp>
            </p:grpSp>
            <p:grpSp>
              <p:nvGrpSpPr>
                <p:cNvPr id="288" name="Google Shape;288;p20"/>
                <p:cNvGrpSpPr/>
                <p:nvPr/>
              </p:nvGrpSpPr>
              <p:grpSpPr>
                <a:xfrm>
                  <a:off x="1598202" y="5127"/>
                  <a:ext cx="1754100" cy="607230"/>
                  <a:chOff x="-1" y="-1"/>
                  <a:chExt cx="1754100" cy="607230"/>
                </a:xfrm>
              </p:grpSpPr>
              <p:sp>
                <p:nvSpPr>
                  <p:cNvPr id="289" name="Google Shape;289;p20"/>
                  <p:cNvSpPr/>
                  <p:nvPr/>
                </p:nvSpPr>
                <p:spPr>
                  <a:xfrm>
                    <a:off x="0" y="-1"/>
                    <a:ext cx="1754028" cy="607230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8345" y="0"/>
                        </a:lnTo>
                        <a:lnTo>
                          <a:pt x="21600" y="10800"/>
                        </a:lnTo>
                        <a:lnTo>
                          <a:pt x="18345" y="21600"/>
                        </a:lnTo>
                        <a:lnTo>
                          <a:pt x="0" y="21600"/>
                        </a:lnTo>
                        <a:lnTo>
                          <a:pt x="3255" y="10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>
                    <a:noFill/>
                  </a:ln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0" name="Google Shape;290;p20"/>
                  <p:cNvSpPr txBox="1"/>
                  <p:nvPr/>
                </p:nvSpPr>
                <p:spPr>
                  <a:xfrm>
                    <a:off x="-1" y="161622"/>
                    <a:ext cx="1754100" cy="28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1325" lIns="21325" spcFirstLastPara="1" rIns="21325" wrap="square" tIns="213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rPr b="0" i="0" lang="en-US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HOW IT WORKS</a:t>
                    </a:r>
                    <a:endParaRPr/>
                  </a:p>
                </p:txBody>
              </p:sp>
            </p:grpSp>
          </p:grpSp>
          <p:grpSp>
            <p:nvGrpSpPr>
              <p:cNvPr id="291" name="Google Shape;291;p20"/>
              <p:cNvGrpSpPr/>
              <p:nvPr/>
            </p:nvGrpSpPr>
            <p:grpSpPr>
              <a:xfrm>
                <a:off x="3176826" y="5127"/>
                <a:ext cx="1754100" cy="607230"/>
                <a:chOff x="-1" y="-1"/>
                <a:chExt cx="1754100" cy="607230"/>
              </a:xfrm>
            </p:grpSpPr>
            <p:sp>
              <p:nvSpPr>
                <p:cNvPr id="292" name="Google Shape;292;p20"/>
                <p:cNvSpPr/>
                <p:nvPr/>
              </p:nvSpPr>
              <p:spPr>
                <a:xfrm>
                  <a:off x="0" y="-1"/>
                  <a:ext cx="1754028" cy="60723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8345" y="0"/>
                      </a:lnTo>
                      <a:lnTo>
                        <a:pt x="21600" y="10800"/>
                      </a:lnTo>
                      <a:lnTo>
                        <a:pt x="18345" y="21600"/>
                      </a:lnTo>
                      <a:lnTo>
                        <a:pt x="0" y="21600"/>
                      </a:lnTo>
                      <a:lnTo>
                        <a:pt x="3255" y="10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293;p20"/>
                <p:cNvSpPr txBox="1"/>
                <p:nvPr/>
              </p:nvSpPr>
              <p:spPr>
                <a:xfrm>
                  <a:off x="-1" y="161622"/>
                  <a:ext cx="1754100" cy="28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1325" lIns="21325" spcFirstLastPara="1" rIns="21325" wrap="square" tIns="2132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b="0" i="0" lang="en-US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MEDIA FORMATS</a:t>
                  </a:r>
                  <a:endParaRPr/>
                </a:p>
              </p:txBody>
            </p:sp>
          </p:grpSp>
          <p:grpSp>
            <p:nvGrpSpPr>
              <p:cNvPr id="294" name="Google Shape;294;p20"/>
              <p:cNvGrpSpPr/>
              <p:nvPr/>
            </p:nvGrpSpPr>
            <p:grpSpPr>
              <a:xfrm>
                <a:off x="4794608" y="5127"/>
                <a:ext cx="1754100" cy="607230"/>
                <a:chOff x="-1" y="-1"/>
                <a:chExt cx="1754100" cy="607230"/>
              </a:xfrm>
            </p:grpSpPr>
            <p:sp>
              <p:nvSpPr>
                <p:cNvPr id="295" name="Google Shape;295;p20"/>
                <p:cNvSpPr/>
                <p:nvPr/>
              </p:nvSpPr>
              <p:spPr>
                <a:xfrm>
                  <a:off x="0" y="-1"/>
                  <a:ext cx="1754028" cy="60723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8345" y="0"/>
                      </a:lnTo>
                      <a:lnTo>
                        <a:pt x="21600" y="10800"/>
                      </a:lnTo>
                      <a:lnTo>
                        <a:pt x="18345" y="21600"/>
                      </a:lnTo>
                      <a:lnTo>
                        <a:pt x="0" y="21600"/>
                      </a:lnTo>
                      <a:lnTo>
                        <a:pt x="3255" y="10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" name="Google Shape;296;p20"/>
                <p:cNvSpPr txBox="1"/>
                <p:nvPr/>
              </p:nvSpPr>
              <p:spPr>
                <a:xfrm>
                  <a:off x="-1" y="161622"/>
                  <a:ext cx="1754100" cy="28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1325" lIns="21325" spcFirstLastPara="1" rIns="21325" wrap="square" tIns="2132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b="0" i="0" lang="en-US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MPD</a:t>
                  </a:r>
                  <a:endParaRPr/>
                </a:p>
              </p:txBody>
            </p:sp>
          </p:grpSp>
        </p:grpSp>
        <p:grpSp>
          <p:nvGrpSpPr>
            <p:cNvPr id="297" name="Google Shape;297;p20"/>
            <p:cNvGrpSpPr/>
            <p:nvPr/>
          </p:nvGrpSpPr>
          <p:grpSpPr>
            <a:xfrm>
              <a:off x="6373233" y="5127"/>
              <a:ext cx="1754100" cy="607230"/>
              <a:chOff x="-1" y="-1"/>
              <a:chExt cx="1754100" cy="607230"/>
            </a:xfrm>
          </p:grpSpPr>
          <p:sp>
            <p:nvSpPr>
              <p:cNvPr id="298" name="Google Shape;298;p20"/>
              <p:cNvSpPr/>
              <p:nvPr/>
            </p:nvSpPr>
            <p:spPr>
              <a:xfrm>
                <a:off x="0" y="-1"/>
                <a:ext cx="1754028" cy="60723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18345" y="0"/>
                    </a:lnTo>
                    <a:lnTo>
                      <a:pt x="21600" y="10800"/>
                    </a:lnTo>
                    <a:lnTo>
                      <a:pt x="18345" y="21600"/>
                    </a:lnTo>
                    <a:lnTo>
                      <a:pt x="0" y="21600"/>
                    </a:lnTo>
                    <a:lnTo>
                      <a:pt x="3255" y="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20"/>
              <p:cNvSpPr txBox="1"/>
              <p:nvPr/>
            </p:nvSpPr>
            <p:spPr>
              <a:xfrm>
                <a:off x="-1" y="161622"/>
                <a:ext cx="1754100" cy="28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1325" lIns="21325" spcFirstLastPara="1" rIns="21325" wrap="square" tIns="21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PROFILES</a:t>
                </a:r>
                <a:endParaRPr/>
              </a:p>
            </p:txBody>
          </p:sp>
        </p:grpSp>
        <p:grpSp>
          <p:nvGrpSpPr>
            <p:cNvPr id="300" name="Google Shape;300;p20"/>
            <p:cNvGrpSpPr/>
            <p:nvPr/>
          </p:nvGrpSpPr>
          <p:grpSpPr>
            <a:xfrm>
              <a:off x="7991016" y="5127"/>
              <a:ext cx="1754100" cy="607230"/>
              <a:chOff x="-1" y="-1"/>
              <a:chExt cx="1754100" cy="607230"/>
            </a:xfrm>
          </p:grpSpPr>
          <p:sp>
            <p:nvSpPr>
              <p:cNvPr id="301" name="Google Shape;301;p20"/>
              <p:cNvSpPr/>
              <p:nvPr/>
            </p:nvSpPr>
            <p:spPr>
              <a:xfrm>
                <a:off x="0" y="-1"/>
                <a:ext cx="1754028" cy="60723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18345" y="0"/>
                    </a:lnTo>
                    <a:lnTo>
                      <a:pt x="21600" y="10800"/>
                    </a:lnTo>
                    <a:lnTo>
                      <a:pt x="18345" y="21600"/>
                    </a:lnTo>
                    <a:lnTo>
                      <a:pt x="0" y="21600"/>
                    </a:lnTo>
                    <a:lnTo>
                      <a:pt x="3255" y="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20"/>
              <p:cNvSpPr txBox="1"/>
              <p:nvPr/>
            </p:nvSpPr>
            <p:spPr>
              <a:xfrm>
                <a:off x="-1" y="161622"/>
                <a:ext cx="1754100" cy="28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1325" lIns="21325" spcFirstLastPara="1" rIns="21325" wrap="square" tIns="21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LIBRARIES</a:t>
                </a:r>
                <a:endParaRPr/>
              </a:p>
            </p:txBody>
          </p:sp>
        </p:grpSp>
      </p:grpSp>
      <p:grpSp>
        <p:nvGrpSpPr>
          <p:cNvPr id="303" name="Google Shape;303;p20"/>
          <p:cNvGrpSpPr/>
          <p:nvPr/>
        </p:nvGrpSpPr>
        <p:grpSpPr>
          <a:xfrm>
            <a:off x="1253956" y="286598"/>
            <a:ext cx="9745118" cy="612361"/>
            <a:chOff x="-2" y="-4"/>
            <a:chExt cx="9745118" cy="612361"/>
          </a:xfrm>
        </p:grpSpPr>
        <p:grpSp>
          <p:nvGrpSpPr>
            <p:cNvPr id="304" name="Google Shape;304;p20"/>
            <p:cNvGrpSpPr/>
            <p:nvPr/>
          </p:nvGrpSpPr>
          <p:grpSpPr>
            <a:xfrm>
              <a:off x="-2" y="-4"/>
              <a:ext cx="6548710" cy="612360"/>
              <a:chOff x="-2" y="-3"/>
              <a:chExt cx="6548710" cy="612360"/>
            </a:xfrm>
          </p:grpSpPr>
          <p:grpSp>
            <p:nvGrpSpPr>
              <p:cNvPr id="305" name="Google Shape;305;p20"/>
              <p:cNvGrpSpPr/>
              <p:nvPr/>
            </p:nvGrpSpPr>
            <p:grpSpPr>
              <a:xfrm>
                <a:off x="-2" y="-3"/>
                <a:ext cx="3352304" cy="612359"/>
                <a:chOff x="-2" y="-2"/>
                <a:chExt cx="3352304" cy="612359"/>
              </a:xfrm>
            </p:grpSpPr>
            <p:grpSp>
              <p:nvGrpSpPr>
                <p:cNvPr id="306" name="Google Shape;306;p20"/>
                <p:cNvGrpSpPr/>
                <p:nvPr/>
              </p:nvGrpSpPr>
              <p:grpSpPr>
                <a:xfrm>
                  <a:off x="-2" y="-2"/>
                  <a:ext cx="1754100" cy="607230"/>
                  <a:chOff x="-1" y="-1"/>
                  <a:chExt cx="1754100" cy="607230"/>
                </a:xfrm>
              </p:grpSpPr>
              <p:sp>
                <p:nvSpPr>
                  <p:cNvPr id="307" name="Google Shape;307;p20"/>
                  <p:cNvSpPr/>
                  <p:nvPr/>
                </p:nvSpPr>
                <p:spPr>
                  <a:xfrm>
                    <a:off x="0" y="-1"/>
                    <a:ext cx="1754028" cy="607230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8345" y="0"/>
                        </a:lnTo>
                        <a:lnTo>
                          <a:pt x="21600" y="10800"/>
                        </a:lnTo>
                        <a:lnTo>
                          <a:pt x="18345" y="21600"/>
                        </a:lnTo>
                        <a:lnTo>
                          <a:pt x="0" y="21600"/>
                        </a:lnTo>
                        <a:lnTo>
                          <a:pt x="3255" y="10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8" name="Google Shape;308;p20"/>
                  <p:cNvSpPr txBox="1"/>
                  <p:nvPr/>
                </p:nvSpPr>
                <p:spPr>
                  <a:xfrm>
                    <a:off x="-1" y="161622"/>
                    <a:ext cx="1754100" cy="28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1325" lIns="21325" spcFirstLastPara="1" rIns="21325" wrap="square" tIns="213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200"/>
                      <a:buFont typeface="Calibri"/>
                      <a:buNone/>
                    </a:pPr>
                    <a:r>
                      <a:rPr b="0" i="0" lang="en-US" sz="12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INTRODUCTION</a:t>
                    </a:r>
                    <a:r>
                      <a:rPr b="0" i="0" lang="en-US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</a:t>
                    </a:r>
                    <a:endParaRPr/>
                  </a:p>
                </p:txBody>
              </p:sp>
            </p:grpSp>
            <p:grpSp>
              <p:nvGrpSpPr>
                <p:cNvPr id="309" name="Google Shape;309;p20"/>
                <p:cNvGrpSpPr/>
                <p:nvPr/>
              </p:nvGrpSpPr>
              <p:grpSpPr>
                <a:xfrm>
                  <a:off x="1598202" y="5127"/>
                  <a:ext cx="1754100" cy="607230"/>
                  <a:chOff x="-1" y="-1"/>
                  <a:chExt cx="1754100" cy="607230"/>
                </a:xfrm>
              </p:grpSpPr>
              <p:sp>
                <p:nvSpPr>
                  <p:cNvPr id="310" name="Google Shape;310;p20"/>
                  <p:cNvSpPr/>
                  <p:nvPr/>
                </p:nvSpPr>
                <p:spPr>
                  <a:xfrm>
                    <a:off x="0" y="-1"/>
                    <a:ext cx="1754028" cy="607230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8345" y="0"/>
                        </a:lnTo>
                        <a:lnTo>
                          <a:pt x="21600" y="10800"/>
                        </a:lnTo>
                        <a:lnTo>
                          <a:pt x="18345" y="21600"/>
                        </a:lnTo>
                        <a:lnTo>
                          <a:pt x="0" y="21600"/>
                        </a:lnTo>
                        <a:lnTo>
                          <a:pt x="3255" y="10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1" name="Google Shape;311;p20"/>
                  <p:cNvSpPr txBox="1"/>
                  <p:nvPr/>
                </p:nvSpPr>
                <p:spPr>
                  <a:xfrm>
                    <a:off x="-1" y="161622"/>
                    <a:ext cx="1754100" cy="28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1325" lIns="21325" spcFirstLastPara="1" rIns="21325" wrap="square" tIns="213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OVERVIEW</a:t>
                    </a:r>
                    <a:endParaRPr/>
                  </a:p>
                </p:txBody>
              </p:sp>
            </p:grpSp>
          </p:grpSp>
          <p:grpSp>
            <p:nvGrpSpPr>
              <p:cNvPr id="312" name="Google Shape;312;p20"/>
              <p:cNvGrpSpPr/>
              <p:nvPr/>
            </p:nvGrpSpPr>
            <p:grpSpPr>
              <a:xfrm>
                <a:off x="3176826" y="5127"/>
                <a:ext cx="1754100" cy="607230"/>
                <a:chOff x="-1" y="-1"/>
                <a:chExt cx="1754100" cy="607230"/>
              </a:xfrm>
            </p:grpSpPr>
            <p:sp>
              <p:nvSpPr>
                <p:cNvPr id="313" name="Google Shape;313;p20"/>
                <p:cNvSpPr/>
                <p:nvPr/>
              </p:nvSpPr>
              <p:spPr>
                <a:xfrm>
                  <a:off x="0" y="-1"/>
                  <a:ext cx="1754028" cy="60723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8345" y="0"/>
                      </a:lnTo>
                      <a:lnTo>
                        <a:pt x="21600" y="10800"/>
                      </a:lnTo>
                      <a:lnTo>
                        <a:pt x="18345" y="21600"/>
                      </a:lnTo>
                      <a:lnTo>
                        <a:pt x="0" y="21600"/>
                      </a:lnTo>
                      <a:lnTo>
                        <a:pt x="3255" y="10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4438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20"/>
                <p:cNvSpPr txBox="1"/>
                <p:nvPr/>
              </p:nvSpPr>
              <p:spPr>
                <a:xfrm>
                  <a:off x="-1" y="161622"/>
                  <a:ext cx="1754100" cy="28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1325" lIns="21325" spcFirstLastPara="1" rIns="21325" wrap="square" tIns="2132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lang="en-US" sz="16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FEATURES</a:t>
                  </a:r>
                  <a:endParaRPr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lang="en-US" sz="16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EXTRACTION</a:t>
                  </a:r>
                  <a:endParaRPr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5" name="Google Shape;315;p20"/>
              <p:cNvGrpSpPr/>
              <p:nvPr/>
            </p:nvGrpSpPr>
            <p:grpSpPr>
              <a:xfrm>
                <a:off x="4794608" y="5127"/>
                <a:ext cx="1754100" cy="607230"/>
                <a:chOff x="-1" y="-1"/>
                <a:chExt cx="1754100" cy="607230"/>
              </a:xfrm>
            </p:grpSpPr>
            <p:sp>
              <p:nvSpPr>
                <p:cNvPr id="316" name="Google Shape;316;p20"/>
                <p:cNvSpPr/>
                <p:nvPr/>
              </p:nvSpPr>
              <p:spPr>
                <a:xfrm>
                  <a:off x="0" y="-1"/>
                  <a:ext cx="1754028" cy="60723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8345" y="0"/>
                      </a:lnTo>
                      <a:lnTo>
                        <a:pt x="21600" y="10800"/>
                      </a:lnTo>
                      <a:lnTo>
                        <a:pt x="18345" y="21600"/>
                      </a:lnTo>
                      <a:lnTo>
                        <a:pt x="0" y="21600"/>
                      </a:lnTo>
                      <a:lnTo>
                        <a:pt x="3255" y="10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20"/>
                <p:cNvSpPr txBox="1"/>
                <p:nvPr/>
              </p:nvSpPr>
              <p:spPr>
                <a:xfrm>
                  <a:off x="-1" y="161622"/>
                  <a:ext cx="1754100" cy="28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1325" lIns="21325" spcFirstLastPara="1" rIns="21325" wrap="square" tIns="2132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lang="en-US" sz="16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MODEL</a:t>
                  </a:r>
                  <a:endParaRPr/>
                </a:p>
              </p:txBody>
            </p:sp>
          </p:grpSp>
        </p:grpSp>
        <p:grpSp>
          <p:nvGrpSpPr>
            <p:cNvPr id="318" name="Google Shape;318;p20"/>
            <p:cNvGrpSpPr/>
            <p:nvPr/>
          </p:nvGrpSpPr>
          <p:grpSpPr>
            <a:xfrm>
              <a:off x="6373233" y="5127"/>
              <a:ext cx="1754100" cy="607230"/>
              <a:chOff x="-1" y="-1"/>
              <a:chExt cx="1754100" cy="607230"/>
            </a:xfrm>
          </p:grpSpPr>
          <p:sp>
            <p:nvSpPr>
              <p:cNvPr id="319" name="Google Shape;319;p20"/>
              <p:cNvSpPr/>
              <p:nvPr/>
            </p:nvSpPr>
            <p:spPr>
              <a:xfrm>
                <a:off x="0" y="-1"/>
                <a:ext cx="1754028" cy="60723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18345" y="0"/>
                    </a:lnTo>
                    <a:lnTo>
                      <a:pt x="21600" y="10800"/>
                    </a:lnTo>
                    <a:lnTo>
                      <a:pt x="18345" y="21600"/>
                    </a:lnTo>
                    <a:lnTo>
                      <a:pt x="0" y="21600"/>
                    </a:lnTo>
                    <a:lnTo>
                      <a:pt x="3255" y="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0"/>
              <p:cNvSpPr txBox="1"/>
              <p:nvPr/>
            </p:nvSpPr>
            <p:spPr>
              <a:xfrm>
                <a:off x="-1" y="161622"/>
                <a:ext cx="1754100" cy="28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1325" lIns="21325" spcFirstLastPara="1" rIns="21325" wrap="square" tIns="21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lang="en-US"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EVALUATION</a:t>
                </a:r>
                <a:endParaRPr/>
              </a:p>
            </p:txBody>
          </p:sp>
        </p:grpSp>
        <p:grpSp>
          <p:nvGrpSpPr>
            <p:cNvPr id="321" name="Google Shape;321;p20"/>
            <p:cNvGrpSpPr/>
            <p:nvPr/>
          </p:nvGrpSpPr>
          <p:grpSpPr>
            <a:xfrm>
              <a:off x="7991016" y="5127"/>
              <a:ext cx="1754100" cy="607230"/>
              <a:chOff x="-1" y="-1"/>
              <a:chExt cx="1754100" cy="607230"/>
            </a:xfrm>
          </p:grpSpPr>
          <p:sp>
            <p:nvSpPr>
              <p:cNvPr id="322" name="Google Shape;322;p20"/>
              <p:cNvSpPr/>
              <p:nvPr/>
            </p:nvSpPr>
            <p:spPr>
              <a:xfrm>
                <a:off x="0" y="-1"/>
                <a:ext cx="1754028" cy="60723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18345" y="0"/>
                    </a:lnTo>
                    <a:lnTo>
                      <a:pt x="21600" y="10800"/>
                    </a:lnTo>
                    <a:lnTo>
                      <a:pt x="18345" y="21600"/>
                    </a:lnTo>
                    <a:lnTo>
                      <a:pt x="0" y="21600"/>
                    </a:lnTo>
                    <a:lnTo>
                      <a:pt x="3255" y="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0"/>
              <p:cNvSpPr txBox="1"/>
              <p:nvPr/>
            </p:nvSpPr>
            <p:spPr>
              <a:xfrm>
                <a:off x="-1" y="161622"/>
                <a:ext cx="1754100" cy="28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1325" lIns="21325" spcFirstLastPara="1" rIns="21325" wrap="square" tIns="21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lang="en-US"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TEST</a:t>
                </a:r>
                <a:endParaRPr/>
              </a:p>
            </p:txBody>
          </p:sp>
        </p:grpSp>
      </p:grpSp>
      <p:pic>
        <p:nvPicPr>
          <p:cNvPr id="324" name="Google Shape;324;p20"/>
          <p:cNvPicPr preferRelativeResize="0"/>
          <p:nvPr/>
        </p:nvPicPr>
        <p:blipFill rotWithShape="1">
          <a:blip r:embed="rId3">
            <a:alphaModFix/>
          </a:blip>
          <a:srcRect b="49827" l="0" r="0" t="916"/>
          <a:stretch/>
        </p:blipFill>
        <p:spPr>
          <a:xfrm>
            <a:off x="248075" y="2091875"/>
            <a:ext cx="5767050" cy="31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0"/>
          <p:cNvPicPr preferRelativeResize="0"/>
          <p:nvPr/>
        </p:nvPicPr>
        <p:blipFill rotWithShape="1">
          <a:blip r:embed="rId3">
            <a:alphaModFix/>
          </a:blip>
          <a:srcRect b="0" l="0" r="0" t="49044"/>
          <a:stretch/>
        </p:blipFill>
        <p:spPr>
          <a:xfrm>
            <a:off x="6130650" y="2582325"/>
            <a:ext cx="5835750" cy="33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097317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84438"/>
              </a:buClr>
              <a:buSzPts val="4800"/>
              <a:buFont typeface="Impact"/>
              <a:buNone/>
            </a:pPr>
            <a:r>
              <a:rPr lang="en-US">
                <a:solidFill>
                  <a:srgbClr val="E84438"/>
                </a:solidFill>
                <a:latin typeface="Impact"/>
                <a:ea typeface="Impact"/>
                <a:cs typeface="Impact"/>
                <a:sym typeface="Impact"/>
              </a:rPr>
              <a:t>Caption Generation</a:t>
            </a:r>
            <a:endParaRPr/>
          </a:p>
        </p:txBody>
      </p:sp>
      <p:grpSp>
        <p:nvGrpSpPr>
          <p:cNvPr id="331" name="Google Shape;331;p21"/>
          <p:cNvGrpSpPr/>
          <p:nvPr/>
        </p:nvGrpSpPr>
        <p:grpSpPr>
          <a:xfrm>
            <a:off x="1253956" y="286598"/>
            <a:ext cx="9745118" cy="612361"/>
            <a:chOff x="-2" y="-4"/>
            <a:chExt cx="9745118" cy="612361"/>
          </a:xfrm>
        </p:grpSpPr>
        <p:grpSp>
          <p:nvGrpSpPr>
            <p:cNvPr id="332" name="Google Shape;332;p21"/>
            <p:cNvGrpSpPr/>
            <p:nvPr/>
          </p:nvGrpSpPr>
          <p:grpSpPr>
            <a:xfrm>
              <a:off x="-2" y="-4"/>
              <a:ext cx="6548710" cy="612360"/>
              <a:chOff x="-2" y="-3"/>
              <a:chExt cx="6548710" cy="612360"/>
            </a:xfrm>
          </p:grpSpPr>
          <p:grpSp>
            <p:nvGrpSpPr>
              <p:cNvPr id="333" name="Google Shape;333;p21"/>
              <p:cNvGrpSpPr/>
              <p:nvPr/>
            </p:nvGrpSpPr>
            <p:grpSpPr>
              <a:xfrm>
                <a:off x="-2" y="-3"/>
                <a:ext cx="3352304" cy="612359"/>
                <a:chOff x="-2" y="-2"/>
                <a:chExt cx="3352304" cy="612359"/>
              </a:xfrm>
            </p:grpSpPr>
            <p:grpSp>
              <p:nvGrpSpPr>
                <p:cNvPr id="334" name="Google Shape;334;p21"/>
                <p:cNvGrpSpPr/>
                <p:nvPr/>
              </p:nvGrpSpPr>
              <p:grpSpPr>
                <a:xfrm>
                  <a:off x="-2" y="-2"/>
                  <a:ext cx="1754100" cy="607230"/>
                  <a:chOff x="-1" y="-1"/>
                  <a:chExt cx="1754100" cy="607230"/>
                </a:xfrm>
              </p:grpSpPr>
              <p:sp>
                <p:nvSpPr>
                  <p:cNvPr id="335" name="Google Shape;335;p21"/>
                  <p:cNvSpPr/>
                  <p:nvPr/>
                </p:nvSpPr>
                <p:spPr>
                  <a:xfrm>
                    <a:off x="0" y="-1"/>
                    <a:ext cx="1754028" cy="607230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8345" y="0"/>
                        </a:lnTo>
                        <a:lnTo>
                          <a:pt x="21600" y="10800"/>
                        </a:lnTo>
                        <a:lnTo>
                          <a:pt x="18345" y="21600"/>
                        </a:lnTo>
                        <a:lnTo>
                          <a:pt x="0" y="21600"/>
                        </a:lnTo>
                        <a:lnTo>
                          <a:pt x="3255" y="10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84438"/>
                  </a:solidFill>
                  <a:ln>
                    <a:noFill/>
                  </a:ln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6" name="Google Shape;336;p21"/>
                  <p:cNvSpPr txBox="1"/>
                  <p:nvPr/>
                </p:nvSpPr>
                <p:spPr>
                  <a:xfrm>
                    <a:off x="-1" y="161622"/>
                    <a:ext cx="1754100" cy="28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1325" lIns="21325" spcFirstLastPara="1" rIns="21325" wrap="square" tIns="213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200"/>
                      <a:buFont typeface="Calibri"/>
                      <a:buNone/>
                    </a:pPr>
                    <a:r>
                      <a:rPr b="0" i="0" lang="en-US" sz="12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INTRODUCTION</a:t>
                    </a:r>
                    <a:r>
                      <a:rPr b="0" i="0" lang="en-US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</a:t>
                    </a:r>
                    <a:endParaRPr/>
                  </a:p>
                </p:txBody>
              </p:sp>
            </p:grpSp>
            <p:grpSp>
              <p:nvGrpSpPr>
                <p:cNvPr id="337" name="Google Shape;337;p21"/>
                <p:cNvGrpSpPr/>
                <p:nvPr/>
              </p:nvGrpSpPr>
              <p:grpSpPr>
                <a:xfrm>
                  <a:off x="1598202" y="5127"/>
                  <a:ext cx="1754100" cy="607230"/>
                  <a:chOff x="-1" y="-1"/>
                  <a:chExt cx="1754100" cy="607230"/>
                </a:xfrm>
              </p:grpSpPr>
              <p:sp>
                <p:nvSpPr>
                  <p:cNvPr id="338" name="Google Shape;338;p21"/>
                  <p:cNvSpPr/>
                  <p:nvPr/>
                </p:nvSpPr>
                <p:spPr>
                  <a:xfrm>
                    <a:off x="0" y="-1"/>
                    <a:ext cx="1754028" cy="607230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8345" y="0"/>
                        </a:lnTo>
                        <a:lnTo>
                          <a:pt x="21600" y="10800"/>
                        </a:lnTo>
                        <a:lnTo>
                          <a:pt x="18345" y="21600"/>
                        </a:lnTo>
                        <a:lnTo>
                          <a:pt x="0" y="21600"/>
                        </a:lnTo>
                        <a:lnTo>
                          <a:pt x="3255" y="10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3030"/>
                  </a:solidFill>
                  <a:ln>
                    <a:noFill/>
                  </a:ln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9" name="Google Shape;339;p21"/>
                  <p:cNvSpPr txBox="1"/>
                  <p:nvPr/>
                </p:nvSpPr>
                <p:spPr>
                  <a:xfrm>
                    <a:off x="-1" y="161622"/>
                    <a:ext cx="1754100" cy="28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1325" lIns="21325" spcFirstLastPara="1" rIns="21325" wrap="square" tIns="213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rPr b="0" i="0" lang="en-US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HOW IT WORKS</a:t>
                    </a:r>
                    <a:endParaRPr/>
                  </a:p>
                </p:txBody>
              </p:sp>
            </p:grpSp>
          </p:grpSp>
          <p:grpSp>
            <p:nvGrpSpPr>
              <p:cNvPr id="340" name="Google Shape;340;p21"/>
              <p:cNvGrpSpPr/>
              <p:nvPr/>
            </p:nvGrpSpPr>
            <p:grpSpPr>
              <a:xfrm>
                <a:off x="3176826" y="5127"/>
                <a:ext cx="1754100" cy="607230"/>
                <a:chOff x="-1" y="-1"/>
                <a:chExt cx="1754100" cy="607230"/>
              </a:xfrm>
            </p:grpSpPr>
            <p:sp>
              <p:nvSpPr>
                <p:cNvPr id="341" name="Google Shape;341;p21"/>
                <p:cNvSpPr/>
                <p:nvPr/>
              </p:nvSpPr>
              <p:spPr>
                <a:xfrm>
                  <a:off x="0" y="-1"/>
                  <a:ext cx="1754028" cy="60723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8345" y="0"/>
                      </a:lnTo>
                      <a:lnTo>
                        <a:pt x="21600" y="10800"/>
                      </a:lnTo>
                      <a:lnTo>
                        <a:pt x="18345" y="21600"/>
                      </a:lnTo>
                      <a:lnTo>
                        <a:pt x="0" y="21600"/>
                      </a:lnTo>
                      <a:lnTo>
                        <a:pt x="3255" y="10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21"/>
                <p:cNvSpPr txBox="1"/>
                <p:nvPr/>
              </p:nvSpPr>
              <p:spPr>
                <a:xfrm>
                  <a:off x="-1" y="161622"/>
                  <a:ext cx="1754100" cy="28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1325" lIns="21325" spcFirstLastPara="1" rIns="21325" wrap="square" tIns="2132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b="0" i="0" lang="en-US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MEDIA FORMATS</a:t>
                  </a:r>
                  <a:endParaRPr/>
                </a:p>
              </p:txBody>
            </p:sp>
          </p:grpSp>
          <p:grpSp>
            <p:nvGrpSpPr>
              <p:cNvPr id="343" name="Google Shape;343;p21"/>
              <p:cNvGrpSpPr/>
              <p:nvPr/>
            </p:nvGrpSpPr>
            <p:grpSpPr>
              <a:xfrm>
                <a:off x="4794608" y="5127"/>
                <a:ext cx="1754100" cy="607230"/>
                <a:chOff x="-1" y="-1"/>
                <a:chExt cx="1754100" cy="607230"/>
              </a:xfrm>
            </p:grpSpPr>
            <p:sp>
              <p:nvSpPr>
                <p:cNvPr id="344" name="Google Shape;344;p21"/>
                <p:cNvSpPr/>
                <p:nvPr/>
              </p:nvSpPr>
              <p:spPr>
                <a:xfrm>
                  <a:off x="0" y="-1"/>
                  <a:ext cx="1754028" cy="60723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8345" y="0"/>
                      </a:lnTo>
                      <a:lnTo>
                        <a:pt x="21600" y="10800"/>
                      </a:lnTo>
                      <a:lnTo>
                        <a:pt x="18345" y="21600"/>
                      </a:lnTo>
                      <a:lnTo>
                        <a:pt x="0" y="21600"/>
                      </a:lnTo>
                      <a:lnTo>
                        <a:pt x="3255" y="10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21"/>
                <p:cNvSpPr txBox="1"/>
                <p:nvPr/>
              </p:nvSpPr>
              <p:spPr>
                <a:xfrm>
                  <a:off x="-1" y="161622"/>
                  <a:ext cx="1754100" cy="28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1325" lIns="21325" spcFirstLastPara="1" rIns="21325" wrap="square" tIns="2132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b="0" i="0" lang="en-US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MPD</a:t>
                  </a:r>
                  <a:endParaRPr/>
                </a:p>
              </p:txBody>
            </p:sp>
          </p:grpSp>
        </p:grpSp>
        <p:grpSp>
          <p:nvGrpSpPr>
            <p:cNvPr id="346" name="Google Shape;346;p21"/>
            <p:cNvGrpSpPr/>
            <p:nvPr/>
          </p:nvGrpSpPr>
          <p:grpSpPr>
            <a:xfrm>
              <a:off x="6373233" y="5127"/>
              <a:ext cx="1754100" cy="607230"/>
              <a:chOff x="-1" y="-1"/>
              <a:chExt cx="1754100" cy="607230"/>
            </a:xfrm>
          </p:grpSpPr>
          <p:sp>
            <p:nvSpPr>
              <p:cNvPr id="347" name="Google Shape;347;p21"/>
              <p:cNvSpPr/>
              <p:nvPr/>
            </p:nvSpPr>
            <p:spPr>
              <a:xfrm>
                <a:off x="0" y="-1"/>
                <a:ext cx="1754028" cy="60723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18345" y="0"/>
                    </a:lnTo>
                    <a:lnTo>
                      <a:pt x="21600" y="10800"/>
                    </a:lnTo>
                    <a:lnTo>
                      <a:pt x="18345" y="21600"/>
                    </a:lnTo>
                    <a:lnTo>
                      <a:pt x="0" y="21600"/>
                    </a:lnTo>
                    <a:lnTo>
                      <a:pt x="3255" y="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21"/>
              <p:cNvSpPr txBox="1"/>
              <p:nvPr/>
            </p:nvSpPr>
            <p:spPr>
              <a:xfrm>
                <a:off x="-1" y="161622"/>
                <a:ext cx="1754100" cy="28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1325" lIns="21325" spcFirstLastPara="1" rIns="21325" wrap="square" tIns="21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PROFILES</a:t>
                </a:r>
                <a:endParaRPr/>
              </a:p>
            </p:txBody>
          </p:sp>
        </p:grpSp>
        <p:grpSp>
          <p:nvGrpSpPr>
            <p:cNvPr id="349" name="Google Shape;349;p21"/>
            <p:cNvGrpSpPr/>
            <p:nvPr/>
          </p:nvGrpSpPr>
          <p:grpSpPr>
            <a:xfrm>
              <a:off x="7991016" y="5127"/>
              <a:ext cx="1754100" cy="607230"/>
              <a:chOff x="-1" y="-1"/>
              <a:chExt cx="1754100" cy="607230"/>
            </a:xfrm>
          </p:grpSpPr>
          <p:sp>
            <p:nvSpPr>
              <p:cNvPr id="350" name="Google Shape;350;p21"/>
              <p:cNvSpPr/>
              <p:nvPr/>
            </p:nvSpPr>
            <p:spPr>
              <a:xfrm>
                <a:off x="0" y="-1"/>
                <a:ext cx="1754028" cy="60723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18345" y="0"/>
                    </a:lnTo>
                    <a:lnTo>
                      <a:pt x="21600" y="10800"/>
                    </a:lnTo>
                    <a:lnTo>
                      <a:pt x="18345" y="21600"/>
                    </a:lnTo>
                    <a:lnTo>
                      <a:pt x="0" y="21600"/>
                    </a:lnTo>
                    <a:lnTo>
                      <a:pt x="3255" y="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21"/>
              <p:cNvSpPr txBox="1"/>
              <p:nvPr/>
            </p:nvSpPr>
            <p:spPr>
              <a:xfrm>
                <a:off x="-1" y="161622"/>
                <a:ext cx="1754100" cy="28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1325" lIns="21325" spcFirstLastPara="1" rIns="21325" wrap="square" tIns="21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LIBRARIES</a:t>
                </a:r>
                <a:endParaRPr/>
              </a:p>
            </p:txBody>
          </p:sp>
        </p:grpSp>
      </p:grpSp>
      <p:grpSp>
        <p:nvGrpSpPr>
          <p:cNvPr id="352" name="Google Shape;352;p21"/>
          <p:cNvGrpSpPr/>
          <p:nvPr/>
        </p:nvGrpSpPr>
        <p:grpSpPr>
          <a:xfrm>
            <a:off x="1253956" y="286598"/>
            <a:ext cx="9745118" cy="612361"/>
            <a:chOff x="-2" y="-4"/>
            <a:chExt cx="9745118" cy="612361"/>
          </a:xfrm>
        </p:grpSpPr>
        <p:grpSp>
          <p:nvGrpSpPr>
            <p:cNvPr id="353" name="Google Shape;353;p21"/>
            <p:cNvGrpSpPr/>
            <p:nvPr/>
          </p:nvGrpSpPr>
          <p:grpSpPr>
            <a:xfrm>
              <a:off x="-2" y="-4"/>
              <a:ext cx="6548710" cy="612360"/>
              <a:chOff x="-2" y="-3"/>
              <a:chExt cx="6548710" cy="612360"/>
            </a:xfrm>
          </p:grpSpPr>
          <p:grpSp>
            <p:nvGrpSpPr>
              <p:cNvPr id="354" name="Google Shape;354;p21"/>
              <p:cNvGrpSpPr/>
              <p:nvPr/>
            </p:nvGrpSpPr>
            <p:grpSpPr>
              <a:xfrm>
                <a:off x="-2" y="-3"/>
                <a:ext cx="3352304" cy="612359"/>
                <a:chOff x="-2" y="-2"/>
                <a:chExt cx="3352304" cy="612359"/>
              </a:xfrm>
            </p:grpSpPr>
            <p:grpSp>
              <p:nvGrpSpPr>
                <p:cNvPr id="355" name="Google Shape;355;p21"/>
                <p:cNvGrpSpPr/>
                <p:nvPr/>
              </p:nvGrpSpPr>
              <p:grpSpPr>
                <a:xfrm>
                  <a:off x="-2" y="-2"/>
                  <a:ext cx="1754100" cy="607230"/>
                  <a:chOff x="-1" y="-1"/>
                  <a:chExt cx="1754100" cy="607230"/>
                </a:xfrm>
              </p:grpSpPr>
              <p:sp>
                <p:nvSpPr>
                  <p:cNvPr id="356" name="Google Shape;356;p21"/>
                  <p:cNvSpPr/>
                  <p:nvPr/>
                </p:nvSpPr>
                <p:spPr>
                  <a:xfrm>
                    <a:off x="0" y="-1"/>
                    <a:ext cx="1754028" cy="607230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8345" y="0"/>
                        </a:lnTo>
                        <a:lnTo>
                          <a:pt x="21600" y="10800"/>
                        </a:lnTo>
                        <a:lnTo>
                          <a:pt x="18345" y="21600"/>
                        </a:lnTo>
                        <a:lnTo>
                          <a:pt x="0" y="21600"/>
                        </a:lnTo>
                        <a:lnTo>
                          <a:pt x="3255" y="10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7" name="Google Shape;357;p21"/>
                  <p:cNvSpPr txBox="1"/>
                  <p:nvPr/>
                </p:nvSpPr>
                <p:spPr>
                  <a:xfrm>
                    <a:off x="-1" y="161622"/>
                    <a:ext cx="1754100" cy="28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1325" lIns="21325" spcFirstLastPara="1" rIns="21325" wrap="square" tIns="213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200"/>
                      <a:buFont typeface="Calibri"/>
                      <a:buNone/>
                    </a:pPr>
                    <a:r>
                      <a:rPr b="0" i="0" lang="en-US" sz="12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INTRODUCTION</a:t>
                    </a:r>
                    <a:r>
                      <a:rPr b="0" i="0" lang="en-US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</a:t>
                    </a:r>
                    <a:endParaRPr/>
                  </a:p>
                </p:txBody>
              </p:sp>
            </p:grpSp>
            <p:grpSp>
              <p:nvGrpSpPr>
                <p:cNvPr id="358" name="Google Shape;358;p21"/>
                <p:cNvGrpSpPr/>
                <p:nvPr/>
              </p:nvGrpSpPr>
              <p:grpSpPr>
                <a:xfrm>
                  <a:off x="1598202" y="5127"/>
                  <a:ext cx="1754100" cy="607230"/>
                  <a:chOff x="-1" y="-1"/>
                  <a:chExt cx="1754100" cy="607230"/>
                </a:xfrm>
              </p:grpSpPr>
              <p:sp>
                <p:nvSpPr>
                  <p:cNvPr id="359" name="Google Shape;359;p21"/>
                  <p:cNvSpPr/>
                  <p:nvPr/>
                </p:nvSpPr>
                <p:spPr>
                  <a:xfrm>
                    <a:off x="0" y="-1"/>
                    <a:ext cx="1754028" cy="607230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8345" y="0"/>
                        </a:lnTo>
                        <a:lnTo>
                          <a:pt x="21600" y="10800"/>
                        </a:lnTo>
                        <a:lnTo>
                          <a:pt x="18345" y="21600"/>
                        </a:lnTo>
                        <a:lnTo>
                          <a:pt x="0" y="21600"/>
                        </a:lnTo>
                        <a:lnTo>
                          <a:pt x="3255" y="108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0" name="Google Shape;360;p21"/>
                  <p:cNvSpPr txBox="1"/>
                  <p:nvPr/>
                </p:nvSpPr>
                <p:spPr>
                  <a:xfrm>
                    <a:off x="-1" y="161622"/>
                    <a:ext cx="1754100" cy="284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21325" lIns="21325" spcFirstLastPara="1" rIns="21325" wrap="square" tIns="213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600"/>
                      <a:buFont typeface="Calibri"/>
                      <a:buNone/>
                    </a:pPr>
                    <a:r>
                      <a: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OVERVIEW</a:t>
                    </a:r>
                    <a:endParaRPr/>
                  </a:p>
                </p:txBody>
              </p:sp>
            </p:grpSp>
          </p:grpSp>
          <p:grpSp>
            <p:nvGrpSpPr>
              <p:cNvPr id="361" name="Google Shape;361;p21"/>
              <p:cNvGrpSpPr/>
              <p:nvPr/>
            </p:nvGrpSpPr>
            <p:grpSpPr>
              <a:xfrm>
                <a:off x="3176826" y="5127"/>
                <a:ext cx="1754100" cy="607230"/>
                <a:chOff x="-1" y="-1"/>
                <a:chExt cx="1754100" cy="607230"/>
              </a:xfrm>
            </p:grpSpPr>
            <p:sp>
              <p:nvSpPr>
                <p:cNvPr id="362" name="Google Shape;362;p21"/>
                <p:cNvSpPr/>
                <p:nvPr/>
              </p:nvSpPr>
              <p:spPr>
                <a:xfrm>
                  <a:off x="0" y="-1"/>
                  <a:ext cx="1754028" cy="60723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8345" y="0"/>
                      </a:lnTo>
                      <a:lnTo>
                        <a:pt x="21600" y="10800"/>
                      </a:lnTo>
                      <a:lnTo>
                        <a:pt x="18345" y="21600"/>
                      </a:lnTo>
                      <a:lnTo>
                        <a:pt x="0" y="21600"/>
                      </a:lnTo>
                      <a:lnTo>
                        <a:pt x="3255" y="10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4438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" name="Google Shape;363;p21"/>
                <p:cNvSpPr txBox="1"/>
                <p:nvPr/>
              </p:nvSpPr>
              <p:spPr>
                <a:xfrm>
                  <a:off x="-1" y="161622"/>
                  <a:ext cx="1754100" cy="28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1325" lIns="21325" spcFirstLastPara="1" rIns="21325" wrap="square" tIns="2132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lang="en-US" sz="16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FEATURES</a:t>
                  </a:r>
                  <a:endParaRPr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lang="en-US" sz="16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EXTRACTION</a:t>
                  </a:r>
                  <a:endParaRPr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4" name="Google Shape;364;p21"/>
              <p:cNvGrpSpPr/>
              <p:nvPr/>
            </p:nvGrpSpPr>
            <p:grpSpPr>
              <a:xfrm>
                <a:off x="4794608" y="5127"/>
                <a:ext cx="1754100" cy="607230"/>
                <a:chOff x="-1" y="-1"/>
                <a:chExt cx="1754100" cy="607230"/>
              </a:xfrm>
            </p:grpSpPr>
            <p:sp>
              <p:nvSpPr>
                <p:cNvPr id="365" name="Google Shape;365;p21"/>
                <p:cNvSpPr/>
                <p:nvPr/>
              </p:nvSpPr>
              <p:spPr>
                <a:xfrm>
                  <a:off x="0" y="-1"/>
                  <a:ext cx="1754028" cy="60723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8345" y="0"/>
                      </a:lnTo>
                      <a:lnTo>
                        <a:pt x="21600" y="10800"/>
                      </a:lnTo>
                      <a:lnTo>
                        <a:pt x="18345" y="21600"/>
                      </a:lnTo>
                      <a:lnTo>
                        <a:pt x="0" y="21600"/>
                      </a:lnTo>
                      <a:lnTo>
                        <a:pt x="3255" y="10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03030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" name="Google Shape;366;p21"/>
                <p:cNvSpPr txBox="1"/>
                <p:nvPr/>
              </p:nvSpPr>
              <p:spPr>
                <a:xfrm>
                  <a:off x="-1" y="161622"/>
                  <a:ext cx="1754100" cy="28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1325" lIns="21325" spcFirstLastPara="1" rIns="21325" wrap="square" tIns="2132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lang="en-US" sz="16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MODEL</a:t>
                  </a:r>
                  <a:endParaRPr/>
                </a:p>
              </p:txBody>
            </p:sp>
          </p:grpSp>
        </p:grpSp>
        <p:grpSp>
          <p:nvGrpSpPr>
            <p:cNvPr id="367" name="Google Shape;367;p21"/>
            <p:cNvGrpSpPr/>
            <p:nvPr/>
          </p:nvGrpSpPr>
          <p:grpSpPr>
            <a:xfrm>
              <a:off x="6373233" y="5127"/>
              <a:ext cx="1754100" cy="607230"/>
              <a:chOff x="-1" y="-1"/>
              <a:chExt cx="1754100" cy="607230"/>
            </a:xfrm>
          </p:grpSpPr>
          <p:sp>
            <p:nvSpPr>
              <p:cNvPr id="368" name="Google Shape;368;p21"/>
              <p:cNvSpPr/>
              <p:nvPr/>
            </p:nvSpPr>
            <p:spPr>
              <a:xfrm>
                <a:off x="0" y="-1"/>
                <a:ext cx="1754028" cy="60723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18345" y="0"/>
                    </a:lnTo>
                    <a:lnTo>
                      <a:pt x="21600" y="10800"/>
                    </a:lnTo>
                    <a:lnTo>
                      <a:pt x="18345" y="21600"/>
                    </a:lnTo>
                    <a:lnTo>
                      <a:pt x="0" y="21600"/>
                    </a:lnTo>
                    <a:lnTo>
                      <a:pt x="3255" y="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21"/>
              <p:cNvSpPr txBox="1"/>
              <p:nvPr/>
            </p:nvSpPr>
            <p:spPr>
              <a:xfrm>
                <a:off x="-1" y="161622"/>
                <a:ext cx="1754100" cy="28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1325" lIns="21325" spcFirstLastPara="1" rIns="21325" wrap="square" tIns="21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lang="en-US"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EVALUATION</a:t>
                </a:r>
                <a:endParaRPr/>
              </a:p>
            </p:txBody>
          </p:sp>
        </p:grpSp>
        <p:grpSp>
          <p:nvGrpSpPr>
            <p:cNvPr id="370" name="Google Shape;370;p21"/>
            <p:cNvGrpSpPr/>
            <p:nvPr/>
          </p:nvGrpSpPr>
          <p:grpSpPr>
            <a:xfrm>
              <a:off x="7991016" y="5127"/>
              <a:ext cx="1754100" cy="607230"/>
              <a:chOff x="-1" y="-1"/>
              <a:chExt cx="1754100" cy="607230"/>
            </a:xfrm>
          </p:grpSpPr>
          <p:sp>
            <p:nvSpPr>
              <p:cNvPr id="371" name="Google Shape;371;p21"/>
              <p:cNvSpPr/>
              <p:nvPr/>
            </p:nvSpPr>
            <p:spPr>
              <a:xfrm>
                <a:off x="0" y="-1"/>
                <a:ext cx="1754028" cy="60723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18345" y="0"/>
                    </a:lnTo>
                    <a:lnTo>
                      <a:pt x="21600" y="10800"/>
                    </a:lnTo>
                    <a:lnTo>
                      <a:pt x="18345" y="21600"/>
                    </a:lnTo>
                    <a:lnTo>
                      <a:pt x="0" y="21600"/>
                    </a:lnTo>
                    <a:lnTo>
                      <a:pt x="3255" y="10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21"/>
              <p:cNvSpPr txBox="1"/>
              <p:nvPr/>
            </p:nvSpPr>
            <p:spPr>
              <a:xfrm>
                <a:off x="-1" y="161622"/>
                <a:ext cx="1754100" cy="28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1325" lIns="21325" spcFirstLastPara="1" rIns="21325" wrap="square" tIns="213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lang="en-US"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TEST</a:t>
                </a:r>
                <a:endParaRPr/>
              </a:p>
            </p:txBody>
          </p:sp>
        </p:grpSp>
      </p:grpSp>
      <p:pic>
        <p:nvPicPr>
          <p:cNvPr id="373" name="Google Shape;3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50" y="1856000"/>
            <a:ext cx="941070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ción">
  <a:themeElements>
    <a:clrScheme name="Retrospecció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ción">
  <a:themeElements>
    <a:clrScheme name="Retrospecció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