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0697" autoAdjust="0"/>
  </p:normalViewPr>
  <p:slideViewPr>
    <p:cSldViewPr snapToGrid="0">
      <p:cViewPr varScale="1">
        <p:scale>
          <a:sx n="74" d="100"/>
          <a:sy n="74" d="100"/>
        </p:scale>
        <p:origin x="112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4/7/2017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4/7/2017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4/7/2017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4/7/2017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92500" lnSpcReduction="10000"/>
          </a:bodyPr>
          <a:lstStyle/>
          <a:p>
            <a:r>
              <a:rPr lang="en-US" dirty="0" smtClean="0"/>
              <a:t>Tom Hanley</a:t>
            </a:r>
          </a:p>
          <a:p>
            <a:r>
              <a:rPr lang="en-US" dirty="0" smtClean="0"/>
              <a:t>Data &amp; Analytics Manager</a:t>
            </a:r>
          </a:p>
          <a:p>
            <a:r>
              <a:rPr lang="en-US" dirty="0" smtClean="0"/>
              <a:t>Walt Disney Parks &amp; </a:t>
            </a:r>
            <a:r>
              <a:rPr lang="en-US" dirty="0" smtClean="0"/>
              <a:t>Resorts</a:t>
            </a:r>
          </a:p>
          <a:p>
            <a:r>
              <a:rPr lang="en-US" dirty="0"/>
              <a:t>https://github.com/tfhanley4/OrlandoCodeCamp2017-04-07</a:t>
            </a:r>
            <a:endParaRPr lang="en-US" dirty="0" smtClean="0"/>
          </a:p>
          <a:p>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Horizontal Partitioning (</a:t>
            </a:r>
            <a:r>
              <a:rPr lang="en-US" sz="2000" b="1" dirty="0" err="1"/>
              <a:t>S</a:t>
            </a:r>
            <a:r>
              <a:rPr lang="en-US" sz="2000" b="1" dirty="0" err="1" smtClean="0"/>
              <a:t>harding</a:t>
            </a:r>
            <a:r>
              <a:rPr lang="en-US" sz="2000" b="1" dirty="0" smtClean="0"/>
              <a:t>)</a:t>
            </a:r>
            <a:endParaRPr lang="en-US" sz="20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a:t>
            </a:r>
            <a:r>
              <a:rPr lang="en-US" dirty="0" smtClean="0"/>
              <a:t>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4"/>
            <a:ext cx="6396925" cy="4023360"/>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a:t>https://www.brentozar.com/archive/2013/01/sql-server-table-partitioning-tutorial-videos-and-scripts/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a:t>
            </a:r>
            <a:r>
              <a:rPr lang="en-US" dirty="0" smtClean="0"/>
              <a:t>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DYI / 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a:t>
            </a:r>
            <a:r>
              <a:rPr lang="en-US" dirty="0" smtClean="0"/>
              <a:t>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do a select 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do a select 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a:t>
            </a:r>
            <a:r>
              <a:rPr lang="en-US" dirty="0" smtClean="0"/>
              <a:t>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p:txBody>
          <a:bodyPr/>
          <a:lstStyle/>
          <a:p>
            <a:r>
              <a:rPr lang="en-US" dirty="0" smtClean="0"/>
              <a:t>DATA </a:t>
            </a:r>
            <a:r>
              <a:rPr lang="en-US" dirty="0" err="1" smtClean="0"/>
              <a:t>PARTITIOning</a:t>
            </a:r>
            <a:endParaRPr lang="en-US" dirty="0" smtClean="0"/>
          </a:p>
          <a:p>
            <a:r>
              <a:rPr lang="en-US" dirty="0"/>
              <a:t>https://github.com/tfhanley4/OrlandoCodeCamp2017-04-07</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b="1" dirty="0" smtClean="0"/>
              <a:t>What is data partitioning?</a:t>
            </a:r>
          </a:p>
          <a:p>
            <a:r>
              <a:rPr lang="en-US" b="1" dirty="0" smtClean="0"/>
              <a:t>Benefits and Use Cases</a:t>
            </a:r>
          </a:p>
          <a:p>
            <a:r>
              <a:rPr lang="en-US" b="1" dirty="0" smtClean="0"/>
              <a:t>Types of Partitioning</a:t>
            </a:r>
          </a:p>
          <a:p>
            <a:r>
              <a:rPr lang="en-US" b="1" dirty="0" smtClean="0"/>
              <a:t>Vertical Partitioning</a:t>
            </a:r>
          </a:p>
          <a:p>
            <a:r>
              <a:rPr lang="en-US" b="1" dirty="0" smtClean="0"/>
              <a:t>Horizontal Partitioning</a:t>
            </a:r>
          </a:p>
          <a:p>
            <a:pPr lvl="1"/>
            <a:r>
              <a:rPr lang="en-US" b="1" dirty="0" smtClean="0"/>
              <a:t>Views</a:t>
            </a:r>
          </a:p>
          <a:p>
            <a:pPr lvl="1"/>
            <a:r>
              <a:rPr lang="en-US" b="1" dirty="0" smtClean="0"/>
              <a:t>Tables</a:t>
            </a:r>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Vertical Partitioning</a:t>
            </a:r>
            <a:endParaRPr lang="en-US" sz="20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DYI /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a:t>
            </a:r>
            <a:r>
              <a:rPr lang="en-US" dirty="0" smtClean="0"/>
              <a:t>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13312</TotalTime>
  <Words>1480</Words>
  <Application>Microsoft Office PowerPoint</Application>
  <PresentationFormat>Widescreen</PresentationFormat>
  <Paragraphs>205</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DYI / Homework</vt:lpstr>
      <vt:lpstr>Types of data partitioning</vt:lpstr>
      <vt:lpstr>Horizontal Partitioned View</vt:lpstr>
      <vt:lpstr>Demonstration</vt:lpstr>
      <vt:lpstr>Horizontal Table Partitioning</vt:lpstr>
      <vt:lpstr>Demonstration</vt:lpstr>
      <vt:lpstr>(Horizontal) Partition Elimination</vt:lpstr>
      <vt:lpstr>DYI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71</cp:revision>
  <dcterms:created xsi:type="dcterms:W3CDTF">2017-03-29T14:30:14Z</dcterms:created>
  <dcterms:modified xsi:type="dcterms:W3CDTF">2017-04-08T00:58:12Z</dcterms:modified>
</cp:coreProperties>
</file>