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05" r:id="rId10"/>
    <p:sldId id="30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19" autoAdjust="0"/>
  </p:normalViewPr>
  <p:slideViewPr>
    <p:cSldViewPr snapToGrid="0">
      <p:cViewPr varScale="1">
        <p:scale>
          <a:sx n="93" d="100"/>
          <a:sy n="93" d="100"/>
        </p:scale>
        <p:origin x="7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cd9b6876e47ced92/Documents/Fuel%20Efficienc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cd9b6876e47ced92/Documents/Fuel%20Efficienc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EPA Combined MPG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'Hybrid v. Electric'!$H$6</c:f>
              <c:strCache>
                <c:ptCount val="1"/>
                <c:pt idx="0">
                  <c:v>Mean</c:v>
                </c:pt>
              </c:strCache>
            </c:strRef>
          </c:tx>
          <c:spPr>
            <a:solidFill>
              <a:schemeClr val="accent1"/>
            </a:solidFill>
            <a:ln>
              <a:noFill/>
            </a:ln>
            <a:effectLst/>
          </c:spPr>
          <c:invertIfNegative val="0"/>
          <c:cat>
            <c:strRef>
              <c:f>'Hybrid v. Electric'!$I$5:$J$5</c:f>
              <c:strCache>
                <c:ptCount val="2"/>
                <c:pt idx="0">
                  <c:v>Electric</c:v>
                </c:pt>
                <c:pt idx="1">
                  <c:v>Gas/Electric Blend</c:v>
                </c:pt>
              </c:strCache>
            </c:strRef>
          </c:cat>
          <c:val>
            <c:numRef>
              <c:f>'Hybrid v. Electric'!$I$6:$J$6</c:f>
              <c:numCache>
                <c:formatCode>General</c:formatCode>
                <c:ptCount val="2"/>
                <c:pt idx="0">
                  <c:v>92.593984962406012</c:v>
                </c:pt>
                <c:pt idx="1">
                  <c:v>42.93333333333333</c:v>
                </c:pt>
              </c:numCache>
            </c:numRef>
          </c:val>
          <c:extLst>
            <c:ext xmlns:c16="http://schemas.microsoft.com/office/drawing/2014/chart" uri="{C3380CC4-5D6E-409C-BE32-E72D297353CC}">
              <c16:uniqueId val="{00000000-2C17-4CC7-BE8F-77C3B0DA5693}"/>
            </c:ext>
          </c:extLst>
        </c:ser>
        <c:dLbls>
          <c:showLegendKey val="0"/>
          <c:showVal val="0"/>
          <c:showCatName val="0"/>
          <c:showSerName val="0"/>
          <c:showPercent val="0"/>
          <c:showBubbleSize val="0"/>
        </c:dLbls>
        <c:gapWidth val="182"/>
        <c:axId val="474979487"/>
        <c:axId val="474983231"/>
      </c:barChart>
      <c:catAx>
        <c:axId val="4749794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4983231"/>
        <c:crosses val="autoZero"/>
        <c:auto val="1"/>
        <c:lblAlgn val="ctr"/>
        <c:lblOffset val="100"/>
        <c:noMultiLvlLbl val="0"/>
      </c:catAx>
      <c:valAx>
        <c:axId val="47498323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49794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EPA Combined</a:t>
            </a:r>
            <a:r>
              <a:rPr lang="en-US" baseline="0"/>
              <a:t> MPG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'Engine Cylinder Comparison'!$H$6</c:f>
              <c:strCache>
                <c:ptCount val="1"/>
                <c:pt idx="0">
                  <c:v>Mean</c:v>
                </c:pt>
              </c:strCache>
            </c:strRef>
          </c:tx>
          <c:spPr>
            <a:solidFill>
              <a:schemeClr val="accent1"/>
            </a:solidFill>
            <a:ln>
              <a:noFill/>
            </a:ln>
            <a:effectLst/>
          </c:spPr>
          <c:invertIfNegative val="0"/>
          <c:cat>
            <c:strRef>
              <c:f>'Engine Cylinder Comparison'!$I$5:$J$5</c:f>
              <c:strCache>
                <c:ptCount val="2"/>
                <c:pt idx="0">
                  <c:v>4 Cylinder Engine</c:v>
                </c:pt>
                <c:pt idx="1">
                  <c:v>6 Cylinder Engine</c:v>
                </c:pt>
              </c:strCache>
            </c:strRef>
          </c:cat>
          <c:val>
            <c:numRef>
              <c:f>'Engine Cylinder Comparison'!$I$6:$J$6</c:f>
              <c:numCache>
                <c:formatCode>General</c:formatCode>
                <c:ptCount val="2"/>
                <c:pt idx="0">
                  <c:v>24.030278120290451</c:v>
                </c:pt>
                <c:pt idx="1">
                  <c:v>18.600015073861922</c:v>
                </c:pt>
              </c:numCache>
            </c:numRef>
          </c:val>
          <c:extLst>
            <c:ext xmlns:c16="http://schemas.microsoft.com/office/drawing/2014/chart" uri="{C3380CC4-5D6E-409C-BE32-E72D297353CC}">
              <c16:uniqueId val="{00000000-463A-40FC-BDC3-A7E45325F139}"/>
            </c:ext>
          </c:extLst>
        </c:ser>
        <c:dLbls>
          <c:showLegendKey val="0"/>
          <c:showVal val="0"/>
          <c:showCatName val="0"/>
          <c:showSerName val="0"/>
          <c:showPercent val="0"/>
          <c:showBubbleSize val="0"/>
        </c:dLbls>
        <c:gapWidth val="219"/>
        <c:overlap val="-27"/>
        <c:axId val="462680511"/>
        <c:axId val="462687999"/>
      </c:barChart>
      <c:catAx>
        <c:axId val="462680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2687999"/>
        <c:crosses val="autoZero"/>
        <c:auto val="1"/>
        <c:lblAlgn val="ctr"/>
        <c:lblOffset val="100"/>
        <c:noMultiLvlLbl val="0"/>
      </c:catAx>
      <c:valAx>
        <c:axId val="4626879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268051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A16908-EC5F-460E-A568-116B3208809A}" type="doc">
      <dgm:prSet loTypeId="urn:microsoft.com/office/officeart/2016/7/layout/HexagonTimeline" loCatId="process" qsTypeId="urn:microsoft.com/office/officeart/2005/8/quickstyle/simple1" qsCatId="simple" csTypeId="urn:microsoft.com/office/officeart/2005/8/colors/colorful5" csCatId="colorful" phldr="1"/>
      <dgm:spPr/>
      <dgm:t>
        <a:bodyPr/>
        <a:lstStyle/>
        <a:p>
          <a:endParaRPr lang="en-US"/>
        </a:p>
      </dgm:t>
    </dgm:pt>
    <dgm:pt modelId="{5DE24850-A128-40EA-A7B7-95E287496E1E}">
      <dgm:prSet/>
      <dgm:spPr/>
      <dgm:t>
        <a:bodyPr/>
        <a:lstStyle/>
        <a:p>
          <a:r>
            <a:rPr lang="en-US"/>
            <a:t>2019</a:t>
          </a:r>
        </a:p>
      </dgm:t>
    </dgm:pt>
    <dgm:pt modelId="{BA05D094-7C21-4FA3-BF00-F2C6270C0B78}" type="parTrans" cxnId="{5E4DD9E8-6A42-415B-BD8F-5AE83E9EDD20}">
      <dgm:prSet/>
      <dgm:spPr/>
      <dgm:t>
        <a:bodyPr/>
        <a:lstStyle/>
        <a:p>
          <a:endParaRPr lang="en-US"/>
        </a:p>
      </dgm:t>
    </dgm:pt>
    <dgm:pt modelId="{EEDFEFAF-11D6-45C7-A24F-36817C4F1448}" type="sibTrans" cxnId="{5E4DD9E8-6A42-415B-BD8F-5AE83E9EDD20}">
      <dgm:prSet/>
      <dgm:spPr/>
      <dgm:t>
        <a:bodyPr/>
        <a:lstStyle/>
        <a:p>
          <a:endParaRPr lang="en-US"/>
        </a:p>
      </dgm:t>
    </dgm:pt>
    <dgm:pt modelId="{DA7D7387-01E9-4A15-979A-D4C7401B1C17}">
      <dgm:prSet/>
      <dgm:spPr/>
      <dgm:t>
        <a:bodyPr/>
        <a:lstStyle/>
        <a:p>
          <a:r>
            <a:rPr lang="en-US"/>
            <a:t>In 2019, 90% of US households spent at least $3000 per year on gasoline.</a:t>
          </a:r>
        </a:p>
      </dgm:t>
    </dgm:pt>
    <dgm:pt modelId="{70EE5DCD-1474-42CD-9A5D-1AEC30529712}" type="parTrans" cxnId="{22F497FC-6F8F-4FD0-8394-BE88132DB09F}">
      <dgm:prSet/>
      <dgm:spPr/>
      <dgm:t>
        <a:bodyPr/>
        <a:lstStyle/>
        <a:p>
          <a:endParaRPr lang="en-US"/>
        </a:p>
      </dgm:t>
    </dgm:pt>
    <dgm:pt modelId="{4E67519B-B285-4D39-AAF5-1DCA189CAD76}" type="sibTrans" cxnId="{22F497FC-6F8F-4FD0-8394-BE88132DB09F}">
      <dgm:prSet/>
      <dgm:spPr/>
      <dgm:t>
        <a:bodyPr/>
        <a:lstStyle/>
        <a:p>
          <a:endParaRPr lang="en-US"/>
        </a:p>
      </dgm:t>
    </dgm:pt>
    <dgm:pt modelId="{B65467BD-D71E-4085-ABDB-4D82F438C168}">
      <dgm:prSet/>
      <dgm:spPr/>
      <dgm:t>
        <a:bodyPr/>
        <a:lstStyle/>
        <a:p>
          <a:r>
            <a:rPr lang="en-US"/>
            <a:t>2020</a:t>
          </a:r>
        </a:p>
      </dgm:t>
    </dgm:pt>
    <dgm:pt modelId="{65443A37-7AB3-491E-823A-499ED0A5159D}" type="parTrans" cxnId="{B709243C-35D0-42F4-87F5-D88F5F2E8784}">
      <dgm:prSet/>
      <dgm:spPr/>
      <dgm:t>
        <a:bodyPr/>
        <a:lstStyle/>
        <a:p>
          <a:endParaRPr lang="en-US"/>
        </a:p>
      </dgm:t>
    </dgm:pt>
    <dgm:pt modelId="{0A00DAC9-910E-4793-9B49-F0091AAF01ED}" type="sibTrans" cxnId="{B709243C-35D0-42F4-87F5-D88F5F2E8784}">
      <dgm:prSet/>
      <dgm:spPr/>
      <dgm:t>
        <a:bodyPr/>
        <a:lstStyle/>
        <a:p>
          <a:endParaRPr lang="en-US"/>
        </a:p>
      </dgm:t>
    </dgm:pt>
    <dgm:pt modelId="{DB8969E6-B67B-4C7E-B562-D669D2827DDD}">
      <dgm:prSet/>
      <dgm:spPr/>
      <dgm:t>
        <a:bodyPr/>
        <a:lstStyle/>
        <a:p>
          <a:r>
            <a:rPr lang="en-US"/>
            <a:t>In 2020, Americans used 337 million gallons of gasoline per day</a:t>
          </a:r>
        </a:p>
      </dgm:t>
    </dgm:pt>
    <dgm:pt modelId="{6C7F6BD0-46E9-4E0E-B4CA-9E5AFC6F19D8}" type="parTrans" cxnId="{019EA9F4-F7E6-4535-9402-B87347387245}">
      <dgm:prSet/>
      <dgm:spPr/>
      <dgm:t>
        <a:bodyPr/>
        <a:lstStyle/>
        <a:p>
          <a:endParaRPr lang="en-US"/>
        </a:p>
      </dgm:t>
    </dgm:pt>
    <dgm:pt modelId="{CF6A42B0-9182-448E-9472-9D5698AA21E3}" type="sibTrans" cxnId="{019EA9F4-F7E6-4535-9402-B87347387245}">
      <dgm:prSet/>
      <dgm:spPr/>
      <dgm:t>
        <a:bodyPr/>
        <a:lstStyle/>
        <a:p>
          <a:endParaRPr lang="en-US"/>
        </a:p>
      </dgm:t>
    </dgm:pt>
    <dgm:pt modelId="{CD1933EC-D611-4B05-8865-8124DD1146C1}" type="pres">
      <dgm:prSet presAssocID="{A4A16908-EC5F-460E-A568-116B3208809A}" presName="Name0" presStyleCnt="0">
        <dgm:presLayoutVars>
          <dgm:chMax/>
          <dgm:chPref/>
          <dgm:animLvl val="lvl"/>
        </dgm:presLayoutVars>
      </dgm:prSet>
      <dgm:spPr/>
    </dgm:pt>
    <dgm:pt modelId="{6F9CD857-9721-48D5-AC30-B7AB7D0D41D7}" type="pres">
      <dgm:prSet presAssocID="{5DE24850-A128-40EA-A7B7-95E287496E1E}" presName="composite" presStyleCnt="0"/>
      <dgm:spPr/>
    </dgm:pt>
    <dgm:pt modelId="{DC162211-871F-43FC-8608-0F8A896A177D}" type="pres">
      <dgm:prSet presAssocID="{5DE24850-A128-40EA-A7B7-95E287496E1E}" presName="Parent1" presStyleLbl="alignNode1" presStyleIdx="0" presStyleCnt="2">
        <dgm:presLayoutVars>
          <dgm:chMax val="1"/>
          <dgm:chPref val="1"/>
          <dgm:bulletEnabled val="1"/>
        </dgm:presLayoutVars>
      </dgm:prSet>
      <dgm:spPr/>
    </dgm:pt>
    <dgm:pt modelId="{A1DF7E72-839B-45BB-A8F0-1800FD80F036}" type="pres">
      <dgm:prSet presAssocID="{5DE24850-A128-40EA-A7B7-95E287496E1E}" presName="Childtext1" presStyleLbl="revTx" presStyleIdx="0" presStyleCnt="2">
        <dgm:presLayoutVars>
          <dgm:chMax val="0"/>
          <dgm:chPref val="0"/>
          <dgm:bulletEnabled/>
        </dgm:presLayoutVars>
      </dgm:prSet>
      <dgm:spPr/>
    </dgm:pt>
    <dgm:pt modelId="{53F87533-ADBC-4F79-BC88-598781E5B6AE}" type="pres">
      <dgm:prSet presAssocID="{5DE24850-A128-40EA-A7B7-95E287496E1E}" presName="ConnectLine" presStyleLbl="sibTrans1D1" presStyleIdx="0" presStyleCnt="2"/>
      <dgm:spPr>
        <a:noFill/>
        <a:ln w="12700" cap="flat" cmpd="sng" algn="ctr">
          <a:solidFill>
            <a:schemeClr val="accent5">
              <a:hueOff val="0"/>
              <a:satOff val="0"/>
              <a:lumOff val="0"/>
              <a:alphaOff val="0"/>
            </a:schemeClr>
          </a:solidFill>
          <a:prstDash val="dash"/>
        </a:ln>
        <a:effectLst/>
      </dgm:spPr>
    </dgm:pt>
    <dgm:pt modelId="{4DCBB5AF-BDB6-434F-B2D6-F8D4A5245F0A}" type="pres">
      <dgm:prSet presAssocID="{5DE24850-A128-40EA-A7B7-95E287496E1E}" presName="ConnectLineEnd" presStyleLbl="node1" presStyleIdx="0" presStyleCnt="2"/>
      <dgm:spPr/>
    </dgm:pt>
    <dgm:pt modelId="{085FA18D-4A2C-4A55-A563-6392320EA8F6}" type="pres">
      <dgm:prSet presAssocID="{5DE24850-A128-40EA-A7B7-95E287496E1E}" presName="EmptyPane" presStyleCnt="0"/>
      <dgm:spPr/>
    </dgm:pt>
    <dgm:pt modelId="{FAB8B26F-ED4A-46EE-9F59-6AE371BEF3CF}" type="pres">
      <dgm:prSet presAssocID="{EEDFEFAF-11D6-45C7-A24F-36817C4F1448}" presName="spaceBetweenRectangles" presStyleLbl="fgAcc1" presStyleIdx="0" presStyleCnt="1"/>
      <dgm:spPr/>
    </dgm:pt>
    <dgm:pt modelId="{AB4649BC-CE33-4203-9DF9-E9DCF18B9C5C}" type="pres">
      <dgm:prSet presAssocID="{B65467BD-D71E-4085-ABDB-4D82F438C168}" presName="composite" presStyleCnt="0"/>
      <dgm:spPr/>
    </dgm:pt>
    <dgm:pt modelId="{17523AE7-5031-469A-8DF1-0313AB43716A}" type="pres">
      <dgm:prSet presAssocID="{B65467BD-D71E-4085-ABDB-4D82F438C168}" presName="Parent1" presStyleLbl="alignNode1" presStyleIdx="1" presStyleCnt="2">
        <dgm:presLayoutVars>
          <dgm:chMax val="1"/>
          <dgm:chPref val="1"/>
          <dgm:bulletEnabled val="1"/>
        </dgm:presLayoutVars>
      </dgm:prSet>
      <dgm:spPr/>
    </dgm:pt>
    <dgm:pt modelId="{59BB5A78-478E-4A7C-BDA3-38B6566B65EB}" type="pres">
      <dgm:prSet presAssocID="{B65467BD-D71E-4085-ABDB-4D82F438C168}" presName="Childtext1" presStyleLbl="revTx" presStyleIdx="1" presStyleCnt="2">
        <dgm:presLayoutVars>
          <dgm:chMax val="0"/>
          <dgm:chPref val="0"/>
          <dgm:bulletEnabled/>
        </dgm:presLayoutVars>
      </dgm:prSet>
      <dgm:spPr/>
    </dgm:pt>
    <dgm:pt modelId="{A294E13A-067A-4F55-A20F-9E786A0C172C}" type="pres">
      <dgm:prSet presAssocID="{B65467BD-D71E-4085-ABDB-4D82F438C168}" presName="ConnectLine" presStyleLbl="sibTrans1D1" presStyleIdx="1" presStyleCnt="2"/>
      <dgm:spPr>
        <a:noFill/>
        <a:ln w="12700" cap="flat" cmpd="sng" algn="ctr">
          <a:solidFill>
            <a:schemeClr val="accent5">
              <a:hueOff val="-2827515"/>
              <a:satOff val="-79839"/>
              <a:lumOff val="-197"/>
              <a:alphaOff val="0"/>
            </a:schemeClr>
          </a:solidFill>
          <a:prstDash val="dash"/>
        </a:ln>
        <a:effectLst/>
      </dgm:spPr>
    </dgm:pt>
    <dgm:pt modelId="{6E963E4D-D037-411B-A60B-B1395727F44B}" type="pres">
      <dgm:prSet presAssocID="{B65467BD-D71E-4085-ABDB-4D82F438C168}" presName="ConnectLineEnd" presStyleLbl="node1" presStyleIdx="1" presStyleCnt="2"/>
      <dgm:spPr/>
    </dgm:pt>
    <dgm:pt modelId="{80A281A6-1D15-47BF-849A-848CF2DF9FEC}" type="pres">
      <dgm:prSet presAssocID="{B65467BD-D71E-4085-ABDB-4D82F438C168}" presName="EmptyPane" presStyleCnt="0"/>
      <dgm:spPr/>
    </dgm:pt>
  </dgm:ptLst>
  <dgm:cxnLst>
    <dgm:cxn modelId="{B709243C-35D0-42F4-87F5-D88F5F2E8784}" srcId="{A4A16908-EC5F-460E-A568-116B3208809A}" destId="{B65467BD-D71E-4085-ABDB-4D82F438C168}" srcOrd="1" destOrd="0" parTransId="{65443A37-7AB3-491E-823A-499ED0A5159D}" sibTransId="{0A00DAC9-910E-4793-9B49-F0091AAF01ED}"/>
    <dgm:cxn modelId="{73A80340-3F8B-4F2E-9E68-0C04DDB7629B}" type="presOf" srcId="{DA7D7387-01E9-4A15-979A-D4C7401B1C17}" destId="{A1DF7E72-839B-45BB-A8F0-1800FD80F036}" srcOrd="0" destOrd="0" presId="urn:microsoft.com/office/officeart/2016/7/layout/HexagonTimeline"/>
    <dgm:cxn modelId="{54ADACD5-AE7D-42FB-B0B2-2380A8B8C894}" type="presOf" srcId="{5DE24850-A128-40EA-A7B7-95E287496E1E}" destId="{DC162211-871F-43FC-8608-0F8A896A177D}" srcOrd="0" destOrd="0" presId="urn:microsoft.com/office/officeart/2016/7/layout/HexagonTimeline"/>
    <dgm:cxn modelId="{84987CE1-E797-43DF-B306-BC96C9945D15}" type="presOf" srcId="{DB8969E6-B67B-4C7E-B562-D669D2827DDD}" destId="{59BB5A78-478E-4A7C-BDA3-38B6566B65EB}" srcOrd="0" destOrd="0" presId="urn:microsoft.com/office/officeart/2016/7/layout/HexagonTimeline"/>
    <dgm:cxn modelId="{5E4DD9E8-6A42-415B-BD8F-5AE83E9EDD20}" srcId="{A4A16908-EC5F-460E-A568-116B3208809A}" destId="{5DE24850-A128-40EA-A7B7-95E287496E1E}" srcOrd="0" destOrd="0" parTransId="{BA05D094-7C21-4FA3-BF00-F2C6270C0B78}" sibTransId="{EEDFEFAF-11D6-45C7-A24F-36817C4F1448}"/>
    <dgm:cxn modelId="{7C3C13EE-E326-47A2-BF3D-D3816F2FF426}" type="presOf" srcId="{B65467BD-D71E-4085-ABDB-4D82F438C168}" destId="{17523AE7-5031-469A-8DF1-0313AB43716A}" srcOrd="0" destOrd="0" presId="urn:microsoft.com/office/officeart/2016/7/layout/HexagonTimeline"/>
    <dgm:cxn modelId="{170169F2-63F4-45E9-B9EA-46F485A89C4D}" type="presOf" srcId="{A4A16908-EC5F-460E-A568-116B3208809A}" destId="{CD1933EC-D611-4B05-8865-8124DD1146C1}" srcOrd="0" destOrd="0" presId="urn:microsoft.com/office/officeart/2016/7/layout/HexagonTimeline"/>
    <dgm:cxn modelId="{019EA9F4-F7E6-4535-9402-B87347387245}" srcId="{B65467BD-D71E-4085-ABDB-4D82F438C168}" destId="{DB8969E6-B67B-4C7E-B562-D669D2827DDD}" srcOrd="0" destOrd="0" parTransId="{6C7F6BD0-46E9-4E0E-B4CA-9E5AFC6F19D8}" sibTransId="{CF6A42B0-9182-448E-9472-9D5698AA21E3}"/>
    <dgm:cxn modelId="{22F497FC-6F8F-4FD0-8394-BE88132DB09F}" srcId="{5DE24850-A128-40EA-A7B7-95E287496E1E}" destId="{DA7D7387-01E9-4A15-979A-D4C7401B1C17}" srcOrd="0" destOrd="0" parTransId="{70EE5DCD-1474-42CD-9A5D-1AEC30529712}" sibTransId="{4E67519B-B285-4D39-AAF5-1DCA189CAD76}"/>
    <dgm:cxn modelId="{9C36D3D7-96E6-40BF-9030-FE4572B3EFDA}" type="presParOf" srcId="{CD1933EC-D611-4B05-8865-8124DD1146C1}" destId="{6F9CD857-9721-48D5-AC30-B7AB7D0D41D7}" srcOrd="0" destOrd="0" presId="urn:microsoft.com/office/officeart/2016/7/layout/HexagonTimeline"/>
    <dgm:cxn modelId="{9C49083F-0AD7-4243-9D9D-37D05BDDCD92}" type="presParOf" srcId="{6F9CD857-9721-48D5-AC30-B7AB7D0D41D7}" destId="{DC162211-871F-43FC-8608-0F8A896A177D}" srcOrd="0" destOrd="0" presId="urn:microsoft.com/office/officeart/2016/7/layout/HexagonTimeline"/>
    <dgm:cxn modelId="{FF9A7DAE-E3EF-4383-A776-A6725EC2CC13}" type="presParOf" srcId="{6F9CD857-9721-48D5-AC30-B7AB7D0D41D7}" destId="{A1DF7E72-839B-45BB-A8F0-1800FD80F036}" srcOrd="1" destOrd="0" presId="urn:microsoft.com/office/officeart/2016/7/layout/HexagonTimeline"/>
    <dgm:cxn modelId="{15453239-2F42-47BB-9F98-2C0F2549C6C7}" type="presParOf" srcId="{6F9CD857-9721-48D5-AC30-B7AB7D0D41D7}" destId="{53F87533-ADBC-4F79-BC88-598781E5B6AE}" srcOrd="2" destOrd="0" presId="urn:microsoft.com/office/officeart/2016/7/layout/HexagonTimeline"/>
    <dgm:cxn modelId="{FF6CCDE1-6E8B-4DAC-80BB-E82EFF43FDC1}" type="presParOf" srcId="{6F9CD857-9721-48D5-AC30-B7AB7D0D41D7}" destId="{4DCBB5AF-BDB6-434F-B2D6-F8D4A5245F0A}" srcOrd="3" destOrd="0" presId="urn:microsoft.com/office/officeart/2016/7/layout/HexagonTimeline"/>
    <dgm:cxn modelId="{A5C99A28-8497-4E4B-B19B-6F8B04C3B5D2}" type="presParOf" srcId="{6F9CD857-9721-48D5-AC30-B7AB7D0D41D7}" destId="{085FA18D-4A2C-4A55-A563-6392320EA8F6}" srcOrd="4" destOrd="0" presId="urn:microsoft.com/office/officeart/2016/7/layout/HexagonTimeline"/>
    <dgm:cxn modelId="{7A5B719D-A569-4ED7-9360-987D779BE5D8}" type="presParOf" srcId="{CD1933EC-D611-4B05-8865-8124DD1146C1}" destId="{FAB8B26F-ED4A-46EE-9F59-6AE371BEF3CF}" srcOrd="1" destOrd="0" presId="urn:microsoft.com/office/officeart/2016/7/layout/HexagonTimeline"/>
    <dgm:cxn modelId="{F4501365-FFD1-4BC1-A95B-44806A94DC67}" type="presParOf" srcId="{CD1933EC-D611-4B05-8865-8124DD1146C1}" destId="{AB4649BC-CE33-4203-9DF9-E9DCF18B9C5C}" srcOrd="2" destOrd="0" presId="urn:microsoft.com/office/officeart/2016/7/layout/HexagonTimeline"/>
    <dgm:cxn modelId="{A89EFB16-FD36-4F9E-9D7D-DCFC2BFEBBD3}" type="presParOf" srcId="{AB4649BC-CE33-4203-9DF9-E9DCF18B9C5C}" destId="{17523AE7-5031-469A-8DF1-0313AB43716A}" srcOrd="0" destOrd="0" presId="urn:microsoft.com/office/officeart/2016/7/layout/HexagonTimeline"/>
    <dgm:cxn modelId="{ED2EB6F8-B5EA-4E56-95D1-D7A1A0A3E316}" type="presParOf" srcId="{AB4649BC-CE33-4203-9DF9-E9DCF18B9C5C}" destId="{59BB5A78-478E-4A7C-BDA3-38B6566B65EB}" srcOrd="1" destOrd="0" presId="urn:microsoft.com/office/officeart/2016/7/layout/HexagonTimeline"/>
    <dgm:cxn modelId="{16BF8F80-C7E0-460D-95DF-2AB422F33319}" type="presParOf" srcId="{AB4649BC-CE33-4203-9DF9-E9DCF18B9C5C}" destId="{A294E13A-067A-4F55-A20F-9E786A0C172C}" srcOrd="2" destOrd="0" presId="urn:microsoft.com/office/officeart/2016/7/layout/HexagonTimeline"/>
    <dgm:cxn modelId="{49DCD229-0528-4AA8-81A3-74760C50AED6}" type="presParOf" srcId="{AB4649BC-CE33-4203-9DF9-E9DCF18B9C5C}" destId="{6E963E4D-D037-411B-A60B-B1395727F44B}" srcOrd="3" destOrd="0" presId="urn:microsoft.com/office/officeart/2016/7/layout/HexagonTimeline"/>
    <dgm:cxn modelId="{5D35302E-60D6-41E8-BAC0-1EA6D10E1B86}" type="presParOf" srcId="{AB4649BC-CE33-4203-9DF9-E9DCF18B9C5C}" destId="{80A281A6-1D15-47BF-849A-848CF2DF9FEC}"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66DD12-C1D2-4A0B-99F1-F551A89EEBD9}"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9C39E715-2244-4D6D-8CA9-2C2AC80C2837}">
      <dgm:prSet/>
      <dgm:spPr/>
      <dgm:t>
        <a:bodyPr/>
        <a:lstStyle/>
        <a:p>
          <a:r>
            <a:rPr lang="en-US"/>
            <a:t>Unabashed, adamant recommendation of Electric Vehicles</a:t>
          </a:r>
        </a:p>
      </dgm:t>
    </dgm:pt>
    <dgm:pt modelId="{89A73793-AEC8-43F4-B39E-6C78F65CB5AE}" type="parTrans" cxnId="{6F493F9C-661F-44BB-B812-5E41AC30EAD6}">
      <dgm:prSet/>
      <dgm:spPr/>
      <dgm:t>
        <a:bodyPr/>
        <a:lstStyle/>
        <a:p>
          <a:endParaRPr lang="en-US"/>
        </a:p>
      </dgm:t>
    </dgm:pt>
    <dgm:pt modelId="{C2203965-64A0-4A07-A037-85D76D425EF5}" type="sibTrans" cxnId="{6F493F9C-661F-44BB-B812-5E41AC30EAD6}">
      <dgm:prSet/>
      <dgm:spPr/>
      <dgm:t>
        <a:bodyPr/>
        <a:lstStyle/>
        <a:p>
          <a:endParaRPr lang="en-US"/>
        </a:p>
      </dgm:t>
    </dgm:pt>
    <dgm:pt modelId="{ED710260-90FD-462B-8A33-3CB2E2CB2F89}">
      <dgm:prSet/>
      <dgm:spPr/>
      <dgm:t>
        <a:bodyPr/>
        <a:lstStyle/>
        <a:p>
          <a:r>
            <a:rPr lang="en-US"/>
            <a:t>In rural and exurban regions, focus on smaller, more efficient engine types</a:t>
          </a:r>
        </a:p>
      </dgm:t>
    </dgm:pt>
    <dgm:pt modelId="{59E5B5F5-C48E-48E9-9612-CD9559BAA0E4}" type="parTrans" cxnId="{3F16D78A-C57E-4380-915C-52D5E46D0702}">
      <dgm:prSet/>
      <dgm:spPr/>
      <dgm:t>
        <a:bodyPr/>
        <a:lstStyle/>
        <a:p>
          <a:endParaRPr lang="en-US"/>
        </a:p>
      </dgm:t>
    </dgm:pt>
    <dgm:pt modelId="{E319D662-7592-4934-83E6-C7A484C9AD7D}" type="sibTrans" cxnId="{3F16D78A-C57E-4380-915C-52D5E46D0702}">
      <dgm:prSet/>
      <dgm:spPr/>
      <dgm:t>
        <a:bodyPr/>
        <a:lstStyle/>
        <a:p>
          <a:endParaRPr lang="en-US"/>
        </a:p>
      </dgm:t>
    </dgm:pt>
    <dgm:pt modelId="{50327F06-EDDE-4B6E-A40C-0E0AA549DBE6}">
      <dgm:prSet/>
      <dgm:spPr/>
      <dgm:t>
        <a:bodyPr/>
        <a:lstStyle/>
        <a:p>
          <a:r>
            <a:rPr lang="en-US"/>
            <a:t>Give the customer a tool to see how their own month to month costs will be impacted</a:t>
          </a:r>
        </a:p>
      </dgm:t>
    </dgm:pt>
    <dgm:pt modelId="{4492D5B6-86D2-4C48-9904-DD33B39872AE}" type="parTrans" cxnId="{15E1E899-9F7E-43BF-98E8-A078A7D7FC92}">
      <dgm:prSet/>
      <dgm:spPr/>
      <dgm:t>
        <a:bodyPr/>
        <a:lstStyle/>
        <a:p>
          <a:endParaRPr lang="en-US"/>
        </a:p>
      </dgm:t>
    </dgm:pt>
    <dgm:pt modelId="{4EC1CCAD-63A2-45C5-829F-F19D07CC56F4}" type="sibTrans" cxnId="{15E1E899-9F7E-43BF-98E8-A078A7D7FC92}">
      <dgm:prSet/>
      <dgm:spPr/>
      <dgm:t>
        <a:bodyPr/>
        <a:lstStyle/>
        <a:p>
          <a:endParaRPr lang="en-US"/>
        </a:p>
      </dgm:t>
    </dgm:pt>
    <dgm:pt modelId="{F994B865-6E58-4FDF-91F8-DCBC64258AED}" type="pres">
      <dgm:prSet presAssocID="{CB66DD12-C1D2-4A0B-99F1-F551A89EEBD9}" presName="outerComposite" presStyleCnt="0">
        <dgm:presLayoutVars>
          <dgm:chMax val="5"/>
          <dgm:dir/>
          <dgm:resizeHandles val="exact"/>
        </dgm:presLayoutVars>
      </dgm:prSet>
      <dgm:spPr/>
    </dgm:pt>
    <dgm:pt modelId="{C900EB0A-A7C1-48F0-9538-82F49714834C}" type="pres">
      <dgm:prSet presAssocID="{CB66DD12-C1D2-4A0B-99F1-F551A89EEBD9}" presName="dummyMaxCanvas" presStyleCnt="0">
        <dgm:presLayoutVars/>
      </dgm:prSet>
      <dgm:spPr/>
    </dgm:pt>
    <dgm:pt modelId="{A2A70279-4996-4BF7-839D-6DC279377164}" type="pres">
      <dgm:prSet presAssocID="{CB66DD12-C1D2-4A0B-99F1-F551A89EEBD9}" presName="ThreeNodes_1" presStyleLbl="node1" presStyleIdx="0" presStyleCnt="3">
        <dgm:presLayoutVars>
          <dgm:bulletEnabled val="1"/>
        </dgm:presLayoutVars>
      </dgm:prSet>
      <dgm:spPr/>
    </dgm:pt>
    <dgm:pt modelId="{F37481C3-1DEF-4613-8DDF-FD015CA178BD}" type="pres">
      <dgm:prSet presAssocID="{CB66DD12-C1D2-4A0B-99F1-F551A89EEBD9}" presName="ThreeNodes_2" presStyleLbl="node1" presStyleIdx="1" presStyleCnt="3">
        <dgm:presLayoutVars>
          <dgm:bulletEnabled val="1"/>
        </dgm:presLayoutVars>
      </dgm:prSet>
      <dgm:spPr/>
    </dgm:pt>
    <dgm:pt modelId="{F9AF6F70-3E64-4727-BC4B-42401A35B129}" type="pres">
      <dgm:prSet presAssocID="{CB66DD12-C1D2-4A0B-99F1-F551A89EEBD9}" presName="ThreeNodes_3" presStyleLbl="node1" presStyleIdx="2" presStyleCnt="3">
        <dgm:presLayoutVars>
          <dgm:bulletEnabled val="1"/>
        </dgm:presLayoutVars>
      </dgm:prSet>
      <dgm:spPr/>
    </dgm:pt>
    <dgm:pt modelId="{AF13B41B-6782-4E05-8018-5CFE1CFF45F0}" type="pres">
      <dgm:prSet presAssocID="{CB66DD12-C1D2-4A0B-99F1-F551A89EEBD9}" presName="ThreeConn_1-2" presStyleLbl="fgAccFollowNode1" presStyleIdx="0" presStyleCnt="2">
        <dgm:presLayoutVars>
          <dgm:bulletEnabled val="1"/>
        </dgm:presLayoutVars>
      </dgm:prSet>
      <dgm:spPr/>
    </dgm:pt>
    <dgm:pt modelId="{B505A8E0-83DB-43B5-BCE3-7D51B62C7C6B}" type="pres">
      <dgm:prSet presAssocID="{CB66DD12-C1D2-4A0B-99F1-F551A89EEBD9}" presName="ThreeConn_2-3" presStyleLbl="fgAccFollowNode1" presStyleIdx="1" presStyleCnt="2">
        <dgm:presLayoutVars>
          <dgm:bulletEnabled val="1"/>
        </dgm:presLayoutVars>
      </dgm:prSet>
      <dgm:spPr/>
    </dgm:pt>
    <dgm:pt modelId="{FB782F5A-C20F-4E67-A1C3-D0304C49F2FD}" type="pres">
      <dgm:prSet presAssocID="{CB66DD12-C1D2-4A0B-99F1-F551A89EEBD9}" presName="ThreeNodes_1_text" presStyleLbl="node1" presStyleIdx="2" presStyleCnt="3">
        <dgm:presLayoutVars>
          <dgm:bulletEnabled val="1"/>
        </dgm:presLayoutVars>
      </dgm:prSet>
      <dgm:spPr/>
    </dgm:pt>
    <dgm:pt modelId="{E161E8E7-50C9-473D-86BF-1A0EAEEEE73B}" type="pres">
      <dgm:prSet presAssocID="{CB66DD12-C1D2-4A0B-99F1-F551A89EEBD9}" presName="ThreeNodes_2_text" presStyleLbl="node1" presStyleIdx="2" presStyleCnt="3">
        <dgm:presLayoutVars>
          <dgm:bulletEnabled val="1"/>
        </dgm:presLayoutVars>
      </dgm:prSet>
      <dgm:spPr/>
    </dgm:pt>
    <dgm:pt modelId="{46FE2A85-60D9-4390-9E22-8360D4CEF5AF}" type="pres">
      <dgm:prSet presAssocID="{CB66DD12-C1D2-4A0B-99F1-F551A89EEBD9}" presName="ThreeNodes_3_text" presStyleLbl="node1" presStyleIdx="2" presStyleCnt="3">
        <dgm:presLayoutVars>
          <dgm:bulletEnabled val="1"/>
        </dgm:presLayoutVars>
      </dgm:prSet>
      <dgm:spPr/>
    </dgm:pt>
  </dgm:ptLst>
  <dgm:cxnLst>
    <dgm:cxn modelId="{98FC2707-C400-48D9-8780-7364764E3C66}" type="presOf" srcId="{CB66DD12-C1D2-4A0B-99F1-F551A89EEBD9}" destId="{F994B865-6E58-4FDF-91F8-DCBC64258AED}" srcOrd="0" destOrd="0" presId="urn:microsoft.com/office/officeart/2005/8/layout/vProcess5"/>
    <dgm:cxn modelId="{7D072523-23F3-48DA-87E7-070F253AB7F2}" type="presOf" srcId="{9C39E715-2244-4D6D-8CA9-2C2AC80C2837}" destId="{A2A70279-4996-4BF7-839D-6DC279377164}" srcOrd="0" destOrd="0" presId="urn:microsoft.com/office/officeart/2005/8/layout/vProcess5"/>
    <dgm:cxn modelId="{43F2C12A-88E1-42B9-9F13-4479D6C24D23}" type="presOf" srcId="{50327F06-EDDE-4B6E-A40C-0E0AA549DBE6}" destId="{F9AF6F70-3E64-4727-BC4B-42401A35B129}" srcOrd="0" destOrd="0" presId="urn:microsoft.com/office/officeart/2005/8/layout/vProcess5"/>
    <dgm:cxn modelId="{7C58DC35-EEF1-4BE6-84BF-B1203871505B}" type="presOf" srcId="{E319D662-7592-4934-83E6-C7A484C9AD7D}" destId="{B505A8E0-83DB-43B5-BCE3-7D51B62C7C6B}" srcOrd="0" destOrd="0" presId="urn:microsoft.com/office/officeart/2005/8/layout/vProcess5"/>
    <dgm:cxn modelId="{ADAD0479-D4A0-4286-98CE-592DE4EE922D}" type="presOf" srcId="{C2203965-64A0-4A07-A037-85D76D425EF5}" destId="{AF13B41B-6782-4E05-8018-5CFE1CFF45F0}" srcOrd="0" destOrd="0" presId="urn:microsoft.com/office/officeart/2005/8/layout/vProcess5"/>
    <dgm:cxn modelId="{3F16D78A-C57E-4380-915C-52D5E46D0702}" srcId="{CB66DD12-C1D2-4A0B-99F1-F551A89EEBD9}" destId="{ED710260-90FD-462B-8A33-3CB2E2CB2F89}" srcOrd="1" destOrd="0" parTransId="{59E5B5F5-C48E-48E9-9612-CD9559BAA0E4}" sibTransId="{E319D662-7592-4934-83E6-C7A484C9AD7D}"/>
    <dgm:cxn modelId="{B3CAA48E-AA26-44A8-B130-2D9ACEAF34C3}" type="presOf" srcId="{50327F06-EDDE-4B6E-A40C-0E0AA549DBE6}" destId="{46FE2A85-60D9-4390-9E22-8360D4CEF5AF}" srcOrd="1" destOrd="0" presId="urn:microsoft.com/office/officeart/2005/8/layout/vProcess5"/>
    <dgm:cxn modelId="{15E1E899-9F7E-43BF-98E8-A078A7D7FC92}" srcId="{CB66DD12-C1D2-4A0B-99F1-F551A89EEBD9}" destId="{50327F06-EDDE-4B6E-A40C-0E0AA549DBE6}" srcOrd="2" destOrd="0" parTransId="{4492D5B6-86D2-4C48-9904-DD33B39872AE}" sibTransId="{4EC1CCAD-63A2-45C5-829F-F19D07CC56F4}"/>
    <dgm:cxn modelId="{6F493F9C-661F-44BB-B812-5E41AC30EAD6}" srcId="{CB66DD12-C1D2-4A0B-99F1-F551A89EEBD9}" destId="{9C39E715-2244-4D6D-8CA9-2C2AC80C2837}" srcOrd="0" destOrd="0" parTransId="{89A73793-AEC8-43F4-B39E-6C78F65CB5AE}" sibTransId="{C2203965-64A0-4A07-A037-85D76D425EF5}"/>
    <dgm:cxn modelId="{1FC8C7A3-B710-45CF-9DD1-337B01D9D2BF}" type="presOf" srcId="{ED710260-90FD-462B-8A33-3CB2E2CB2F89}" destId="{E161E8E7-50C9-473D-86BF-1A0EAEEEE73B}" srcOrd="1" destOrd="0" presId="urn:microsoft.com/office/officeart/2005/8/layout/vProcess5"/>
    <dgm:cxn modelId="{98C802A8-3FC2-4942-BB4B-CFBE941BC3A7}" type="presOf" srcId="{9C39E715-2244-4D6D-8CA9-2C2AC80C2837}" destId="{FB782F5A-C20F-4E67-A1C3-D0304C49F2FD}" srcOrd="1" destOrd="0" presId="urn:microsoft.com/office/officeart/2005/8/layout/vProcess5"/>
    <dgm:cxn modelId="{2A1FD8D3-5B48-4A71-84FA-0E1F6AB0A2FF}" type="presOf" srcId="{ED710260-90FD-462B-8A33-3CB2E2CB2F89}" destId="{F37481C3-1DEF-4613-8DDF-FD015CA178BD}" srcOrd="0" destOrd="0" presId="urn:microsoft.com/office/officeart/2005/8/layout/vProcess5"/>
    <dgm:cxn modelId="{AB9E3CF9-7FE7-418B-833C-E27DF06009AA}" type="presParOf" srcId="{F994B865-6E58-4FDF-91F8-DCBC64258AED}" destId="{C900EB0A-A7C1-48F0-9538-82F49714834C}" srcOrd="0" destOrd="0" presId="urn:microsoft.com/office/officeart/2005/8/layout/vProcess5"/>
    <dgm:cxn modelId="{E191CB35-322A-4696-ADD9-A7A956959748}" type="presParOf" srcId="{F994B865-6E58-4FDF-91F8-DCBC64258AED}" destId="{A2A70279-4996-4BF7-839D-6DC279377164}" srcOrd="1" destOrd="0" presId="urn:microsoft.com/office/officeart/2005/8/layout/vProcess5"/>
    <dgm:cxn modelId="{38DAB587-0D5C-4E90-9419-7635389BFA10}" type="presParOf" srcId="{F994B865-6E58-4FDF-91F8-DCBC64258AED}" destId="{F37481C3-1DEF-4613-8DDF-FD015CA178BD}" srcOrd="2" destOrd="0" presId="urn:microsoft.com/office/officeart/2005/8/layout/vProcess5"/>
    <dgm:cxn modelId="{B562F410-6340-4AD4-B5A6-31E15EA9275D}" type="presParOf" srcId="{F994B865-6E58-4FDF-91F8-DCBC64258AED}" destId="{F9AF6F70-3E64-4727-BC4B-42401A35B129}" srcOrd="3" destOrd="0" presId="urn:microsoft.com/office/officeart/2005/8/layout/vProcess5"/>
    <dgm:cxn modelId="{677C6860-0E00-4317-8BE7-A0B9F0035921}" type="presParOf" srcId="{F994B865-6E58-4FDF-91F8-DCBC64258AED}" destId="{AF13B41B-6782-4E05-8018-5CFE1CFF45F0}" srcOrd="4" destOrd="0" presId="urn:microsoft.com/office/officeart/2005/8/layout/vProcess5"/>
    <dgm:cxn modelId="{E7FFCF96-A922-4702-8906-A390B8687329}" type="presParOf" srcId="{F994B865-6E58-4FDF-91F8-DCBC64258AED}" destId="{B505A8E0-83DB-43B5-BCE3-7D51B62C7C6B}" srcOrd="5" destOrd="0" presId="urn:microsoft.com/office/officeart/2005/8/layout/vProcess5"/>
    <dgm:cxn modelId="{9B931194-D192-412D-B55F-626309202377}" type="presParOf" srcId="{F994B865-6E58-4FDF-91F8-DCBC64258AED}" destId="{FB782F5A-C20F-4E67-A1C3-D0304C49F2FD}" srcOrd="6" destOrd="0" presId="urn:microsoft.com/office/officeart/2005/8/layout/vProcess5"/>
    <dgm:cxn modelId="{69C8854F-0D4D-439A-96EE-742FB4065F10}" type="presParOf" srcId="{F994B865-6E58-4FDF-91F8-DCBC64258AED}" destId="{E161E8E7-50C9-473D-86BF-1A0EAEEEE73B}" srcOrd="7" destOrd="0" presId="urn:microsoft.com/office/officeart/2005/8/layout/vProcess5"/>
    <dgm:cxn modelId="{05752133-B773-4061-87DB-689015C37A8E}" type="presParOf" srcId="{F994B865-6E58-4FDF-91F8-DCBC64258AED}" destId="{46FE2A85-60D9-4390-9E22-8360D4CEF5A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399936-EF1E-45ED-A8B5-A3022A7991A5}"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FDB473A3-9F3A-4D2C-896D-51FDF616A97A}">
      <dgm:prSet/>
      <dgm:spPr/>
      <dgm:t>
        <a:bodyPr/>
        <a:lstStyle/>
        <a:p>
          <a:r>
            <a:rPr lang="en-US"/>
            <a:t>Focus on combined MPG</a:t>
          </a:r>
        </a:p>
      </dgm:t>
    </dgm:pt>
    <dgm:pt modelId="{5716DC95-D799-4A18-8566-E717D29B3B53}" type="parTrans" cxnId="{01B5C070-EB5F-417F-B65B-C99AE5EDB12F}">
      <dgm:prSet/>
      <dgm:spPr/>
      <dgm:t>
        <a:bodyPr/>
        <a:lstStyle/>
        <a:p>
          <a:endParaRPr lang="en-US"/>
        </a:p>
      </dgm:t>
    </dgm:pt>
    <dgm:pt modelId="{544F5208-4EA9-4E24-89DA-61FEAD3B3136}" type="sibTrans" cxnId="{01B5C070-EB5F-417F-B65B-C99AE5EDB12F}">
      <dgm:prSet/>
      <dgm:spPr/>
      <dgm:t>
        <a:bodyPr/>
        <a:lstStyle/>
        <a:p>
          <a:endParaRPr lang="en-US"/>
        </a:p>
      </dgm:t>
    </dgm:pt>
    <dgm:pt modelId="{B7EB5F22-2C3B-470C-B3BB-3941628138F0}">
      <dgm:prSet/>
      <dgm:spPr/>
      <dgm:t>
        <a:bodyPr/>
        <a:lstStyle/>
        <a:p>
          <a:r>
            <a:rPr lang="en-US"/>
            <a:t>Fuel cost updated based on current market rates</a:t>
          </a:r>
        </a:p>
      </dgm:t>
    </dgm:pt>
    <dgm:pt modelId="{B7B3FA46-E67B-4CA0-91B0-CDC974C0E7ED}" type="parTrans" cxnId="{BCAE27C2-7620-4EA5-A582-A0398148068A}">
      <dgm:prSet/>
      <dgm:spPr/>
      <dgm:t>
        <a:bodyPr/>
        <a:lstStyle/>
        <a:p>
          <a:endParaRPr lang="en-US"/>
        </a:p>
      </dgm:t>
    </dgm:pt>
    <dgm:pt modelId="{96D164D0-1082-4E04-BA65-B627DBBFF868}" type="sibTrans" cxnId="{BCAE27C2-7620-4EA5-A582-A0398148068A}">
      <dgm:prSet/>
      <dgm:spPr/>
      <dgm:t>
        <a:bodyPr/>
        <a:lstStyle/>
        <a:p>
          <a:endParaRPr lang="en-US"/>
        </a:p>
      </dgm:t>
    </dgm:pt>
    <dgm:pt modelId="{5016A89E-5FBB-467F-89D8-33FF382160CD}">
      <dgm:prSet/>
      <dgm:spPr/>
      <dgm:t>
        <a:bodyPr/>
        <a:lstStyle/>
        <a:p>
          <a:r>
            <a:rPr lang="en-US"/>
            <a:t>Customer entered miles driven</a:t>
          </a:r>
        </a:p>
      </dgm:t>
    </dgm:pt>
    <dgm:pt modelId="{D5D7303D-5131-4F78-A91A-DAAC5B2E3615}" type="parTrans" cxnId="{39A4D8BE-D0AC-4768-A892-9FF593C93DAF}">
      <dgm:prSet/>
      <dgm:spPr/>
      <dgm:t>
        <a:bodyPr/>
        <a:lstStyle/>
        <a:p>
          <a:endParaRPr lang="en-US"/>
        </a:p>
      </dgm:t>
    </dgm:pt>
    <dgm:pt modelId="{CA37C80C-5A7F-4105-BEA9-84C52C82C898}" type="sibTrans" cxnId="{39A4D8BE-D0AC-4768-A892-9FF593C93DAF}">
      <dgm:prSet/>
      <dgm:spPr/>
      <dgm:t>
        <a:bodyPr/>
        <a:lstStyle/>
        <a:p>
          <a:endParaRPr lang="en-US"/>
        </a:p>
      </dgm:t>
    </dgm:pt>
    <dgm:pt modelId="{83246767-E447-4E76-80A1-37FAF2D26910}" type="pres">
      <dgm:prSet presAssocID="{BF399936-EF1E-45ED-A8B5-A3022A7991A5}" presName="hierChild1" presStyleCnt="0">
        <dgm:presLayoutVars>
          <dgm:chPref val="1"/>
          <dgm:dir/>
          <dgm:animOne val="branch"/>
          <dgm:animLvl val="lvl"/>
          <dgm:resizeHandles/>
        </dgm:presLayoutVars>
      </dgm:prSet>
      <dgm:spPr/>
    </dgm:pt>
    <dgm:pt modelId="{97372D1F-BADD-4C77-AD7E-09080FDE3843}" type="pres">
      <dgm:prSet presAssocID="{FDB473A3-9F3A-4D2C-896D-51FDF616A97A}" presName="hierRoot1" presStyleCnt="0"/>
      <dgm:spPr/>
    </dgm:pt>
    <dgm:pt modelId="{F11A2237-2D4F-481B-AE4A-C2D3B60B8BF3}" type="pres">
      <dgm:prSet presAssocID="{FDB473A3-9F3A-4D2C-896D-51FDF616A97A}" presName="composite" presStyleCnt="0"/>
      <dgm:spPr/>
    </dgm:pt>
    <dgm:pt modelId="{E1EC351D-CEC4-4CBD-9616-5BF64C482D85}" type="pres">
      <dgm:prSet presAssocID="{FDB473A3-9F3A-4D2C-896D-51FDF616A97A}" presName="background" presStyleLbl="node0" presStyleIdx="0" presStyleCnt="3"/>
      <dgm:spPr/>
    </dgm:pt>
    <dgm:pt modelId="{A0DAEDB2-4B3F-4FC9-AC79-7D2D022B2B6D}" type="pres">
      <dgm:prSet presAssocID="{FDB473A3-9F3A-4D2C-896D-51FDF616A97A}" presName="text" presStyleLbl="fgAcc0" presStyleIdx="0" presStyleCnt="3">
        <dgm:presLayoutVars>
          <dgm:chPref val="3"/>
        </dgm:presLayoutVars>
      </dgm:prSet>
      <dgm:spPr/>
    </dgm:pt>
    <dgm:pt modelId="{60B1ABA1-D178-486A-9724-990C17BBE5BD}" type="pres">
      <dgm:prSet presAssocID="{FDB473A3-9F3A-4D2C-896D-51FDF616A97A}" presName="hierChild2" presStyleCnt="0"/>
      <dgm:spPr/>
    </dgm:pt>
    <dgm:pt modelId="{AE9DB261-EC38-4F51-99C4-FDDC3D7EAC98}" type="pres">
      <dgm:prSet presAssocID="{B7EB5F22-2C3B-470C-B3BB-3941628138F0}" presName="hierRoot1" presStyleCnt="0"/>
      <dgm:spPr/>
    </dgm:pt>
    <dgm:pt modelId="{03DBAECA-8CEA-48B8-B680-E5F911EAD585}" type="pres">
      <dgm:prSet presAssocID="{B7EB5F22-2C3B-470C-B3BB-3941628138F0}" presName="composite" presStyleCnt="0"/>
      <dgm:spPr/>
    </dgm:pt>
    <dgm:pt modelId="{1079DFDC-B590-4A5F-B578-A5DB2E1D3F0F}" type="pres">
      <dgm:prSet presAssocID="{B7EB5F22-2C3B-470C-B3BB-3941628138F0}" presName="background" presStyleLbl="node0" presStyleIdx="1" presStyleCnt="3"/>
      <dgm:spPr/>
    </dgm:pt>
    <dgm:pt modelId="{68B6B799-3C0E-4545-81A7-E79EA7175F9F}" type="pres">
      <dgm:prSet presAssocID="{B7EB5F22-2C3B-470C-B3BB-3941628138F0}" presName="text" presStyleLbl="fgAcc0" presStyleIdx="1" presStyleCnt="3">
        <dgm:presLayoutVars>
          <dgm:chPref val="3"/>
        </dgm:presLayoutVars>
      </dgm:prSet>
      <dgm:spPr/>
    </dgm:pt>
    <dgm:pt modelId="{A349E1E7-6F1A-4179-BE49-CB20024F1858}" type="pres">
      <dgm:prSet presAssocID="{B7EB5F22-2C3B-470C-B3BB-3941628138F0}" presName="hierChild2" presStyleCnt="0"/>
      <dgm:spPr/>
    </dgm:pt>
    <dgm:pt modelId="{1C462379-CD1F-4F69-989F-96BF1C2846B2}" type="pres">
      <dgm:prSet presAssocID="{5016A89E-5FBB-467F-89D8-33FF382160CD}" presName="hierRoot1" presStyleCnt="0"/>
      <dgm:spPr/>
    </dgm:pt>
    <dgm:pt modelId="{A0F3B6E6-137E-4FF6-8409-9DB8EB1881D7}" type="pres">
      <dgm:prSet presAssocID="{5016A89E-5FBB-467F-89D8-33FF382160CD}" presName="composite" presStyleCnt="0"/>
      <dgm:spPr/>
    </dgm:pt>
    <dgm:pt modelId="{53079F61-E74A-4D99-B4F5-73C51603F6BA}" type="pres">
      <dgm:prSet presAssocID="{5016A89E-5FBB-467F-89D8-33FF382160CD}" presName="background" presStyleLbl="node0" presStyleIdx="2" presStyleCnt="3"/>
      <dgm:spPr/>
    </dgm:pt>
    <dgm:pt modelId="{9C8A6B5B-B3F0-47A7-9A19-640E07D48F02}" type="pres">
      <dgm:prSet presAssocID="{5016A89E-5FBB-467F-89D8-33FF382160CD}" presName="text" presStyleLbl="fgAcc0" presStyleIdx="2" presStyleCnt="3">
        <dgm:presLayoutVars>
          <dgm:chPref val="3"/>
        </dgm:presLayoutVars>
      </dgm:prSet>
      <dgm:spPr/>
    </dgm:pt>
    <dgm:pt modelId="{19ABF865-D603-4FAD-9B97-D940B2A78587}" type="pres">
      <dgm:prSet presAssocID="{5016A89E-5FBB-467F-89D8-33FF382160CD}" presName="hierChild2" presStyleCnt="0"/>
      <dgm:spPr/>
    </dgm:pt>
  </dgm:ptLst>
  <dgm:cxnLst>
    <dgm:cxn modelId="{8ED0A50C-7D56-454B-98C0-ABE6B8DAE541}" type="presOf" srcId="{5016A89E-5FBB-467F-89D8-33FF382160CD}" destId="{9C8A6B5B-B3F0-47A7-9A19-640E07D48F02}" srcOrd="0" destOrd="0" presId="urn:microsoft.com/office/officeart/2005/8/layout/hierarchy1"/>
    <dgm:cxn modelId="{01B5C070-EB5F-417F-B65B-C99AE5EDB12F}" srcId="{BF399936-EF1E-45ED-A8B5-A3022A7991A5}" destId="{FDB473A3-9F3A-4D2C-896D-51FDF616A97A}" srcOrd="0" destOrd="0" parTransId="{5716DC95-D799-4A18-8566-E717D29B3B53}" sibTransId="{544F5208-4EA9-4E24-89DA-61FEAD3B3136}"/>
    <dgm:cxn modelId="{9AB597BD-2EAB-4983-BCDE-2A53BF3D8460}" type="presOf" srcId="{B7EB5F22-2C3B-470C-B3BB-3941628138F0}" destId="{68B6B799-3C0E-4545-81A7-E79EA7175F9F}" srcOrd="0" destOrd="0" presId="urn:microsoft.com/office/officeart/2005/8/layout/hierarchy1"/>
    <dgm:cxn modelId="{39A4D8BE-D0AC-4768-A892-9FF593C93DAF}" srcId="{BF399936-EF1E-45ED-A8B5-A3022A7991A5}" destId="{5016A89E-5FBB-467F-89D8-33FF382160CD}" srcOrd="2" destOrd="0" parTransId="{D5D7303D-5131-4F78-A91A-DAAC5B2E3615}" sibTransId="{CA37C80C-5A7F-4105-BEA9-84C52C82C898}"/>
    <dgm:cxn modelId="{BCAE27C2-7620-4EA5-A582-A0398148068A}" srcId="{BF399936-EF1E-45ED-A8B5-A3022A7991A5}" destId="{B7EB5F22-2C3B-470C-B3BB-3941628138F0}" srcOrd="1" destOrd="0" parTransId="{B7B3FA46-E67B-4CA0-91B0-CDC974C0E7ED}" sibTransId="{96D164D0-1082-4E04-BA65-B627DBBFF868}"/>
    <dgm:cxn modelId="{7FC79EE2-1768-4EAE-9BDF-2176D6B6EB9E}" type="presOf" srcId="{BF399936-EF1E-45ED-A8B5-A3022A7991A5}" destId="{83246767-E447-4E76-80A1-37FAF2D26910}" srcOrd="0" destOrd="0" presId="urn:microsoft.com/office/officeart/2005/8/layout/hierarchy1"/>
    <dgm:cxn modelId="{433C3DFB-9DE6-4F03-858D-685E581C9C06}" type="presOf" srcId="{FDB473A3-9F3A-4D2C-896D-51FDF616A97A}" destId="{A0DAEDB2-4B3F-4FC9-AC79-7D2D022B2B6D}" srcOrd="0" destOrd="0" presId="urn:microsoft.com/office/officeart/2005/8/layout/hierarchy1"/>
    <dgm:cxn modelId="{C6F8CE29-22D6-4224-9163-4E4A571D2E23}" type="presParOf" srcId="{83246767-E447-4E76-80A1-37FAF2D26910}" destId="{97372D1F-BADD-4C77-AD7E-09080FDE3843}" srcOrd="0" destOrd="0" presId="urn:microsoft.com/office/officeart/2005/8/layout/hierarchy1"/>
    <dgm:cxn modelId="{0A78CC4A-EC8B-4070-A367-168FBFEBCBE0}" type="presParOf" srcId="{97372D1F-BADD-4C77-AD7E-09080FDE3843}" destId="{F11A2237-2D4F-481B-AE4A-C2D3B60B8BF3}" srcOrd="0" destOrd="0" presId="urn:microsoft.com/office/officeart/2005/8/layout/hierarchy1"/>
    <dgm:cxn modelId="{76181395-C9B5-4783-B922-32ED1596A2AD}" type="presParOf" srcId="{F11A2237-2D4F-481B-AE4A-C2D3B60B8BF3}" destId="{E1EC351D-CEC4-4CBD-9616-5BF64C482D85}" srcOrd="0" destOrd="0" presId="urn:microsoft.com/office/officeart/2005/8/layout/hierarchy1"/>
    <dgm:cxn modelId="{E0C62734-299D-43A3-96E3-CBBB73C0DCEF}" type="presParOf" srcId="{F11A2237-2D4F-481B-AE4A-C2D3B60B8BF3}" destId="{A0DAEDB2-4B3F-4FC9-AC79-7D2D022B2B6D}" srcOrd="1" destOrd="0" presId="urn:microsoft.com/office/officeart/2005/8/layout/hierarchy1"/>
    <dgm:cxn modelId="{632F3D05-36A0-4C93-BF46-56FE33A89723}" type="presParOf" srcId="{97372D1F-BADD-4C77-AD7E-09080FDE3843}" destId="{60B1ABA1-D178-486A-9724-990C17BBE5BD}" srcOrd="1" destOrd="0" presId="urn:microsoft.com/office/officeart/2005/8/layout/hierarchy1"/>
    <dgm:cxn modelId="{7D52EDE3-0203-421E-92AA-8D0BFF6E640B}" type="presParOf" srcId="{83246767-E447-4E76-80A1-37FAF2D26910}" destId="{AE9DB261-EC38-4F51-99C4-FDDC3D7EAC98}" srcOrd="1" destOrd="0" presId="urn:microsoft.com/office/officeart/2005/8/layout/hierarchy1"/>
    <dgm:cxn modelId="{4C9B4328-152E-4BD4-9CB0-1F2066A4E45B}" type="presParOf" srcId="{AE9DB261-EC38-4F51-99C4-FDDC3D7EAC98}" destId="{03DBAECA-8CEA-48B8-B680-E5F911EAD585}" srcOrd="0" destOrd="0" presId="urn:microsoft.com/office/officeart/2005/8/layout/hierarchy1"/>
    <dgm:cxn modelId="{40FBE6EF-655C-4F7B-951A-812FCA92521B}" type="presParOf" srcId="{03DBAECA-8CEA-48B8-B680-E5F911EAD585}" destId="{1079DFDC-B590-4A5F-B578-A5DB2E1D3F0F}" srcOrd="0" destOrd="0" presId="urn:microsoft.com/office/officeart/2005/8/layout/hierarchy1"/>
    <dgm:cxn modelId="{B0A77327-E591-46A8-9927-5EBBD2F28994}" type="presParOf" srcId="{03DBAECA-8CEA-48B8-B680-E5F911EAD585}" destId="{68B6B799-3C0E-4545-81A7-E79EA7175F9F}" srcOrd="1" destOrd="0" presId="urn:microsoft.com/office/officeart/2005/8/layout/hierarchy1"/>
    <dgm:cxn modelId="{1EB24C62-42B8-4CEB-82F7-1B31C9A74C0F}" type="presParOf" srcId="{AE9DB261-EC38-4F51-99C4-FDDC3D7EAC98}" destId="{A349E1E7-6F1A-4179-BE49-CB20024F1858}" srcOrd="1" destOrd="0" presId="urn:microsoft.com/office/officeart/2005/8/layout/hierarchy1"/>
    <dgm:cxn modelId="{1086CBE9-21CE-4BFF-83D9-BD02AFCC9516}" type="presParOf" srcId="{83246767-E447-4E76-80A1-37FAF2D26910}" destId="{1C462379-CD1F-4F69-989F-96BF1C2846B2}" srcOrd="2" destOrd="0" presId="urn:microsoft.com/office/officeart/2005/8/layout/hierarchy1"/>
    <dgm:cxn modelId="{EB762A45-4516-477F-A8F6-90159415B8A6}" type="presParOf" srcId="{1C462379-CD1F-4F69-989F-96BF1C2846B2}" destId="{A0F3B6E6-137E-4FF6-8409-9DB8EB1881D7}" srcOrd="0" destOrd="0" presId="urn:microsoft.com/office/officeart/2005/8/layout/hierarchy1"/>
    <dgm:cxn modelId="{5AF42827-2039-406F-8946-C2AD09F53C24}" type="presParOf" srcId="{A0F3B6E6-137E-4FF6-8409-9DB8EB1881D7}" destId="{53079F61-E74A-4D99-B4F5-73C51603F6BA}" srcOrd="0" destOrd="0" presId="urn:microsoft.com/office/officeart/2005/8/layout/hierarchy1"/>
    <dgm:cxn modelId="{E6C6A778-62B5-4CA8-8676-CD2C4A0F6655}" type="presParOf" srcId="{A0F3B6E6-137E-4FF6-8409-9DB8EB1881D7}" destId="{9C8A6B5B-B3F0-47A7-9A19-640E07D48F02}" srcOrd="1" destOrd="0" presId="urn:microsoft.com/office/officeart/2005/8/layout/hierarchy1"/>
    <dgm:cxn modelId="{95D413AC-E14F-462A-AB3E-53D236B563B1}" type="presParOf" srcId="{1C462379-CD1F-4F69-989F-96BF1C2846B2}" destId="{19ABF865-D603-4FAD-9B97-D940B2A7858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E0BFD6-773B-41BD-9FE8-85B8F7849D6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BF838D4-4711-4C5E-A7C0-FFC88FF72AF0}">
      <dgm:prSet/>
      <dgm:spPr/>
      <dgm:t>
        <a:bodyPr/>
        <a:lstStyle/>
        <a:p>
          <a:r>
            <a:rPr lang="en-US"/>
            <a:t>Budget Apps</a:t>
          </a:r>
        </a:p>
      </dgm:t>
    </dgm:pt>
    <dgm:pt modelId="{77BCFCB9-F465-4484-9FD5-72D022CE127F}" type="parTrans" cxnId="{A5464A4F-71CF-4441-83AF-A1768CD5AF8C}">
      <dgm:prSet/>
      <dgm:spPr/>
      <dgm:t>
        <a:bodyPr/>
        <a:lstStyle/>
        <a:p>
          <a:endParaRPr lang="en-US"/>
        </a:p>
      </dgm:t>
    </dgm:pt>
    <dgm:pt modelId="{5A70BF43-1746-4F18-B9FD-66FDA25A4E9A}" type="sibTrans" cxnId="{A5464A4F-71CF-4441-83AF-A1768CD5AF8C}">
      <dgm:prSet/>
      <dgm:spPr/>
      <dgm:t>
        <a:bodyPr/>
        <a:lstStyle/>
        <a:p>
          <a:endParaRPr lang="en-US"/>
        </a:p>
      </dgm:t>
    </dgm:pt>
    <dgm:pt modelId="{5871BDE5-EF50-4914-AC02-EE6BD7012966}">
      <dgm:prSet/>
      <dgm:spPr/>
      <dgm:t>
        <a:bodyPr/>
        <a:lstStyle/>
        <a:p>
          <a:r>
            <a:rPr lang="en-US"/>
            <a:t>Gas Price Apps</a:t>
          </a:r>
        </a:p>
      </dgm:t>
    </dgm:pt>
    <dgm:pt modelId="{CBFED380-DBE3-4C12-8C6C-77D682CD7B6D}" type="parTrans" cxnId="{8A4D7102-8EFC-439E-9EAD-C7B80A92DDA9}">
      <dgm:prSet/>
      <dgm:spPr/>
      <dgm:t>
        <a:bodyPr/>
        <a:lstStyle/>
        <a:p>
          <a:endParaRPr lang="en-US"/>
        </a:p>
      </dgm:t>
    </dgm:pt>
    <dgm:pt modelId="{CD94E303-34F9-4CB1-93D2-3F18C8C03FA1}" type="sibTrans" cxnId="{8A4D7102-8EFC-439E-9EAD-C7B80A92DDA9}">
      <dgm:prSet/>
      <dgm:spPr/>
      <dgm:t>
        <a:bodyPr/>
        <a:lstStyle/>
        <a:p>
          <a:endParaRPr lang="en-US"/>
        </a:p>
      </dgm:t>
    </dgm:pt>
    <dgm:pt modelId="{FAEC7BC8-72DA-4A46-8BDE-208DCC59E20B}">
      <dgm:prSet/>
      <dgm:spPr/>
      <dgm:t>
        <a:bodyPr/>
        <a:lstStyle/>
        <a:p>
          <a:r>
            <a:rPr lang="en-US"/>
            <a:t>High efficiency car manufacturers</a:t>
          </a:r>
        </a:p>
      </dgm:t>
    </dgm:pt>
    <dgm:pt modelId="{75F1680A-31BA-4FA9-8B58-96F01CEF00AD}" type="parTrans" cxnId="{E4C45D00-C313-4431-B7AF-F45C157A455E}">
      <dgm:prSet/>
      <dgm:spPr/>
      <dgm:t>
        <a:bodyPr/>
        <a:lstStyle/>
        <a:p>
          <a:endParaRPr lang="en-US"/>
        </a:p>
      </dgm:t>
    </dgm:pt>
    <dgm:pt modelId="{769C2119-160F-468F-A460-802198EC5135}" type="sibTrans" cxnId="{E4C45D00-C313-4431-B7AF-F45C157A455E}">
      <dgm:prSet/>
      <dgm:spPr/>
      <dgm:t>
        <a:bodyPr/>
        <a:lstStyle/>
        <a:p>
          <a:endParaRPr lang="en-US"/>
        </a:p>
      </dgm:t>
    </dgm:pt>
    <dgm:pt modelId="{6032ABC0-BCBC-472A-98B0-7DCBD84917D2}" type="pres">
      <dgm:prSet presAssocID="{05E0BFD6-773B-41BD-9FE8-85B8F7849D6D}" presName="linear" presStyleCnt="0">
        <dgm:presLayoutVars>
          <dgm:animLvl val="lvl"/>
          <dgm:resizeHandles val="exact"/>
        </dgm:presLayoutVars>
      </dgm:prSet>
      <dgm:spPr/>
    </dgm:pt>
    <dgm:pt modelId="{69EBC5F4-7034-4015-B29B-E7D90D014F80}" type="pres">
      <dgm:prSet presAssocID="{8BF838D4-4711-4C5E-A7C0-FFC88FF72AF0}" presName="parentText" presStyleLbl="node1" presStyleIdx="0" presStyleCnt="3">
        <dgm:presLayoutVars>
          <dgm:chMax val="0"/>
          <dgm:bulletEnabled val="1"/>
        </dgm:presLayoutVars>
      </dgm:prSet>
      <dgm:spPr/>
    </dgm:pt>
    <dgm:pt modelId="{C21B5606-6C99-4A65-8DF5-D6D796B21091}" type="pres">
      <dgm:prSet presAssocID="{5A70BF43-1746-4F18-B9FD-66FDA25A4E9A}" presName="spacer" presStyleCnt="0"/>
      <dgm:spPr/>
    </dgm:pt>
    <dgm:pt modelId="{E20617EF-515A-430A-AA94-ED96E17F278C}" type="pres">
      <dgm:prSet presAssocID="{5871BDE5-EF50-4914-AC02-EE6BD7012966}" presName="parentText" presStyleLbl="node1" presStyleIdx="1" presStyleCnt="3">
        <dgm:presLayoutVars>
          <dgm:chMax val="0"/>
          <dgm:bulletEnabled val="1"/>
        </dgm:presLayoutVars>
      </dgm:prSet>
      <dgm:spPr/>
    </dgm:pt>
    <dgm:pt modelId="{4497B899-4094-42E3-90CB-186495B5855C}" type="pres">
      <dgm:prSet presAssocID="{CD94E303-34F9-4CB1-93D2-3F18C8C03FA1}" presName="spacer" presStyleCnt="0"/>
      <dgm:spPr/>
    </dgm:pt>
    <dgm:pt modelId="{58CA33B4-5C2B-4169-89B8-2FD00170D3AD}" type="pres">
      <dgm:prSet presAssocID="{FAEC7BC8-72DA-4A46-8BDE-208DCC59E20B}" presName="parentText" presStyleLbl="node1" presStyleIdx="2" presStyleCnt="3">
        <dgm:presLayoutVars>
          <dgm:chMax val="0"/>
          <dgm:bulletEnabled val="1"/>
        </dgm:presLayoutVars>
      </dgm:prSet>
      <dgm:spPr/>
    </dgm:pt>
  </dgm:ptLst>
  <dgm:cxnLst>
    <dgm:cxn modelId="{E4C45D00-C313-4431-B7AF-F45C157A455E}" srcId="{05E0BFD6-773B-41BD-9FE8-85B8F7849D6D}" destId="{FAEC7BC8-72DA-4A46-8BDE-208DCC59E20B}" srcOrd="2" destOrd="0" parTransId="{75F1680A-31BA-4FA9-8B58-96F01CEF00AD}" sibTransId="{769C2119-160F-468F-A460-802198EC5135}"/>
    <dgm:cxn modelId="{8A4D7102-8EFC-439E-9EAD-C7B80A92DDA9}" srcId="{05E0BFD6-773B-41BD-9FE8-85B8F7849D6D}" destId="{5871BDE5-EF50-4914-AC02-EE6BD7012966}" srcOrd="1" destOrd="0" parTransId="{CBFED380-DBE3-4C12-8C6C-77D682CD7B6D}" sibTransId="{CD94E303-34F9-4CB1-93D2-3F18C8C03FA1}"/>
    <dgm:cxn modelId="{410E1D48-74FB-4637-8B2F-7FF9D0875FBE}" type="presOf" srcId="{FAEC7BC8-72DA-4A46-8BDE-208DCC59E20B}" destId="{58CA33B4-5C2B-4169-89B8-2FD00170D3AD}" srcOrd="0" destOrd="0" presId="urn:microsoft.com/office/officeart/2005/8/layout/vList2"/>
    <dgm:cxn modelId="{A5464A4F-71CF-4441-83AF-A1768CD5AF8C}" srcId="{05E0BFD6-773B-41BD-9FE8-85B8F7849D6D}" destId="{8BF838D4-4711-4C5E-A7C0-FFC88FF72AF0}" srcOrd="0" destOrd="0" parTransId="{77BCFCB9-F465-4484-9FD5-72D022CE127F}" sibTransId="{5A70BF43-1746-4F18-B9FD-66FDA25A4E9A}"/>
    <dgm:cxn modelId="{CB775CBB-61E4-49C3-9E60-6837862B72BA}" type="presOf" srcId="{8BF838D4-4711-4C5E-A7C0-FFC88FF72AF0}" destId="{69EBC5F4-7034-4015-B29B-E7D90D014F80}" srcOrd="0" destOrd="0" presId="urn:microsoft.com/office/officeart/2005/8/layout/vList2"/>
    <dgm:cxn modelId="{DDABB9D3-1403-408B-8C85-0403BCC248F2}" type="presOf" srcId="{05E0BFD6-773B-41BD-9FE8-85B8F7849D6D}" destId="{6032ABC0-BCBC-472A-98B0-7DCBD84917D2}" srcOrd="0" destOrd="0" presId="urn:microsoft.com/office/officeart/2005/8/layout/vList2"/>
    <dgm:cxn modelId="{D5D7C4DC-EDF5-4FC7-B9E8-14A5D97D99A0}" type="presOf" srcId="{5871BDE5-EF50-4914-AC02-EE6BD7012966}" destId="{E20617EF-515A-430A-AA94-ED96E17F278C}" srcOrd="0" destOrd="0" presId="urn:microsoft.com/office/officeart/2005/8/layout/vList2"/>
    <dgm:cxn modelId="{9CA87978-1FC0-4547-81B1-1C24827A6AF8}" type="presParOf" srcId="{6032ABC0-BCBC-472A-98B0-7DCBD84917D2}" destId="{69EBC5F4-7034-4015-B29B-E7D90D014F80}" srcOrd="0" destOrd="0" presId="urn:microsoft.com/office/officeart/2005/8/layout/vList2"/>
    <dgm:cxn modelId="{A96F22B8-87B3-4E1C-90A7-E87F45AE6714}" type="presParOf" srcId="{6032ABC0-BCBC-472A-98B0-7DCBD84917D2}" destId="{C21B5606-6C99-4A65-8DF5-D6D796B21091}" srcOrd="1" destOrd="0" presId="urn:microsoft.com/office/officeart/2005/8/layout/vList2"/>
    <dgm:cxn modelId="{C388024A-1FA1-4786-B75B-3C04978BFC3B}" type="presParOf" srcId="{6032ABC0-BCBC-472A-98B0-7DCBD84917D2}" destId="{E20617EF-515A-430A-AA94-ED96E17F278C}" srcOrd="2" destOrd="0" presId="urn:microsoft.com/office/officeart/2005/8/layout/vList2"/>
    <dgm:cxn modelId="{AF15C88D-111A-4200-8CAC-29EFB0664027}" type="presParOf" srcId="{6032ABC0-BCBC-472A-98B0-7DCBD84917D2}" destId="{4497B899-4094-42E3-90CB-186495B5855C}" srcOrd="3" destOrd="0" presId="urn:microsoft.com/office/officeart/2005/8/layout/vList2"/>
    <dgm:cxn modelId="{02286487-3BE4-4936-A922-59B46C940640}" type="presParOf" srcId="{6032ABC0-BCBC-472A-98B0-7DCBD84917D2}" destId="{58CA33B4-5C2B-4169-89B8-2FD00170D3A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62211-871F-43FC-8608-0F8A896A177D}">
      <dsp:nvSpPr>
        <dsp:cNvPr id="0" name=""/>
        <dsp:cNvSpPr/>
      </dsp:nvSpPr>
      <dsp:spPr>
        <a:xfrm>
          <a:off x="483727" y="2222626"/>
          <a:ext cx="2487739" cy="606171"/>
        </a:xfrm>
        <a:prstGeom prst="homePlate">
          <a:avLst>
            <a:gd name="adj" fmla="val 40000"/>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89000">
            <a:lnSpc>
              <a:spcPct val="90000"/>
            </a:lnSpc>
            <a:spcBef>
              <a:spcPct val="0"/>
            </a:spcBef>
            <a:spcAft>
              <a:spcPct val="35000"/>
            </a:spcAft>
            <a:buNone/>
          </a:pPr>
          <a:r>
            <a:rPr lang="en-US" sz="2000" kern="1200"/>
            <a:t>2019</a:t>
          </a:r>
        </a:p>
      </dsp:txBody>
      <dsp:txXfrm>
        <a:off x="483727" y="2222626"/>
        <a:ext cx="2366505" cy="606171"/>
      </dsp:txXfrm>
    </dsp:sp>
    <dsp:sp modelId="{A1DF7E72-839B-45BB-A8F0-1800FD80F036}">
      <dsp:nvSpPr>
        <dsp:cNvPr id="0" name=""/>
        <dsp:cNvSpPr/>
      </dsp:nvSpPr>
      <dsp:spPr>
        <a:xfrm>
          <a:off x="0" y="0"/>
          <a:ext cx="3455193" cy="1616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0" rIns="0" bIns="177800" numCol="1" spcCol="1270" anchor="b" anchorCtr="1">
          <a:noAutofit/>
        </a:bodyPr>
        <a:lstStyle/>
        <a:p>
          <a:pPr marL="0" lvl="0" indent="0" algn="ctr" defTabSz="889000">
            <a:lnSpc>
              <a:spcPct val="90000"/>
            </a:lnSpc>
            <a:spcBef>
              <a:spcPct val="0"/>
            </a:spcBef>
            <a:spcAft>
              <a:spcPct val="35000"/>
            </a:spcAft>
            <a:buNone/>
          </a:pPr>
          <a:r>
            <a:rPr lang="en-US" sz="2000" kern="1200"/>
            <a:t>In 2019, 90% of US households spent at least $3000 per year on gasoline.</a:t>
          </a:r>
        </a:p>
      </dsp:txBody>
      <dsp:txXfrm>
        <a:off x="0" y="0"/>
        <a:ext cx="3455193" cy="1616456"/>
      </dsp:txXfrm>
    </dsp:sp>
    <dsp:sp modelId="{FAB8B26F-ED4A-46EE-9F59-6AE371BEF3CF}">
      <dsp:nvSpPr>
        <dsp:cNvPr id="0" name=""/>
        <dsp:cNvSpPr/>
      </dsp:nvSpPr>
      <dsp:spPr>
        <a:xfrm>
          <a:off x="2971466" y="2525712"/>
          <a:ext cx="967454" cy="0"/>
        </a:xfrm>
        <a:custGeom>
          <a:avLst/>
          <a:gdLst/>
          <a:ahLst/>
          <a:cxnLst/>
          <a:rect l="0" t="0" r="0" b="0"/>
          <a:pathLst>
            <a:path>
              <a:moveTo>
                <a:pt x="0" y="0"/>
              </a:moveTo>
              <a:lnTo>
                <a:pt x="967454" y="0"/>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F87533-ADBC-4F79-BC88-598781E5B6AE}">
      <dsp:nvSpPr>
        <dsp:cNvPr id="0" name=""/>
        <dsp:cNvSpPr/>
      </dsp:nvSpPr>
      <dsp:spPr>
        <a:xfrm>
          <a:off x="1727596" y="1717484"/>
          <a:ext cx="0" cy="505142"/>
        </a:xfrm>
        <a:prstGeom prst="line">
          <a:avLst/>
        </a:prstGeom>
        <a:noFill/>
        <a:ln w="12700"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DCBB5AF-BDB6-434F-B2D6-F8D4A5245F0A}">
      <dsp:nvSpPr>
        <dsp:cNvPr id="0" name=""/>
        <dsp:cNvSpPr/>
      </dsp:nvSpPr>
      <dsp:spPr>
        <a:xfrm>
          <a:off x="1677082" y="1616455"/>
          <a:ext cx="101028" cy="101028"/>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523AE7-5031-469A-8DF1-0313AB43716A}">
      <dsp:nvSpPr>
        <dsp:cNvPr id="0" name=""/>
        <dsp:cNvSpPr/>
      </dsp:nvSpPr>
      <dsp:spPr>
        <a:xfrm rot="10800000">
          <a:off x="3938920" y="2222626"/>
          <a:ext cx="2487739" cy="606171"/>
        </a:xfrm>
        <a:prstGeom prst="homePlate">
          <a:avLst>
            <a:gd name="adj" fmla="val 40000"/>
          </a:avLst>
        </a:prstGeom>
        <a:solidFill>
          <a:schemeClr val="accent5">
            <a:hueOff val="-2827515"/>
            <a:satOff val="-79839"/>
            <a:lumOff val="-197"/>
            <a:alphaOff val="0"/>
          </a:schemeClr>
        </a:solidFill>
        <a:ln w="15875" cap="flat" cmpd="sng" algn="ctr">
          <a:solidFill>
            <a:schemeClr val="accent5">
              <a:hueOff val="-2827515"/>
              <a:satOff val="-79839"/>
              <a:lumOff val="-19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89000">
            <a:lnSpc>
              <a:spcPct val="90000"/>
            </a:lnSpc>
            <a:spcBef>
              <a:spcPct val="0"/>
            </a:spcBef>
            <a:spcAft>
              <a:spcPct val="35000"/>
            </a:spcAft>
            <a:buNone/>
          </a:pPr>
          <a:r>
            <a:rPr lang="en-US" sz="2000" kern="1200"/>
            <a:t>2020</a:t>
          </a:r>
        </a:p>
      </dsp:txBody>
      <dsp:txXfrm rot="10800000">
        <a:off x="4060154" y="2222626"/>
        <a:ext cx="2366505" cy="606171"/>
      </dsp:txXfrm>
    </dsp:sp>
    <dsp:sp modelId="{59BB5A78-478E-4A7C-BDA3-38B6566B65EB}">
      <dsp:nvSpPr>
        <dsp:cNvPr id="0" name=""/>
        <dsp:cNvSpPr/>
      </dsp:nvSpPr>
      <dsp:spPr>
        <a:xfrm>
          <a:off x="3455193" y="3434968"/>
          <a:ext cx="3455193" cy="1616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0" rIns="0" bIns="177800" numCol="1" spcCol="1270" anchor="t" anchorCtr="1">
          <a:noAutofit/>
        </a:bodyPr>
        <a:lstStyle/>
        <a:p>
          <a:pPr marL="0" lvl="0" indent="0" algn="ctr" defTabSz="889000">
            <a:lnSpc>
              <a:spcPct val="90000"/>
            </a:lnSpc>
            <a:spcBef>
              <a:spcPct val="0"/>
            </a:spcBef>
            <a:spcAft>
              <a:spcPct val="35000"/>
            </a:spcAft>
            <a:buNone/>
          </a:pPr>
          <a:r>
            <a:rPr lang="en-US" sz="2000" kern="1200"/>
            <a:t>In 2020, Americans used 337 million gallons of gasoline per day</a:t>
          </a:r>
        </a:p>
      </dsp:txBody>
      <dsp:txXfrm>
        <a:off x="3455193" y="3434968"/>
        <a:ext cx="3455193" cy="1616456"/>
      </dsp:txXfrm>
    </dsp:sp>
    <dsp:sp modelId="{A294E13A-067A-4F55-A20F-9E786A0C172C}">
      <dsp:nvSpPr>
        <dsp:cNvPr id="0" name=""/>
        <dsp:cNvSpPr/>
      </dsp:nvSpPr>
      <dsp:spPr>
        <a:xfrm>
          <a:off x="5182790" y="2828798"/>
          <a:ext cx="0" cy="505142"/>
        </a:xfrm>
        <a:prstGeom prst="line">
          <a:avLst/>
        </a:prstGeom>
        <a:noFill/>
        <a:ln w="12700" cap="flat" cmpd="sng" algn="ctr">
          <a:solidFill>
            <a:schemeClr val="accent5">
              <a:hueOff val="-2827515"/>
              <a:satOff val="-79839"/>
              <a:lumOff val="-197"/>
              <a:alphaOff val="0"/>
            </a:schemeClr>
          </a:solidFill>
          <a:prstDash val="dash"/>
        </a:ln>
        <a:effectLst/>
      </dsp:spPr>
      <dsp:style>
        <a:lnRef idx="1">
          <a:scrgbClr r="0" g="0" b="0"/>
        </a:lnRef>
        <a:fillRef idx="0">
          <a:scrgbClr r="0" g="0" b="0"/>
        </a:fillRef>
        <a:effectRef idx="0">
          <a:scrgbClr r="0" g="0" b="0"/>
        </a:effectRef>
        <a:fontRef idx="minor"/>
      </dsp:style>
    </dsp:sp>
    <dsp:sp modelId="{6E963E4D-D037-411B-A60B-B1395727F44B}">
      <dsp:nvSpPr>
        <dsp:cNvPr id="0" name=""/>
        <dsp:cNvSpPr/>
      </dsp:nvSpPr>
      <dsp:spPr>
        <a:xfrm>
          <a:off x="5132275" y="3333940"/>
          <a:ext cx="101028" cy="101028"/>
        </a:xfrm>
        <a:prstGeom prst="rect">
          <a:avLst/>
        </a:prstGeom>
        <a:solidFill>
          <a:schemeClr val="accent5">
            <a:hueOff val="-2827515"/>
            <a:satOff val="-79839"/>
            <a:lumOff val="-19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70279-4996-4BF7-839D-6DC279377164}">
      <dsp:nvSpPr>
        <dsp:cNvPr id="0" name=""/>
        <dsp:cNvSpPr/>
      </dsp:nvSpPr>
      <dsp:spPr>
        <a:xfrm>
          <a:off x="0" y="0"/>
          <a:ext cx="8549640" cy="113582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Unabashed, adamant recommendation of Electric Vehicles</a:t>
          </a:r>
        </a:p>
      </dsp:txBody>
      <dsp:txXfrm>
        <a:off x="33267" y="33267"/>
        <a:ext cx="7323997" cy="1069290"/>
      </dsp:txXfrm>
    </dsp:sp>
    <dsp:sp modelId="{F37481C3-1DEF-4613-8DDF-FD015CA178BD}">
      <dsp:nvSpPr>
        <dsp:cNvPr id="0" name=""/>
        <dsp:cNvSpPr/>
      </dsp:nvSpPr>
      <dsp:spPr>
        <a:xfrm>
          <a:off x="754379" y="1325127"/>
          <a:ext cx="8549640" cy="1135824"/>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In rural and exurban regions, focus on smaller, more efficient engine types</a:t>
          </a:r>
        </a:p>
      </dsp:txBody>
      <dsp:txXfrm>
        <a:off x="787646" y="1358394"/>
        <a:ext cx="6990440" cy="1069290"/>
      </dsp:txXfrm>
    </dsp:sp>
    <dsp:sp modelId="{F9AF6F70-3E64-4727-BC4B-42401A35B129}">
      <dsp:nvSpPr>
        <dsp:cNvPr id="0" name=""/>
        <dsp:cNvSpPr/>
      </dsp:nvSpPr>
      <dsp:spPr>
        <a:xfrm>
          <a:off x="1508759" y="2650255"/>
          <a:ext cx="8549640" cy="1135824"/>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Give the customer a tool to see how their own month to month costs will be impacted</a:t>
          </a:r>
        </a:p>
      </dsp:txBody>
      <dsp:txXfrm>
        <a:off x="1542026" y="2683522"/>
        <a:ext cx="6990440" cy="1069290"/>
      </dsp:txXfrm>
    </dsp:sp>
    <dsp:sp modelId="{AF13B41B-6782-4E05-8018-5CFE1CFF45F0}">
      <dsp:nvSpPr>
        <dsp:cNvPr id="0" name=""/>
        <dsp:cNvSpPr/>
      </dsp:nvSpPr>
      <dsp:spPr>
        <a:xfrm>
          <a:off x="7811354" y="861333"/>
          <a:ext cx="738285" cy="738285"/>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977468" y="861333"/>
        <a:ext cx="406057" cy="555559"/>
      </dsp:txXfrm>
    </dsp:sp>
    <dsp:sp modelId="{B505A8E0-83DB-43B5-BCE3-7D51B62C7C6B}">
      <dsp:nvSpPr>
        <dsp:cNvPr id="0" name=""/>
        <dsp:cNvSpPr/>
      </dsp:nvSpPr>
      <dsp:spPr>
        <a:xfrm>
          <a:off x="8565734" y="2178889"/>
          <a:ext cx="738285" cy="738285"/>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731848" y="2178889"/>
        <a:ext cx="406057" cy="5555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C351D-CEC4-4CBD-9616-5BF64C482D85}">
      <dsp:nvSpPr>
        <dsp:cNvPr id="0" name=""/>
        <dsp:cNvSpPr/>
      </dsp:nvSpPr>
      <dsp:spPr>
        <a:xfrm>
          <a:off x="0" y="832957"/>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DAEDB2-4B3F-4FC9-AC79-7D2D022B2B6D}">
      <dsp:nvSpPr>
        <dsp:cNvPr id="0" name=""/>
        <dsp:cNvSpPr/>
      </dsp:nvSpPr>
      <dsp:spPr>
        <a:xfrm>
          <a:off x="314325" y="1131566"/>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Focus on combined MPG</a:t>
          </a:r>
        </a:p>
      </dsp:txBody>
      <dsp:txXfrm>
        <a:off x="366939" y="1184180"/>
        <a:ext cx="2723696" cy="1691139"/>
      </dsp:txXfrm>
    </dsp:sp>
    <dsp:sp modelId="{1079DFDC-B590-4A5F-B578-A5DB2E1D3F0F}">
      <dsp:nvSpPr>
        <dsp:cNvPr id="0" name=""/>
        <dsp:cNvSpPr/>
      </dsp:nvSpPr>
      <dsp:spPr>
        <a:xfrm>
          <a:off x="3457574" y="832957"/>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B6B799-3C0E-4545-81A7-E79EA7175F9F}">
      <dsp:nvSpPr>
        <dsp:cNvPr id="0" name=""/>
        <dsp:cNvSpPr/>
      </dsp:nvSpPr>
      <dsp:spPr>
        <a:xfrm>
          <a:off x="3771899" y="1131566"/>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Fuel cost updated based on current market rates</a:t>
          </a:r>
        </a:p>
      </dsp:txBody>
      <dsp:txXfrm>
        <a:off x="3824513" y="1184180"/>
        <a:ext cx="2723696" cy="1691139"/>
      </dsp:txXfrm>
    </dsp:sp>
    <dsp:sp modelId="{53079F61-E74A-4D99-B4F5-73C51603F6BA}">
      <dsp:nvSpPr>
        <dsp:cNvPr id="0" name=""/>
        <dsp:cNvSpPr/>
      </dsp:nvSpPr>
      <dsp:spPr>
        <a:xfrm>
          <a:off x="6915149" y="832957"/>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8A6B5B-B3F0-47A7-9A19-640E07D48F02}">
      <dsp:nvSpPr>
        <dsp:cNvPr id="0" name=""/>
        <dsp:cNvSpPr/>
      </dsp:nvSpPr>
      <dsp:spPr>
        <a:xfrm>
          <a:off x="7229475" y="1131566"/>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Customer entered miles driven</a:t>
          </a:r>
        </a:p>
      </dsp:txBody>
      <dsp:txXfrm>
        <a:off x="7282089" y="1184180"/>
        <a:ext cx="2723696" cy="16911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BC5F4-7034-4015-B29B-E7D90D014F80}">
      <dsp:nvSpPr>
        <dsp:cNvPr id="0" name=""/>
        <dsp:cNvSpPr/>
      </dsp:nvSpPr>
      <dsp:spPr>
        <a:xfrm>
          <a:off x="0" y="24149"/>
          <a:ext cx="6910387" cy="1587068"/>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Budget Apps</a:t>
          </a:r>
        </a:p>
      </dsp:txBody>
      <dsp:txXfrm>
        <a:off x="77474" y="101623"/>
        <a:ext cx="6755439" cy="1432120"/>
      </dsp:txXfrm>
    </dsp:sp>
    <dsp:sp modelId="{E20617EF-515A-430A-AA94-ED96E17F278C}">
      <dsp:nvSpPr>
        <dsp:cNvPr id="0" name=""/>
        <dsp:cNvSpPr/>
      </dsp:nvSpPr>
      <dsp:spPr>
        <a:xfrm>
          <a:off x="0" y="1732178"/>
          <a:ext cx="6910387" cy="1587068"/>
        </a:xfrm>
        <a:prstGeom prst="roundRect">
          <a:avLst/>
        </a:prstGeom>
        <a:solidFill>
          <a:schemeClr val="accent2">
            <a:hueOff val="17677"/>
            <a:satOff val="-17244"/>
            <a:lumOff val="-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Gas Price Apps</a:t>
          </a:r>
        </a:p>
      </dsp:txBody>
      <dsp:txXfrm>
        <a:off x="77474" y="1809652"/>
        <a:ext cx="6755439" cy="1432120"/>
      </dsp:txXfrm>
    </dsp:sp>
    <dsp:sp modelId="{58CA33B4-5C2B-4169-89B8-2FD00170D3AD}">
      <dsp:nvSpPr>
        <dsp:cNvPr id="0" name=""/>
        <dsp:cNvSpPr/>
      </dsp:nvSpPr>
      <dsp:spPr>
        <a:xfrm>
          <a:off x="0" y="3440206"/>
          <a:ext cx="6910387" cy="1587068"/>
        </a:xfrm>
        <a:prstGeom prst="roundRect">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High efficiency car manufacturers</a:t>
          </a:r>
        </a:p>
      </dsp:txBody>
      <dsp:txXfrm>
        <a:off x="77474" y="3517680"/>
        <a:ext cx="6755439" cy="1432120"/>
      </dsp:txXfrm>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10/5/21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10/5/21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10/5/21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10/5/21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10/5/21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10/5/21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10/5/21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10/5/21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10/5/21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10/5/21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Fuel Economy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Making QUALITY RECCOMENDATIONS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93A85B-2D04-4B13-AD0D-699D20303342}"/>
              </a:ext>
            </a:extLst>
          </p:cNvPr>
          <p:cNvSpPr>
            <a:spLocks noGrp="1"/>
          </p:cNvSpPr>
          <p:nvPr>
            <p:ph type="title"/>
          </p:nvPr>
        </p:nvSpPr>
        <p:spPr>
          <a:xfrm>
            <a:off x="642259" y="634946"/>
            <a:ext cx="3372529" cy="5055904"/>
          </a:xfrm>
        </p:spPr>
        <p:txBody>
          <a:bodyPr anchor="ctr">
            <a:normAutofit/>
          </a:bodyPr>
          <a:lstStyle/>
          <a:p>
            <a:r>
              <a:rPr lang="en-US"/>
              <a:t>Why This Matters</a:t>
            </a:r>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5FE5EF4F-B6CE-4539-87D0-ADB95B4373E1}"/>
              </a:ext>
            </a:extLst>
          </p:cNvPr>
          <p:cNvGraphicFramePr>
            <a:graphicFrameLocks noGrp="1"/>
          </p:cNvGraphicFramePr>
          <p:nvPr>
            <p:ph idx="1"/>
            <p:extLst>
              <p:ext uri="{D42A27DB-BD31-4B8C-83A1-F6EECF244321}">
                <p14:modId xmlns:p14="http://schemas.microsoft.com/office/powerpoint/2010/main" val="2485231985"/>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04825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2A5FF80-CE74-4237-B212-97D895DB29DB}"/>
              </a:ext>
            </a:extLst>
          </p:cNvPr>
          <p:cNvSpPr>
            <a:spLocks noGrp="1"/>
          </p:cNvSpPr>
          <p:nvPr>
            <p:ph type="title"/>
          </p:nvPr>
        </p:nvSpPr>
        <p:spPr>
          <a:xfrm>
            <a:off x="633998" y="4905301"/>
            <a:ext cx="4988879" cy="1554485"/>
          </a:xfrm>
        </p:spPr>
        <p:txBody>
          <a:bodyPr anchor="ctr">
            <a:normAutofit/>
          </a:bodyPr>
          <a:lstStyle/>
          <a:p>
            <a:pPr algn="r"/>
            <a:r>
              <a:rPr lang="en-US" sz="4000" dirty="0">
                <a:solidFill>
                  <a:srgbClr val="FFFFFF"/>
                </a:solidFill>
              </a:rPr>
              <a:t>It’s Electric!</a:t>
            </a:r>
          </a:p>
        </p:txBody>
      </p:sp>
      <p:cxnSp>
        <p:nvCxnSpPr>
          <p:cNvPr id="13" name="Straight Connector 12">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460571F-A7E8-4AF3-82C6-0D1131B28FCB}"/>
              </a:ext>
            </a:extLst>
          </p:cNvPr>
          <p:cNvSpPr>
            <a:spLocks noGrp="1"/>
          </p:cNvSpPr>
          <p:nvPr>
            <p:ph idx="1"/>
          </p:nvPr>
        </p:nvSpPr>
        <p:spPr>
          <a:xfrm>
            <a:off x="6064301" y="4905300"/>
            <a:ext cx="5493699" cy="1554485"/>
          </a:xfrm>
        </p:spPr>
        <p:txBody>
          <a:bodyPr anchor="ctr">
            <a:normAutofit/>
          </a:bodyPr>
          <a:lstStyle/>
          <a:p>
            <a:r>
              <a:rPr lang="en-US">
                <a:solidFill>
                  <a:srgbClr val="FFFFFF"/>
                </a:solidFill>
              </a:rPr>
              <a:t>Electric car efficiency outpaces even Plugin Hybrids</a:t>
            </a:r>
          </a:p>
          <a:p>
            <a:endParaRPr lang="en-US">
              <a:solidFill>
                <a:srgbClr val="FFFFFF"/>
              </a:solidFill>
            </a:endParaRPr>
          </a:p>
        </p:txBody>
      </p:sp>
      <p:graphicFrame>
        <p:nvGraphicFramePr>
          <p:cNvPr id="4" name="Chart 3">
            <a:extLst>
              <a:ext uri="{FF2B5EF4-FFF2-40B4-BE49-F238E27FC236}">
                <a16:creationId xmlns:a16="http://schemas.microsoft.com/office/drawing/2014/main" id="{645DFD0E-D919-4D00-A46B-E730FE2447CB}"/>
              </a:ext>
            </a:extLst>
          </p:cNvPr>
          <p:cNvGraphicFramePr>
            <a:graphicFrameLocks/>
          </p:cNvGraphicFramePr>
          <p:nvPr>
            <p:extLst>
              <p:ext uri="{D42A27DB-BD31-4B8C-83A1-F6EECF244321}">
                <p14:modId xmlns:p14="http://schemas.microsoft.com/office/powerpoint/2010/main" val="1963220938"/>
              </p:ext>
            </p:extLst>
          </p:nvPr>
        </p:nvGraphicFramePr>
        <p:xfrm>
          <a:off x="633999" y="643538"/>
          <a:ext cx="10925102" cy="35570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4306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5D4FEC-88DC-424F-8C13-3CD0FB1F97A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Less Cylinders, More Efficiency</a:t>
            </a:r>
          </a:p>
        </p:txBody>
      </p:sp>
      <p:graphicFrame>
        <p:nvGraphicFramePr>
          <p:cNvPr id="4" name="Content Placeholder 3">
            <a:extLst>
              <a:ext uri="{FF2B5EF4-FFF2-40B4-BE49-F238E27FC236}">
                <a16:creationId xmlns:a16="http://schemas.microsoft.com/office/drawing/2014/main" id="{7350631B-0985-45EF-8268-E78A3DB3C7EA}"/>
              </a:ext>
            </a:extLst>
          </p:cNvPr>
          <p:cNvGraphicFramePr>
            <a:graphicFrameLocks noGrp="1"/>
          </p:cNvGraphicFramePr>
          <p:nvPr>
            <p:ph idx="1"/>
            <p:extLst>
              <p:ext uri="{D42A27DB-BD31-4B8C-83A1-F6EECF244321}">
                <p14:modId xmlns:p14="http://schemas.microsoft.com/office/powerpoint/2010/main" val="3690364237"/>
              </p:ext>
            </p:extLst>
          </p:nvPr>
        </p:nvGraphicFramePr>
        <p:xfrm>
          <a:off x="4741863" y="639763"/>
          <a:ext cx="6797675" cy="56499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61969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8341A-1731-4234-B8D7-3A4D0B877BE8}"/>
              </a:ext>
            </a:extLst>
          </p:cNvPr>
          <p:cNvSpPr>
            <a:spLocks noGrp="1"/>
          </p:cNvSpPr>
          <p:nvPr>
            <p:ph type="title"/>
          </p:nvPr>
        </p:nvSpPr>
        <p:spPr>
          <a:xfrm>
            <a:off x="1097280" y="286603"/>
            <a:ext cx="10058400" cy="1450757"/>
          </a:xfrm>
        </p:spPr>
        <p:txBody>
          <a:bodyPr>
            <a:normAutofit/>
          </a:bodyPr>
          <a:lstStyle/>
          <a:p>
            <a:r>
              <a:rPr lang="en-US"/>
              <a:t>So, then about the customers…</a:t>
            </a:r>
            <a:endParaRPr lang="en-US" dirty="0"/>
          </a:p>
        </p:txBody>
      </p:sp>
      <p:cxnSp>
        <p:nvCxnSpPr>
          <p:cNvPr id="12" name="Straight Connector 11">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D9897F1C-7598-47D4-8507-B4294E19D424}"/>
              </a:ext>
            </a:extLst>
          </p:cNvPr>
          <p:cNvGraphicFramePr>
            <a:graphicFrameLocks noGrp="1"/>
          </p:cNvGraphicFramePr>
          <p:nvPr>
            <p:ph idx="1"/>
            <p:extLst>
              <p:ext uri="{D42A27DB-BD31-4B8C-83A1-F6EECF244321}">
                <p14:modId xmlns:p14="http://schemas.microsoft.com/office/powerpoint/2010/main" val="292819152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46976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EFA1-4E2B-490E-8211-454B6BCD21D3}"/>
              </a:ext>
            </a:extLst>
          </p:cNvPr>
          <p:cNvSpPr>
            <a:spLocks noGrp="1"/>
          </p:cNvSpPr>
          <p:nvPr>
            <p:ph type="title"/>
          </p:nvPr>
        </p:nvSpPr>
        <p:spPr/>
        <p:txBody>
          <a:bodyPr/>
          <a:lstStyle/>
          <a:p>
            <a:r>
              <a:rPr lang="en-US" dirty="0"/>
              <a:t>Cost of Operation Tool</a:t>
            </a:r>
          </a:p>
        </p:txBody>
      </p:sp>
      <p:graphicFrame>
        <p:nvGraphicFramePr>
          <p:cNvPr id="7" name="Content Placeholder 2">
            <a:extLst>
              <a:ext uri="{FF2B5EF4-FFF2-40B4-BE49-F238E27FC236}">
                <a16:creationId xmlns:a16="http://schemas.microsoft.com/office/drawing/2014/main" id="{253E6B62-55DB-4194-8EA7-8A5BF9992767}"/>
              </a:ext>
            </a:extLst>
          </p:cNvPr>
          <p:cNvGraphicFramePr>
            <a:graphicFrameLocks noGrp="1"/>
          </p:cNvGraphicFramePr>
          <p:nvPr>
            <p:ph idx="1"/>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4506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79B45C-1BBC-4837-A4CB-244840DEAF60}"/>
              </a:ext>
            </a:extLst>
          </p:cNvPr>
          <p:cNvSpPr>
            <a:spLocks noGrp="1"/>
          </p:cNvSpPr>
          <p:nvPr>
            <p:ph type="title"/>
          </p:nvPr>
        </p:nvSpPr>
        <p:spPr>
          <a:xfrm>
            <a:off x="642259" y="634946"/>
            <a:ext cx="3372529" cy="5055904"/>
          </a:xfrm>
        </p:spPr>
        <p:txBody>
          <a:bodyPr anchor="ctr">
            <a:normAutofit/>
          </a:bodyPr>
          <a:lstStyle/>
          <a:p>
            <a:r>
              <a:rPr lang="en-US" sz="4000"/>
              <a:t>Potential Partnerships</a:t>
            </a:r>
          </a:p>
        </p:txBody>
      </p:sp>
      <p:cxnSp>
        <p:nvCxnSpPr>
          <p:cNvPr id="25"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Rectangle 12">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7" name="Content Placeholder 2">
            <a:extLst>
              <a:ext uri="{FF2B5EF4-FFF2-40B4-BE49-F238E27FC236}">
                <a16:creationId xmlns:a16="http://schemas.microsoft.com/office/drawing/2014/main" id="{1BBB981A-B709-4AE8-80FC-E18860112A97}"/>
              </a:ext>
            </a:extLst>
          </p:cNvPr>
          <p:cNvGraphicFramePr>
            <a:graphicFrameLocks noGrp="1"/>
          </p:cNvGraphicFramePr>
          <p:nvPr>
            <p:ph idx="1"/>
            <p:extLst>
              <p:ext uri="{D42A27DB-BD31-4B8C-83A1-F6EECF244321}">
                <p14:modId xmlns:p14="http://schemas.microsoft.com/office/powerpoint/2010/main" val="3286322345"/>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339505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8DC4D3A9B6044DBFB7AB394ED6CA62" ma:contentTypeVersion="4" ma:contentTypeDescription="Create a new document." ma:contentTypeScope="" ma:versionID="7b3a81a03ea8b1bd4c126bdf8f5d3304">
  <xsd:schema xmlns:xsd="http://www.w3.org/2001/XMLSchema" xmlns:xs="http://www.w3.org/2001/XMLSchema" xmlns:p="http://schemas.microsoft.com/office/2006/metadata/properties" xmlns:ns3="d54ced22-b209-4e51-8fa8-fcffea4a1407" targetNamespace="http://schemas.microsoft.com/office/2006/metadata/properties" ma:root="true" ma:fieldsID="5f04da045f52cb52a0aa4a4a91adfa80" ns3:_="">
    <xsd:import namespace="d54ced22-b209-4e51-8fa8-fcffea4a140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4ced22-b209-4e51-8fa8-fcffea4a14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d54ced22-b209-4e51-8fa8-fcffea4a1407" xsi:nil="true"/>
  </documentManagement>
</p:properties>
</file>

<file path=customXml/itemProps1.xml><?xml version="1.0" encoding="utf-8"?>
<ds:datastoreItem xmlns:ds="http://schemas.openxmlformats.org/officeDocument/2006/customXml" ds:itemID="{BFB938B8-007A-4B4E-8092-D843EC4506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4ced22-b209-4e51-8fa8-fcffea4a14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purl.org/dc/elements/1.1/"/>
    <ds:schemaRef ds:uri="d54ced22-b209-4e51-8fa8-fcffea4a1407"/>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{3C077C8C-CED4-4296-B958-7C0E49ADCAEB}tf22712842_win32</Template>
  <TotalTime>38</TotalTime>
  <Words>137</Words>
  <Application>Microsoft Macintosh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Bookman Old Style</vt:lpstr>
      <vt:lpstr>Calibri</vt:lpstr>
      <vt:lpstr>Franklin Gothic Book</vt:lpstr>
      <vt:lpstr>1_RetrospectVTI</vt:lpstr>
      <vt:lpstr>Fuel Economy</vt:lpstr>
      <vt:lpstr>Why This Matters</vt:lpstr>
      <vt:lpstr>It’s Electric!</vt:lpstr>
      <vt:lpstr>Less Cylinders, More Efficiency</vt:lpstr>
      <vt:lpstr>So, then about the customers…</vt:lpstr>
      <vt:lpstr>Cost of Operation Tool</vt:lpstr>
      <vt:lpstr>Potential Partnerships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Economy</dc:title>
  <dc:creator>Jones, Courtney Noelle</dc:creator>
  <cp:lastModifiedBy>Jones, Courtney Noelle</cp:lastModifiedBy>
  <cp:revision>2</cp:revision>
  <dcterms:created xsi:type="dcterms:W3CDTF">2021-09-01T00:13:09Z</dcterms:created>
  <dcterms:modified xsi:type="dcterms:W3CDTF">2021-10-05T14:16:51Z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0x0101005E8DC4D3A9B6044DBFB7AB394ED6CA62</vt:lpwstr>
  </property>
</Properties>
</file>