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8" r:id="rId10"/>
    <p:sldId id="264" r:id="rId11"/>
    <p:sldId id="26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oma\iCloudDrive\Documents\Thinkful\Lariat_Client_Workboo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oma\iCloudDrive\Documents\Thinkful\Lariat_Client_Workboo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oma\iCloudDrive\Documents\Thinkful\Lariat_Client_Workboo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[Lariat_Client_Workbook.xlsx]Sheet3!PivotTable2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Monthly Cost per Car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Sheet3!$A$4:$A$7</c:f>
              <c:strCach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strCache>
            </c:strRef>
          </c:cat>
          <c:val>
            <c:numRef>
              <c:f>Sheet3!$B$4:$B$7</c:f>
              <c:numCache>
                <c:formatCode>General</c:formatCode>
                <c:ptCount val="3"/>
                <c:pt idx="0">
                  <c:v>587.0623618302468</c:v>
                </c:pt>
                <c:pt idx="1">
                  <c:v>590.28657465541733</c:v>
                </c:pt>
                <c:pt idx="2">
                  <c:v>588.21296829031951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4D-40B8-A482-665DB05450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2613808"/>
        <c:axId val="512606736"/>
      </c:barChart>
      <c:catAx>
        <c:axId val="512613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606736"/>
        <c:crossesAt val="400"/>
        <c:auto val="1"/>
        <c:lblAlgn val="ctr"/>
        <c:lblOffset val="100"/>
        <c:noMultiLvlLbl val="0"/>
      </c:catAx>
      <c:valAx>
        <c:axId val="512606736"/>
        <c:scaling>
          <c:orientation val="minMax"/>
          <c:max val="600"/>
          <c:min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61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[Lariat_Client_Workbook.xlsx]PivotChartTable1</c:name>
    <c:fmtId val="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Gross</a:t>
            </a:r>
            <a:r>
              <a:rPr lang="en-US" baseline="0"/>
              <a:t> per Rental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/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/>
              <c:strCach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strCache>
            </c:strRef>
          </c:cat>
          <c:val>
            <c:numRef>
              <c:f/>
              <c:numCache>
                <c:formatCode>General</c:formatCode>
                <c:ptCount val="3"/>
                <c:pt idx="0">
                  <c:v>648.12622252905305</c:v>
                </c:pt>
                <c:pt idx="1">
                  <c:v>651.60850111856826</c:v>
                </c:pt>
                <c:pt idx="2">
                  <c:v>649.19305510152196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77-4897-848B-43C6A91279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4213600"/>
        <c:axId val="314214016"/>
      </c:barChart>
      <c:catAx>
        <c:axId val="314213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214016"/>
        <c:crosses val="autoZero"/>
        <c:auto val="1"/>
        <c:lblAlgn val="ctr"/>
        <c:lblOffset val="100"/>
        <c:noMultiLvlLbl val="0"/>
        <c:extLst/>
      </c:catAx>
      <c:valAx>
        <c:axId val="314214016"/>
        <c:scaling>
          <c:orientation val="minMax"/>
          <c:min val="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213600"/>
        <c:crosses val="autoZero"/>
        <c:crossBetween val="between"/>
        <c:extLst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[Lariat_Client_Workbook.xlsx]Sheet3!PivotTable4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Percentage</a:t>
            </a:r>
            <a:r>
              <a:rPr lang="en-US" baseline="0"/>
              <a:t> of Overall Sales by Branch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Sheet3!$A$30:$A$80</c:f>
              <c:strCach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strCache>
            </c:strRef>
          </c:cat>
          <c:val>
            <c:numRef>
              <c:f>Sheet3!$B$30:$B$80</c:f>
              <c:numCache>
                <c:formatCode>0.00%</c:formatCode>
                <c:ptCount val="50"/>
                <c:pt idx="0">
                  <c:v>1.9634827476636613E-2</c:v>
                </c:pt>
                <c:pt idx="1">
                  <c:v>2.017713086000212E-2</c:v>
                </c:pt>
                <c:pt idx="2">
                  <c:v>1.9922238805537899E-2</c:v>
                </c:pt>
                <c:pt idx="3">
                  <c:v>2.0153924439478346E-2</c:v>
                </c:pt>
                <c:pt idx="4">
                  <c:v>2.0168556220118539E-2</c:v>
                </c:pt>
                <c:pt idx="5">
                  <c:v>1.962152069553693E-2</c:v>
                </c:pt>
                <c:pt idx="6">
                  <c:v>2.0747599947885876E-2</c:v>
                </c:pt>
                <c:pt idx="7">
                  <c:v>2.0021594842511217E-2</c:v>
                </c:pt>
                <c:pt idx="8">
                  <c:v>2.0259621545681242E-2</c:v>
                </c:pt>
                <c:pt idx="9">
                  <c:v>2.0216899774782256E-2</c:v>
                </c:pt>
                <c:pt idx="10">
                  <c:v>1.9706793880251122E-2</c:v>
                </c:pt>
                <c:pt idx="11">
                  <c:v>1.9856518828328649E-2</c:v>
                </c:pt>
                <c:pt idx="12">
                  <c:v>2.0177471574169679E-2</c:v>
                </c:pt>
                <c:pt idx="13">
                  <c:v>1.95474910783522E-2</c:v>
                </c:pt>
                <c:pt idx="14">
                  <c:v>1.9198751199290209E-2</c:v>
                </c:pt>
                <c:pt idx="15">
                  <c:v>1.9223377262178813E-2</c:v>
                </c:pt>
                <c:pt idx="16">
                  <c:v>1.9652449970525385E-2</c:v>
                </c:pt>
                <c:pt idx="17">
                  <c:v>2.0722917099302678E-2</c:v>
                </c:pt>
                <c:pt idx="18">
                  <c:v>2.0182165858256055E-2</c:v>
                </c:pt>
                <c:pt idx="19">
                  <c:v>1.99721345025205E-2</c:v>
                </c:pt>
                <c:pt idx="20">
                  <c:v>1.9398106844442233E-2</c:v>
                </c:pt>
                <c:pt idx="21">
                  <c:v>2.1031755563630482E-2</c:v>
                </c:pt>
                <c:pt idx="22">
                  <c:v>2.0403724709994037E-2</c:v>
                </c:pt>
                <c:pt idx="23">
                  <c:v>2.0482316111311093E-2</c:v>
                </c:pt>
                <c:pt idx="24">
                  <c:v>1.9220821905922118E-2</c:v>
                </c:pt>
                <c:pt idx="25">
                  <c:v>1.9108348373497761E-2</c:v>
                </c:pt>
                <c:pt idx="26">
                  <c:v>1.8843651322433774E-2</c:v>
                </c:pt>
                <c:pt idx="27">
                  <c:v>2.0167609791875318E-2</c:v>
                </c:pt>
                <c:pt idx="28">
                  <c:v>2.0465810402749321E-2</c:v>
                </c:pt>
                <c:pt idx="29">
                  <c:v>1.8983344131133159E-2</c:v>
                </c:pt>
                <c:pt idx="30">
                  <c:v>1.930815830420653E-2</c:v>
                </c:pt>
                <c:pt idx="31">
                  <c:v>2.0747694590710197E-2</c:v>
                </c:pt>
                <c:pt idx="32">
                  <c:v>2.0062101971321068E-2</c:v>
                </c:pt>
                <c:pt idx="33">
                  <c:v>1.9451826111527445E-2</c:v>
                </c:pt>
                <c:pt idx="34">
                  <c:v>2.0305296172699078E-2</c:v>
                </c:pt>
                <c:pt idx="35">
                  <c:v>2.0371186506992107E-2</c:v>
                </c:pt>
                <c:pt idx="36">
                  <c:v>1.9771529572087422E-2</c:v>
                </c:pt>
                <c:pt idx="37">
                  <c:v>2.004402519187555E-2</c:v>
                </c:pt>
                <c:pt idx="38">
                  <c:v>2.0105618741944359E-2</c:v>
                </c:pt>
                <c:pt idx="39">
                  <c:v>2.0184513000299241E-2</c:v>
                </c:pt>
                <c:pt idx="40">
                  <c:v>1.9486503242359055E-2</c:v>
                </c:pt>
                <c:pt idx="41">
                  <c:v>2.0622425348437494E-2</c:v>
                </c:pt>
                <c:pt idx="42">
                  <c:v>1.9464016107300128E-2</c:v>
                </c:pt>
                <c:pt idx="43">
                  <c:v>2.0364258652251731E-2</c:v>
                </c:pt>
                <c:pt idx="44">
                  <c:v>2.0575709650352117E-2</c:v>
                </c:pt>
                <c:pt idx="45">
                  <c:v>2.0146977656173105E-2</c:v>
                </c:pt>
                <c:pt idx="46">
                  <c:v>2.0120553379622381E-2</c:v>
                </c:pt>
                <c:pt idx="47">
                  <c:v>2.0026819126413797E-2</c:v>
                </c:pt>
                <c:pt idx="48">
                  <c:v>2.1031698777935887E-2</c:v>
                </c:pt>
                <c:pt idx="49">
                  <c:v>2.0539612877155677E-2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27-482B-8A4E-56AA2D2D35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8751216"/>
        <c:axId val="558752880"/>
      </c:barChart>
      <c:catAx>
        <c:axId val="55875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752880"/>
        <c:crosses val="autoZero"/>
        <c:auto val="1"/>
        <c:lblAlgn val="ctr"/>
        <c:lblOffset val="100"/>
        <c:noMultiLvlLbl val="0"/>
      </c:catAx>
      <c:valAx>
        <c:axId val="558752880"/>
        <c:scaling>
          <c:orientation val="minMax"/>
          <c:max val="2.5000000000000005E-2"/>
          <c:min val="1.000000000000000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751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7F064E-4E31-4B84-BBA6-0C44A4E5250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00E5C8-34F3-43DC-ADE0-463AC899A42B}">
      <dgm:prSet phldrT="[Text]"/>
      <dgm:spPr/>
      <dgm:t>
        <a:bodyPr/>
        <a:lstStyle/>
        <a:p>
          <a:r>
            <a:rPr lang="en-US" dirty="0"/>
            <a:t>Gather More Data</a:t>
          </a:r>
        </a:p>
      </dgm:t>
    </dgm:pt>
    <dgm:pt modelId="{CDDB18EA-BDE4-4A44-B05C-C2FB0B6525D4}" type="parTrans" cxnId="{592266E9-6AA5-47F6-BB85-4E22F3093FCC}">
      <dgm:prSet/>
      <dgm:spPr/>
      <dgm:t>
        <a:bodyPr/>
        <a:lstStyle/>
        <a:p>
          <a:endParaRPr lang="en-US"/>
        </a:p>
      </dgm:t>
    </dgm:pt>
    <dgm:pt modelId="{FC94D397-80A9-4608-A8E3-6B53ACD8485D}" type="sibTrans" cxnId="{592266E9-6AA5-47F6-BB85-4E22F3093FCC}">
      <dgm:prSet/>
      <dgm:spPr/>
      <dgm:t>
        <a:bodyPr/>
        <a:lstStyle/>
        <a:p>
          <a:endParaRPr lang="en-US"/>
        </a:p>
      </dgm:t>
    </dgm:pt>
    <dgm:pt modelId="{837B6424-385D-419E-8C03-67AB9E23ED11}">
      <dgm:prSet phldrT="[Text]"/>
      <dgm:spPr/>
      <dgm:t>
        <a:bodyPr/>
        <a:lstStyle/>
        <a:p>
          <a:r>
            <a:rPr lang="en-US" dirty="0"/>
            <a:t>Competitor Data</a:t>
          </a:r>
        </a:p>
      </dgm:t>
    </dgm:pt>
    <dgm:pt modelId="{B1E9C6C0-ACD7-44E5-B799-4D1B97A0521A}" type="parTrans" cxnId="{422D17C6-2902-45E7-B2FA-9AF977653E9C}">
      <dgm:prSet/>
      <dgm:spPr/>
      <dgm:t>
        <a:bodyPr/>
        <a:lstStyle/>
        <a:p>
          <a:endParaRPr lang="en-US"/>
        </a:p>
      </dgm:t>
    </dgm:pt>
    <dgm:pt modelId="{02DFBC2C-4239-4566-AB60-A6753844CD49}" type="sibTrans" cxnId="{422D17C6-2902-45E7-B2FA-9AF977653E9C}">
      <dgm:prSet/>
      <dgm:spPr/>
      <dgm:t>
        <a:bodyPr/>
        <a:lstStyle/>
        <a:p>
          <a:endParaRPr lang="en-US"/>
        </a:p>
      </dgm:t>
    </dgm:pt>
    <dgm:pt modelId="{75416091-0D80-4F01-B07C-CE3127595BFE}">
      <dgm:prSet phldrT="[Text]"/>
      <dgm:spPr/>
      <dgm:t>
        <a:bodyPr/>
        <a:lstStyle/>
        <a:p>
          <a:r>
            <a:rPr lang="en-US" dirty="0"/>
            <a:t>Market Specific Data</a:t>
          </a:r>
        </a:p>
      </dgm:t>
    </dgm:pt>
    <dgm:pt modelId="{10D27AD7-0BC1-4419-8E69-BE36268028A6}" type="parTrans" cxnId="{EE6917ED-2772-4197-8D90-FC128833EFF0}">
      <dgm:prSet/>
      <dgm:spPr/>
      <dgm:t>
        <a:bodyPr/>
        <a:lstStyle/>
        <a:p>
          <a:endParaRPr lang="en-US"/>
        </a:p>
      </dgm:t>
    </dgm:pt>
    <dgm:pt modelId="{8C18122B-ED27-40AD-A822-D1BE6F8EA75D}" type="sibTrans" cxnId="{EE6917ED-2772-4197-8D90-FC128833EFF0}">
      <dgm:prSet/>
      <dgm:spPr/>
      <dgm:t>
        <a:bodyPr/>
        <a:lstStyle/>
        <a:p>
          <a:endParaRPr lang="en-US"/>
        </a:p>
      </dgm:t>
    </dgm:pt>
    <dgm:pt modelId="{67AB7ABD-C2FD-4424-BF26-DC2A3AC1E767}">
      <dgm:prSet phldrT="[Text]"/>
      <dgm:spPr/>
      <dgm:t>
        <a:bodyPr/>
        <a:lstStyle/>
        <a:p>
          <a:r>
            <a:rPr lang="en-US" dirty="0"/>
            <a:t>Outside Industry Consultants</a:t>
          </a:r>
        </a:p>
      </dgm:t>
    </dgm:pt>
    <dgm:pt modelId="{D1A8BEC1-2CAE-4475-AE4B-272DA36B07A7}" type="parTrans" cxnId="{1506798E-BB02-494A-9D08-2578BEFD88A0}">
      <dgm:prSet/>
      <dgm:spPr/>
      <dgm:t>
        <a:bodyPr/>
        <a:lstStyle/>
        <a:p>
          <a:endParaRPr lang="en-US"/>
        </a:p>
      </dgm:t>
    </dgm:pt>
    <dgm:pt modelId="{220D1D89-8175-4EDA-9EC6-7DD6BB8D57DA}" type="sibTrans" cxnId="{1506798E-BB02-494A-9D08-2578BEFD88A0}">
      <dgm:prSet/>
      <dgm:spPr/>
      <dgm:t>
        <a:bodyPr/>
        <a:lstStyle/>
        <a:p>
          <a:endParaRPr lang="en-US"/>
        </a:p>
      </dgm:t>
    </dgm:pt>
    <dgm:pt modelId="{E8E852A1-5AE8-4278-B3C3-E7031CBDDB9F}" type="pres">
      <dgm:prSet presAssocID="{897F064E-4E31-4B84-BBA6-0C44A4E5250D}" presName="vert0" presStyleCnt="0">
        <dgm:presLayoutVars>
          <dgm:dir/>
          <dgm:animOne val="branch"/>
          <dgm:animLvl val="lvl"/>
        </dgm:presLayoutVars>
      </dgm:prSet>
      <dgm:spPr/>
    </dgm:pt>
    <dgm:pt modelId="{A0B13466-8BEA-4A84-92E1-3E4B927611E5}" type="pres">
      <dgm:prSet presAssocID="{9700E5C8-34F3-43DC-ADE0-463AC899A42B}" presName="thickLine" presStyleLbl="alignNode1" presStyleIdx="0" presStyleCnt="1"/>
      <dgm:spPr/>
    </dgm:pt>
    <dgm:pt modelId="{3A48EABD-6DAE-4F34-B1D8-593EF1BF1B16}" type="pres">
      <dgm:prSet presAssocID="{9700E5C8-34F3-43DC-ADE0-463AC899A42B}" presName="horz1" presStyleCnt="0"/>
      <dgm:spPr/>
    </dgm:pt>
    <dgm:pt modelId="{288C2779-712C-4670-833C-B40DFABF5FCA}" type="pres">
      <dgm:prSet presAssocID="{9700E5C8-34F3-43DC-ADE0-463AC899A42B}" presName="tx1" presStyleLbl="revTx" presStyleIdx="0" presStyleCnt="4"/>
      <dgm:spPr/>
    </dgm:pt>
    <dgm:pt modelId="{81E7F4C6-AE45-455D-843F-9185B3225196}" type="pres">
      <dgm:prSet presAssocID="{9700E5C8-34F3-43DC-ADE0-463AC899A42B}" presName="vert1" presStyleCnt="0"/>
      <dgm:spPr/>
    </dgm:pt>
    <dgm:pt modelId="{D18221DF-73D4-48EC-A123-1ED9186B3A59}" type="pres">
      <dgm:prSet presAssocID="{837B6424-385D-419E-8C03-67AB9E23ED11}" presName="vertSpace2a" presStyleCnt="0"/>
      <dgm:spPr/>
    </dgm:pt>
    <dgm:pt modelId="{808728D1-035C-45FD-9A19-3A2D3ADA8BF8}" type="pres">
      <dgm:prSet presAssocID="{837B6424-385D-419E-8C03-67AB9E23ED11}" presName="horz2" presStyleCnt="0"/>
      <dgm:spPr/>
    </dgm:pt>
    <dgm:pt modelId="{DCA0E053-06D2-4D30-8090-4044EE797CDF}" type="pres">
      <dgm:prSet presAssocID="{837B6424-385D-419E-8C03-67AB9E23ED11}" presName="horzSpace2" presStyleCnt="0"/>
      <dgm:spPr/>
    </dgm:pt>
    <dgm:pt modelId="{63E6E03D-93B3-402E-9646-84CFC4BA7FD0}" type="pres">
      <dgm:prSet presAssocID="{837B6424-385D-419E-8C03-67AB9E23ED11}" presName="tx2" presStyleLbl="revTx" presStyleIdx="1" presStyleCnt="4"/>
      <dgm:spPr/>
    </dgm:pt>
    <dgm:pt modelId="{9990C67C-C21C-43AF-B9F4-922FF4CBC215}" type="pres">
      <dgm:prSet presAssocID="{837B6424-385D-419E-8C03-67AB9E23ED11}" presName="vert2" presStyleCnt="0"/>
      <dgm:spPr/>
    </dgm:pt>
    <dgm:pt modelId="{DAC71841-6093-4AB5-9A9E-08B6EF2E83A4}" type="pres">
      <dgm:prSet presAssocID="{837B6424-385D-419E-8C03-67AB9E23ED11}" presName="thinLine2b" presStyleLbl="callout" presStyleIdx="0" presStyleCnt="3"/>
      <dgm:spPr/>
    </dgm:pt>
    <dgm:pt modelId="{6992902F-21A9-4D90-9E9F-481CE4879518}" type="pres">
      <dgm:prSet presAssocID="{837B6424-385D-419E-8C03-67AB9E23ED11}" presName="vertSpace2b" presStyleCnt="0"/>
      <dgm:spPr/>
    </dgm:pt>
    <dgm:pt modelId="{23A57757-A2DE-4913-9C0F-4266D685261C}" type="pres">
      <dgm:prSet presAssocID="{75416091-0D80-4F01-B07C-CE3127595BFE}" presName="horz2" presStyleCnt="0"/>
      <dgm:spPr/>
    </dgm:pt>
    <dgm:pt modelId="{8292DE07-4253-412E-AA0C-205A28CB81CA}" type="pres">
      <dgm:prSet presAssocID="{75416091-0D80-4F01-B07C-CE3127595BFE}" presName="horzSpace2" presStyleCnt="0"/>
      <dgm:spPr/>
    </dgm:pt>
    <dgm:pt modelId="{D9FA22E1-E105-47F9-894C-A1DDE968A567}" type="pres">
      <dgm:prSet presAssocID="{75416091-0D80-4F01-B07C-CE3127595BFE}" presName="tx2" presStyleLbl="revTx" presStyleIdx="2" presStyleCnt="4"/>
      <dgm:spPr/>
    </dgm:pt>
    <dgm:pt modelId="{536C259B-70BE-4513-9926-1924C4201ABF}" type="pres">
      <dgm:prSet presAssocID="{75416091-0D80-4F01-B07C-CE3127595BFE}" presName="vert2" presStyleCnt="0"/>
      <dgm:spPr/>
    </dgm:pt>
    <dgm:pt modelId="{1F811B1C-DDA8-4EC2-A3A8-02B3ED6227C5}" type="pres">
      <dgm:prSet presAssocID="{75416091-0D80-4F01-B07C-CE3127595BFE}" presName="thinLine2b" presStyleLbl="callout" presStyleIdx="1" presStyleCnt="3"/>
      <dgm:spPr/>
    </dgm:pt>
    <dgm:pt modelId="{039D2016-72C3-43ED-8F46-BD94E3CDA9F4}" type="pres">
      <dgm:prSet presAssocID="{75416091-0D80-4F01-B07C-CE3127595BFE}" presName="vertSpace2b" presStyleCnt="0"/>
      <dgm:spPr/>
    </dgm:pt>
    <dgm:pt modelId="{69A75E8A-C646-4F7F-BA52-9019B50448E2}" type="pres">
      <dgm:prSet presAssocID="{67AB7ABD-C2FD-4424-BF26-DC2A3AC1E767}" presName="horz2" presStyleCnt="0"/>
      <dgm:spPr/>
    </dgm:pt>
    <dgm:pt modelId="{6943B503-20E4-4B47-B355-6C59D1DDD899}" type="pres">
      <dgm:prSet presAssocID="{67AB7ABD-C2FD-4424-BF26-DC2A3AC1E767}" presName="horzSpace2" presStyleCnt="0"/>
      <dgm:spPr/>
    </dgm:pt>
    <dgm:pt modelId="{F4C0B6CE-0FE3-41B4-8FC0-35C562EB16B3}" type="pres">
      <dgm:prSet presAssocID="{67AB7ABD-C2FD-4424-BF26-DC2A3AC1E767}" presName="tx2" presStyleLbl="revTx" presStyleIdx="3" presStyleCnt="4"/>
      <dgm:spPr/>
    </dgm:pt>
    <dgm:pt modelId="{5DCFD64A-678B-4347-BE8E-FA22C37B275C}" type="pres">
      <dgm:prSet presAssocID="{67AB7ABD-C2FD-4424-BF26-DC2A3AC1E767}" presName="vert2" presStyleCnt="0"/>
      <dgm:spPr/>
    </dgm:pt>
    <dgm:pt modelId="{96146C64-D58F-42DD-9B88-73ADBEB13EA8}" type="pres">
      <dgm:prSet presAssocID="{67AB7ABD-C2FD-4424-BF26-DC2A3AC1E767}" presName="thinLine2b" presStyleLbl="callout" presStyleIdx="2" presStyleCnt="3"/>
      <dgm:spPr/>
    </dgm:pt>
    <dgm:pt modelId="{07EFD0CB-DAC8-467C-BE24-E456CD982CAD}" type="pres">
      <dgm:prSet presAssocID="{67AB7ABD-C2FD-4424-BF26-DC2A3AC1E767}" presName="vertSpace2b" presStyleCnt="0"/>
      <dgm:spPr/>
    </dgm:pt>
  </dgm:ptLst>
  <dgm:cxnLst>
    <dgm:cxn modelId="{1B022E32-6F18-4DE7-8780-A83FDAB8A39A}" type="presOf" srcId="{75416091-0D80-4F01-B07C-CE3127595BFE}" destId="{D9FA22E1-E105-47F9-894C-A1DDE968A567}" srcOrd="0" destOrd="0" presId="urn:microsoft.com/office/officeart/2008/layout/LinedList"/>
    <dgm:cxn modelId="{B865806C-23B6-4416-A306-1FCB735DA2C5}" type="presOf" srcId="{897F064E-4E31-4B84-BBA6-0C44A4E5250D}" destId="{E8E852A1-5AE8-4278-B3C3-E7031CBDDB9F}" srcOrd="0" destOrd="0" presId="urn:microsoft.com/office/officeart/2008/layout/LinedList"/>
    <dgm:cxn modelId="{40556C54-5666-44F8-BF22-12926479AEFE}" type="presOf" srcId="{837B6424-385D-419E-8C03-67AB9E23ED11}" destId="{63E6E03D-93B3-402E-9646-84CFC4BA7FD0}" srcOrd="0" destOrd="0" presId="urn:microsoft.com/office/officeart/2008/layout/LinedList"/>
    <dgm:cxn modelId="{BA1ECD89-13BD-488B-99E2-8A5714C3EC5C}" type="presOf" srcId="{67AB7ABD-C2FD-4424-BF26-DC2A3AC1E767}" destId="{F4C0B6CE-0FE3-41B4-8FC0-35C562EB16B3}" srcOrd="0" destOrd="0" presId="urn:microsoft.com/office/officeart/2008/layout/LinedList"/>
    <dgm:cxn modelId="{1506798E-BB02-494A-9D08-2578BEFD88A0}" srcId="{9700E5C8-34F3-43DC-ADE0-463AC899A42B}" destId="{67AB7ABD-C2FD-4424-BF26-DC2A3AC1E767}" srcOrd="2" destOrd="0" parTransId="{D1A8BEC1-2CAE-4475-AE4B-272DA36B07A7}" sibTransId="{220D1D89-8175-4EDA-9EC6-7DD6BB8D57DA}"/>
    <dgm:cxn modelId="{422D17C6-2902-45E7-B2FA-9AF977653E9C}" srcId="{9700E5C8-34F3-43DC-ADE0-463AC899A42B}" destId="{837B6424-385D-419E-8C03-67AB9E23ED11}" srcOrd="0" destOrd="0" parTransId="{B1E9C6C0-ACD7-44E5-B799-4D1B97A0521A}" sibTransId="{02DFBC2C-4239-4566-AB60-A6753844CD49}"/>
    <dgm:cxn modelId="{BC4D89C8-B196-47A9-8C7E-4FD10C36FE59}" type="presOf" srcId="{9700E5C8-34F3-43DC-ADE0-463AC899A42B}" destId="{288C2779-712C-4670-833C-B40DFABF5FCA}" srcOrd="0" destOrd="0" presId="urn:microsoft.com/office/officeart/2008/layout/LinedList"/>
    <dgm:cxn modelId="{592266E9-6AA5-47F6-BB85-4E22F3093FCC}" srcId="{897F064E-4E31-4B84-BBA6-0C44A4E5250D}" destId="{9700E5C8-34F3-43DC-ADE0-463AC899A42B}" srcOrd="0" destOrd="0" parTransId="{CDDB18EA-BDE4-4A44-B05C-C2FB0B6525D4}" sibTransId="{FC94D397-80A9-4608-A8E3-6B53ACD8485D}"/>
    <dgm:cxn modelId="{EE6917ED-2772-4197-8D90-FC128833EFF0}" srcId="{9700E5C8-34F3-43DC-ADE0-463AC899A42B}" destId="{75416091-0D80-4F01-B07C-CE3127595BFE}" srcOrd="1" destOrd="0" parTransId="{10D27AD7-0BC1-4419-8E69-BE36268028A6}" sibTransId="{8C18122B-ED27-40AD-A822-D1BE6F8EA75D}"/>
    <dgm:cxn modelId="{61EB2F79-A538-476F-A5B6-BD4A39C27231}" type="presParOf" srcId="{E8E852A1-5AE8-4278-B3C3-E7031CBDDB9F}" destId="{A0B13466-8BEA-4A84-92E1-3E4B927611E5}" srcOrd="0" destOrd="0" presId="urn:microsoft.com/office/officeart/2008/layout/LinedList"/>
    <dgm:cxn modelId="{BF674BB0-0755-44D4-A92D-6C39F97099BF}" type="presParOf" srcId="{E8E852A1-5AE8-4278-B3C3-E7031CBDDB9F}" destId="{3A48EABD-6DAE-4F34-B1D8-593EF1BF1B16}" srcOrd="1" destOrd="0" presId="urn:microsoft.com/office/officeart/2008/layout/LinedList"/>
    <dgm:cxn modelId="{36986E08-2395-4881-9078-942A50FA2117}" type="presParOf" srcId="{3A48EABD-6DAE-4F34-B1D8-593EF1BF1B16}" destId="{288C2779-712C-4670-833C-B40DFABF5FCA}" srcOrd="0" destOrd="0" presId="urn:microsoft.com/office/officeart/2008/layout/LinedList"/>
    <dgm:cxn modelId="{D50C547C-9611-4B9C-8034-4460D6E9693C}" type="presParOf" srcId="{3A48EABD-6DAE-4F34-B1D8-593EF1BF1B16}" destId="{81E7F4C6-AE45-455D-843F-9185B3225196}" srcOrd="1" destOrd="0" presId="urn:microsoft.com/office/officeart/2008/layout/LinedList"/>
    <dgm:cxn modelId="{CFA527C5-798F-4BD2-9439-600BA649495E}" type="presParOf" srcId="{81E7F4C6-AE45-455D-843F-9185B3225196}" destId="{D18221DF-73D4-48EC-A123-1ED9186B3A59}" srcOrd="0" destOrd="0" presId="urn:microsoft.com/office/officeart/2008/layout/LinedList"/>
    <dgm:cxn modelId="{58C4FF6C-6711-419B-AA67-8BF574459973}" type="presParOf" srcId="{81E7F4C6-AE45-455D-843F-9185B3225196}" destId="{808728D1-035C-45FD-9A19-3A2D3ADA8BF8}" srcOrd="1" destOrd="0" presId="urn:microsoft.com/office/officeart/2008/layout/LinedList"/>
    <dgm:cxn modelId="{F3FA5840-BA17-4082-8AF2-24BDD08DA490}" type="presParOf" srcId="{808728D1-035C-45FD-9A19-3A2D3ADA8BF8}" destId="{DCA0E053-06D2-4D30-8090-4044EE797CDF}" srcOrd="0" destOrd="0" presId="urn:microsoft.com/office/officeart/2008/layout/LinedList"/>
    <dgm:cxn modelId="{15B44F31-F5C6-487C-82D3-ACD7A5E0680C}" type="presParOf" srcId="{808728D1-035C-45FD-9A19-3A2D3ADA8BF8}" destId="{63E6E03D-93B3-402E-9646-84CFC4BA7FD0}" srcOrd="1" destOrd="0" presId="urn:microsoft.com/office/officeart/2008/layout/LinedList"/>
    <dgm:cxn modelId="{5718ADF5-E0B1-438C-8C64-48F80241B42C}" type="presParOf" srcId="{808728D1-035C-45FD-9A19-3A2D3ADA8BF8}" destId="{9990C67C-C21C-43AF-B9F4-922FF4CBC215}" srcOrd="2" destOrd="0" presId="urn:microsoft.com/office/officeart/2008/layout/LinedList"/>
    <dgm:cxn modelId="{BE8477FC-050A-4CB2-930C-650A42D6CD4D}" type="presParOf" srcId="{81E7F4C6-AE45-455D-843F-9185B3225196}" destId="{DAC71841-6093-4AB5-9A9E-08B6EF2E83A4}" srcOrd="2" destOrd="0" presId="urn:microsoft.com/office/officeart/2008/layout/LinedList"/>
    <dgm:cxn modelId="{3E449D0F-76B0-444D-81E0-6E16142CABF3}" type="presParOf" srcId="{81E7F4C6-AE45-455D-843F-9185B3225196}" destId="{6992902F-21A9-4D90-9E9F-481CE4879518}" srcOrd="3" destOrd="0" presId="urn:microsoft.com/office/officeart/2008/layout/LinedList"/>
    <dgm:cxn modelId="{1411E978-7FB2-45FD-8F6E-AF53E41BFB2A}" type="presParOf" srcId="{81E7F4C6-AE45-455D-843F-9185B3225196}" destId="{23A57757-A2DE-4913-9C0F-4266D685261C}" srcOrd="4" destOrd="0" presId="urn:microsoft.com/office/officeart/2008/layout/LinedList"/>
    <dgm:cxn modelId="{1A3B6CE6-A20F-45FA-9792-8B5E598C99C0}" type="presParOf" srcId="{23A57757-A2DE-4913-9C0F-4266D685261C}" destId="{8292DE07-4253-412E-AA0C-205A28CB81CA}" srcOrd="0" destOrd="0" presId="urn:microsoft.com/office/officeart/2008/layout/LinedList"/>
    <dgm:cxn modelId="{F314E652-529B-4C97-9598-32E60D1A28BB}" type="presParOf" srcId="{23A57757-A2DE-4913-9C0F-4266D685261C}" destId="{D9FA22E1-E105-47F9-894C-A1DDE968A567}" srcOrd="1" destOrd="0" presId="urn:microsoft.com/office/officeart/2008/layout/LinedList"/>
    <dgm:cxn modelId="{15D5CF4E-3186-4C9A-B27E-AF76E63DBC32}" type="presParOf" srcId="{23A57757-A2DE-4913-9C0F-4266D685261C}" destId="{536C259B-70BE-4513-9926-1924C4201ABF}" srcOrd="2" destOrd="0" presId="urn:microsoft.com/office/officeart/2008/layout/LinedList"/>
    <dgm:cxn modelId="{F3C6A873-35FB-4B24-A5DE-5AE5EC0631DB}" type="presParOf" srcId="{81E7F4C6-AE45-455D-843F-9185B3225196}" destId="{1F811B1C-DDA8-4EC2-A3A8-02B3ED6227C5}" srcOrd="5" destOrd="0" presId="urn:microsoft.com/office/officeart/2008/layout/LinedList"/>
    <dgm:cxn modelId="{02FFBE70-D9D7-430C-984B-1FE8E6B4F666}" type="presParOf" srcId="{81E7F4C6-AE45-455D-843F-9185B3225196}" destId="{039D2016-72C3-43ED-8F46-BD94E3CDA9F4}" srcOrd="6" destOrd="0" presId="urn:microsoft.com/office/officeart/2008/layout/LinedList"/>
    <dgm:cxn modelId="{604BF3EB-F97E-4E87-86D6-D7CAB224B762}" type="presParOf" srcId="{81E7F4C6-AE45-455D-843F-9185B3225196}" destId="{69A75E8A-C646-4F7F-BA52-9019B50448E2}" srcOrd="7" destOrd="0" presId="urn:microsoft.com/office/officeart/2008/layout/LinedList"/>
    <dgm:cxn modelId="{57EAF40F-6DE6-4B4C-90E8-35975E234970}" type="presParOf" srcId="{69A75E8A-C646-4F7F-BA52-9019B50448E2}" destId="{6943B503-20E4-4B47-B355-6C59D1DDD899}" srcOrd="0" destOrd="0" presId="urn:microsoft.com/office/officeart/2008/layout/LinedList"/>
    <dgm:cxn modelId="{A6EE55DE-BBD8-48A3-B4C3-738A1A67FBB5}" type="presParOf" srcId="{69A75E8A-C646-4F7F-BA52-9019B50448E2}" destId="{F4C0B6CE-0FE3-41B4-8FC0-35C562EB16B3}" srcOrd="1" destOrd="0" presId="urn:microsoft.com/office/officeart/2008/layout/LinedList"/>
    <dgm:cxn modelId="{0163D728-9B45-481A-9464-164029969206}" type="presParOf" srcId="{69A75E8A-C646-4F7F-BA52-9019B50448E2}" destId="{5DCFD64A-678B-4347-BE8E-FA22C37B275C}" srcOrd="2" destOrd="0" presId="urn:microsoft.com/office/officeart/2008/layout/LinedList"/>
    <dgm:cxn modelId="{52D2A22B-E303-4AFF-AE59-03FF3061D22F}" type="presParOf" srcId="{81E7F4C6-AE45-455D-843F-9185B3225196}" destId="{96146C64-D58F-42DD-9B88-73ADBEB13EA8}" srcOrd="8" destOrd="0" presId="urn:microsoft.com/office/officeart/2008/layout/LinedList"/>
    <dgm:cxn modelId="{F95DBA0A-F1C8-4149-89EC-4A365CFE7A46}" type="presParOf" srcId="{81E7F4C6-AE45-455D-843F-9185B3225196}" destId="{07EFD0CB-DAC8-467C-BE24-E456CD982CAD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13466-8BEA-4A84-92E1-3E4B927611E5}">
      <dsp:nvSpPr>
        <dsp:cNvPr id="0" name=""/>
        <dsp:cNvSpPr/>
      </dsp:nvSpPr>
      <dsp:spPr>
        <a:xfrm>
          <a:off x="0" y="0"/>
          <a:ext cx="10820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C2779-712C-4670-833C-B40DFABF5FCA}">
      <dsp:nvSpPr>
        <dsp:cNvPr id="0" name=""/>
        <dsp:cNvSpPr/>
      </dsp:nvSpPr>
      <dsp:spPr>
        <a:xfrm>
          <a:off x="0" y="0"/>
          <a:ext cx="2164080" cy="4024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Gather More Data</a:t>
          </a:r>
        </a:p>
      </dsp:txBody>
      <dsp:txXfrm>
        <a:off x="0" y="0"/>
        <a:ext cx="2164080" cy="4024313"/>
      </dsp:txXfrm>
    </dsp:sp>
    <dsp:sp modelId="{63E6E03D-93B3-402E-9646-84CFC4BA7FD0}">
      <dsp:nvSpPr>
        <dsp:cNvPr id="0" name=""/>
        <dsp:cNvSpPr/>
      </dsp:nvSpPr>
      <dsp:spPr>
        <a:xfrm>
          <a:off x="2326385" y="62879"/>
          <a:ext cx="8494014" cy="1257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Competitor Data</a:t>
          </a:r>
        </a:p>
      </dsp:txBody>
      <dsp:txXfrm>
        <a:off x="2326385" y="62879"/>
        <a:ext cx="8494014" cy="1257597"/>
      </dsp:txXfrm>
    </dsp:sp>
    <dsp:sp modelId="{DAC71841-6093-4AB5-9A9E-08B6EF2E83A4}">
      <dsp:nvSpPr>
        <dsp:cNvPr id="0" name=""/>
        <dsp:cNvSpPr/>
      </dsp:nvSpPr>
      <dsp:spPr>
        <a:xfrm>
          <a:off x="2164080" y="1320477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A22E1-E105-47F9-894C-A1DDE968A567}">
      <dsp:nvSpPr>
        <dsp:cNvPr id="0" name=""/>
        <dsp:cNvSpPr/>
      </dsp:nvSpPr>
      <dsp:spPr>
        <a:xfrm>
          <a:off x="2326385" y="1383357"/>
          <a:ext cx="8494014" cy="1257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Market Specific Data</a:t>
          </a:r>
        </a:p>
      </dsp:txBody>
      <dsp:txXfrm>
        <a:off x="2326385" y="1383357"/>
        <a:ext cx="8494014" cy="1257597"/>
      </dsp:txXfrm>
    </dsp:sp>
    <dsp:sp modelId="{1F811B1C-DDA8-4EC2-A3A8-02B3ED6227C5}">
      <dsp:nvSpPr>
        <dsp:cNvPr id="0" name=""/>
        <dsp:cNvSpPr/>
      </dsp:nvSpPr>
      <dsp:spPr>
        <a:xfrm>
          <a:off x="2164080" y="2640955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C0B6CE-0FE3-41B4-8FC0-35C562EB16B3}">
      <dsp:nvSpPr>
        <dsp:cNvPr id="0" name=""/>
        <dsp:cNvSpPr/>
      </dsp:nvSpPr>
      <dsp:spPr>
        <a:xfrm>
          <a:off x="2326385" y="2703835"/>
          <a:ext cx="8494014" cy="1257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Outside Industry Consultants</a:t>
          </a:r>
        </a:p>
      </dsp:txBody>
      <dsp:txXfrm>
        <a:off x="2326385" y="2703835"/>
        <a:ext cx="8494014" cy="1257597"/>
      </dsp:txXfrm>
    </dsp:sp>
    <dsp:sp modelId="{96146C64-D58F-42DD-9B88-73ADBEB13EA8}">
      <dsp:nvSpPr>
        <dsp:cNvPr id="0" name=""/>
        <dsp:cNvSpPr/>
      </dsp:nvSpPr>
      <dsp:spPr>
        <a:xfrm>
          <a:off x="2164080" y="3961433"/>
          <a:ext cx="8656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887BB2D-094D-4701-8E62-DF7D17B84EA9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413DADB-ACEC-445D-AB88-CD4527DA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3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BB2D-094D-4701-8E62-DF7D17B84EA9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DADB-ACEC-445D-AB88-CD4527DA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4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87BB2D-094D-4701-8E62-DF7D17B84EA9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13DADB-ACEC-445D-AB88-CD4527DA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83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87BB2D-094D-4701-8E62-DF7D17B84EA9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13DADB-ACEC-445D-AB88-CD4527DA44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865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87BB2D-094D-4701-8E62-DF7D17B84EA9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13DADB-ACEC-445D-AB88-CD4527DA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18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BB2D-094D-4701-8E62-DF7D17B84EA9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DADB-ACEC-445D-AB88-CD4527DA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82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BB2D-094D-4701-8E62-DF7D17B84EA9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DADB-ACEC-445D-AB88-CD4527DA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62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BB2D-094D-4701-8E62-DF7D17B84EA9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DADB-ACEC-445D-AB88-CD4527DA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92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87BB2D-094D-4701-8E62-DF7D17B84EA9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13DADB-ACEC-445D-AB88-CD4527DA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5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BB2D-094D-4701-8E62-DF7D17B84EA9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DADB-ACEC-445D-AB88-CD4527DA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87BB2D-094D-4701-8E62-DF7D17B84EA9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13DADB-ACEC-445D-AB88-CD4527DA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5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BB2D-094D-4701-8E62-DF7D17B84EA9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DADB-ACEC-445D-AB88-CD4527DA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3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BB2D-094D-4701-8E62-DF7D17B84EA9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DADB-ACEC-445D-AB88-CD4527DA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0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BB2D-094D-4701-8E62-DF7D17B84EA9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DADB-ACEC-445D-AB88-CD4527DA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8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BB2D-094D-4701-8E62-DF7D17B84EA9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DADB-ACEC-445D-AB88-CD4527DA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2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BB2D-094D-4701-8E62-DF7D17B84EA9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DADB-ACEC-445D-AB88-CD4527DA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2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BB2D-094D-4701-8E62-DF7D17B84EA9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DADB-ACEC-445D-AB88-CD4527DA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6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7BB2D-094D-4701-8E62-DF7D17B84EA9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3DADB-ACEC-445D-AB88-CD4527DA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07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C381-1EDD-4D4E-B12A-9032108E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Fleet Analysis and Projections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2A7982-5C1C-486E-9B6D-1D13EAD5C9A8}"/>
              </a:ext>
            </a:extLst>
          </p:cNvPr>
          <p:cNvSpPr txBox="1"/>
          <p:nvPr/>
        </p:nvSpPr>
        <p:spPr>
          <a:xfrm>
            <a:off x="4207502" y="3429000"/>
            <a:ext cx="377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Lariat Rent-A-Car FY2018-FY2019</a:t>
            </a:r>
          </a:p>
        </p:txBody>
      </p:sp>
    </p:spTree>
    <p:extLst>
      <p:ext uri="{BB962C8B-B14F-4D97-AF65-F5344CB8AC3E}">
        <p14:creationId xmlns:p14="http://schemas.microsoft.com/office/powerpoint/2010/main" val="3403738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67AA6-A350-489C-AF22-5079C9502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9777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C378C0-F826-4430-B900-64F508AA6440}"/>
              </a:ext>
            </a:extLst>
          </p:cNvPr>
          <p:cNvSpPr txBox="1"/>
          <p:nvPr/>
        </p:nvSpPr>
        <p:spPr>
          <a:xfrm>
            <a:off x="2642170" y="3429000"/>
            <a:ext cx="6907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u="none" strike="noStrike" dirty="0">
                <a:effectLst/>
                <a:latin typeface="+mj-lt"/>
              </a:rPr>
              <a:t>But Where Is Equilibrium Point?</a:t>
            </a:r>
          </a:p>
        </p:txBody>
      </p:sp>
    </p:spTree>
    <p:extLst>
      <p:ext uri="{BB962C8B-B14F-4D97-AF65-F5344CB8AC3E}">
        <p14:creationId xmlns:p14="http://schemas.microsoft.com/office/powerpoint/2010/main" val="4109091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2580-9511-4E2F-A8CA-5855C85F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Reccomendations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D10B44-2778-4F97-892D-BDB437501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984256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078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7F18-E2F0-4FF6-8AED-88846FC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Fleet Performance by Model Year	</a:t>
            </a:r>
          </a:p>
        </p:txBody>
      </p:sp>
    </p:spTree>
    <p:extLst>
      <p:ext uri="{BB962C8B-B14F-4D97-AF65-F5344CB8AC3E}">
        <p14:creationId xmlns:p14="http://schemas.microsoft.com/office/powerpoint/2010/main" val="86268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1D3CABF-5D79-4125-B368-D2E62DC1489A}"/>
              </a:ext>
            </a:extLst>
          </p:cNvPr>
          <p:cNvGraphicFramePr>
            <a:graphicFrameLocks/>
          </p:cNvGraphicFramePr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103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4C89ADB-8254-4053-88E2-59E7F6862B6A}"/>
              </a:ext>
            </a:extLst>
          </p:cNvPr>
          <p:cNvGraphicFramePr>
            <a:graphicFrameLocks/>
          </p:cNvGraphicFramePr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089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7F18-E2F0-4FF6-8AED-88846FC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Fleet Performance by Branch	</a:t>
            </a:r>
          </a:p>
        </p:txBody>
      </p:sp>
    </p:spTree>
    <p:extLst>
      <p:ext uri="{BB962C8B-B14F-4D97-AF65-F5344CB8AC3E}">
        <p14:creationId xmlns:p14="http://schemas.microsoft.com/office/powerpoint/2010/main" val="13879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839EC95-9B76-4363-8DEE-2ADE969D9080}"/>
              </a:ext>
            </a:extLst>
          </p:cNvPr>
          <p:cNvGraphicFramePr>
            <a:graphicFrameLocks/>
          </p:cNvGraphicFramePr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547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985480-4BF6-400B-8451-A8FDD6C3EEFF}"/>
              </a:ext>
            </a:extLst>
          </p:cNvPr>
          <p:cNvSpPr txBox="1"/>
          <p:nvPr/>
        </p:nvSpPr>
        <p:spPr>
          <a:xfrm>
            <a:off x="3816107" y="3429000"/>
            <a:ext cx="4559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Keyword: Fungibility</a:t>
            </a:r>
          </a:p>
        </p:txBody>
      </p:sp>
    </p:spTree>
    <p:extLst>
      <p:ext uri="{BB962C8B-B14F-4D97-AF65-F5344CB8AC3E}">
        <p14:creationId xmlns:p14="http://schemas.microsoft.com/office/powerpoint/2010/main" val="120009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C378C0-F826-4430-B900-64F508AA6440}"/>
              </a:ext>
            </a:extLst>
          </p:cNvPr>
          <p:cNvSpPr txBox="1"/>
          <p:nvPr/>
        </p:nvSpPr>
        <p:spPr>
          <a:xfrm>
            <a:off x="2447405" y="3429000"/>
            <a:ext cx="7297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u="none" strike="noStrike" dirty="0">
                <a:effectLst/>
                <a:latin typeface="+mj-lt"/>
              </a:rPr>
              <a:t>High Fungibility = Fleet too Small</a:t>
            </a:r>
          </a:p>
        </p:txBody>
      </p:sp>
    </p:spTree>
    <p:extLst>
      <p:ext uri="{BB962C8B-B14F-4D97-AF65-F5344CB8AC3E}">
        <p14:creationId xmlns:p14="http://schemas.microsoft.com/office/powerpoint/2010/main" val="224388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C378C0-F826-4430-B900-64F508AA6440}"/>
              </a:ext>
            </a:extLst>
          </p:cNvPr>
          <p:cNvSpPr txBox="1"/>
          <p:nvPr/>
        </p:nvSpPr>
        <p:spPr>
          <a:xfrm>
            <a:off x="3721792" y="3429000"/>
            <a:ext cx="4748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u="none" strike="noStrike" dirty="0">
                <a:effectLst/>
                <a:latin typeface="+mj-lt"/>
              </a:rPr>
              <a:t>Potential For Growth</a:t>
            </a:r>
          </a:p>
        </p:txBody>
      </p:sp>
    </p:spTree>
    <p:extLst>
      <p:ext uri="{BB962C8B-B14F-4D97-AF65-F5344CB8AC3E}">
        <p14:creationId xmlns:p14="http://schemas.microsoft.com/office/powerpoint/2010/main" val="22787544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</TotalTime>
  <Words>63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Fleet Analysis and Projections</vt:lpstr>
      <vt:lpstr>Fleet Performance by Model Year </vt:lpstr>
      <vt:lpstr>PowerPoint Presentation</vt:lpstr>
      <vt:lpstr>PowerPoint Presentation</vt:lpstr>
      <vt:lpstr>Fleet Performance by Branch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Reccomendations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Fleet Analysis and Projections</dc:title>
  <dc:creator>Jones, Courtney Noelle</dc:creator>
  <cp:lastModifiedBy>Jones, Courtney Noelle</cp:lastModifiedBy>
  <cp:revision>5</cp:revision>
  <dcterms:created xsi:type="dcterms:W3CDTF">2021-07-12T14:20:49Z</dcterms:created>
  <dcterms:modified xsi:type="dcterms:W3CDTF">2021-07-12T14:51:27Z</dcterms:modified>
</cp:coreProperties>
</file>