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3"/>
  </p:handoutMasterIdLst>
  <p:sldIdLst>
    <p:sldId id="375" r:id="rId2"/>
    <p:sldId id="305" r:id="rId3"/>
    <p:sldId id="409" r:id="rId4"/>
    <p:sldId id="407" r:id="rId5"/>
    <p:sldId id="411" r:id="rId6"/>
    <p:sldId id="412" r:id="rId7"/>
    <p:sldId id="414" r:id="rId8"/>
    <p:sldId id="418" r:id="rId9"/>
    <p:sldId id="415" r:id="rId10"/>
    <p:sldId id="416" r:id="rId11"/>
    <p:sldId id="4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993" autoAdjust="0"/>
  </p:normalViewPr>
  <p:slideViewPr>
    <p:cSldViewPr snapToGrid="0" snapToObjects="1">
      <p:cViewPr varScale="1">
        <p:scale>
          <a:sx n="93" d="100"/>
          <a:sy n="93" d="100"/>
        </p:scale>
        <p:origin x="760" y="200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179375" cy="3564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Rapid reporting to reduce assaults and escalation.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Reducing violent crime in Denver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FOCUS on 512 – DELAY BY NEIGHBORHOOD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F6A1E9-54A3-4C35-8516-F1EE17E5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1507066"/>
            <a:ext cx="7088187" cy="4849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234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RECCOMENDATIONS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Why?: Slowest crime reports, high number of incidents.</a:t>
            </a:r>
          </a:p>
          <a:p>
            <a:r>
              <a:rPr lang="en-US" dirty="0"/>
              <a:t>Short Term: Increase car and foot patrol.</a:t>
            </a:r>
          </a:p>
          <a:p>
            <a:r>
              <a:rPr lang="en-US" dirty="0"/>
              <a:t>Long Term: Consider additional electronic surveillance and call boxes.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Why? : Morning commute represents single largest, sustained spike in reporting times for violent crime.</a:t>
            </a:r>
          </a:p>
          <a:p>
            <a:r>
              <a:rPr lang="en-US" dirty="0"/>
              <a:t>Definition: Accidents where no party needs to be transported by ambulance and no car must be towed from the scene.</a:t>
            </a:r>
          </a:p>
          <a:p>
            <a:r>
              <a:rPr lang="en-US" dirty="0"/>
              <a:t>Short Term: </a:t>
            </a:r>
          </a:p>
          <a:p>
            <a:pPr lvl="1"/>
            <a:r>
              <a:rPr lang="en-US" dirty="0"/>
              <a:t>Review for these incidents are prioritized.</a:t>
            </a:r>
          </a:p>
          <a:p>
            <a:pPr lvl="1"/>
            <a:r>
              <a:rPr lang="en-US" dirty="0"/>
              <a:t>Train emergency operators to instruct those reporting accidents, to photograph the scene and clear the roadway.</a:t>
            </a:r>
          </a:p>
          <a:p>
            <a:r>
              <a:rPr lang="en-US" dirty="0"/>
              <a:t>Long Term:</a:t>
            </a:r>
          </a:p>
          <a:p>
            <a:pPr lvl="1"/>
            <a:r>
              <a:rPr lang="en-US" dirty="0"/>
              <a:t>Develop an app that allows those involved to document the accident and share insurance information.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0"/>
            <a:r>
              <a:rPr lang="en-US" dirty="0"/>
              <a:t>Patrolling Central Park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18E33-9E8A-D249-93A7-9EDFE3BE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Reduce Time Spent on Minor Accidents</a:t>
            </a:r>
          </a:p>
        </p:txBody>
      </p:sp>
    </p:spTree>
    <p:extLst>
      <p:ext uri="{BB962C8B-B14F-4D97-AF65-F5344CB8AC3E}">
        <p14:creationId xmlns:p14="http://schemas.microsoft.com/office/powerpoint/2010/main" val="76602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5"/>
            <a:ext cx="10134369" cy="1002552"/>
          </a:xfrm>
        </p:spPr>
        <p:txBody>
          <a:bodyPr anchor="b">
            <a:normAutofit/>
          </a:bodyPr>
          <a:lstStyle/>
          <a:p>
            <a:r>
              <a:rPr lang="en-US" dirty="0"/>
              <a:t>DENVER CRIME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5.3 violent crimes per 1,000 residents so far this year.</a:t>
            </a:r>
            <a:endParaRPr lang="en-US" sz="1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/>
              <a:t>Reported violent crime is up 7.4% (3675 so far in 2021, 3423 until this date in 2020)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/>
              <a:t>Serious assaults are up 10.9% (2288, 2064)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/>
          </a:p>
          <a:p>
            <a:endParaRPr lang="en-US" sz="1500"/>
          </a:p>
          <a:p>
            <a:r>
              <a:rPr lang="en-US" sz="1500"/>
              <a:t>Source Denver Post, Crime of Denver Report, 9/29/2021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9A928-F847-47BC-B2A0-D7090CBE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63" y="3103930"/>
            <a:ext cx="4693727" cy="2299926"/>
          </a:xfrm>
          <a:prstGeom prst="rect">
            <a:avLst/>
          </a:prstGeo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4A0EE33-F6A4-48B9-8D85-FCA2D2E816E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5B57D5E-0AD2-4BC9-9E8B-3F1ECE3EE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/>
          <a:p>
            <a:r>
              <a:rPr lang="en-US" dirty="0"/>
              <a:t>Map of Assaults in 2021</a:t>
            </a:r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27" descr="Woman working at office late at night">
            <a:extLst>
              <a:ext uri="{FF2B5EF4-FFF2-40B4-BE49-F238E27FC236}">
                <a16:creationId xmlns:a16="http://schemas.microsoft.com/office/drawing/2014/main" id="{B7E68695-0DB5-1946-B945-66E677B112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692" r="4692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ASSAULT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B0604020202020204" pitchFamily="2" charset="0"/>
              </a:rPr>
              <a:t>Assault is the most common violent crime and often a pre-cursor to even more serious crimes such as rape and homicide.</a:t>
            </a:r>
          </a:p>
          <a:p>
            <a:endParaRPr lang="en-US" dirty="0">
              <a:solidFill>
                <a:srgbClr val="D5D5D5"/>
              </a:solidFill>
              <a:latin typeface="Roboto" panose="020B0604020202020204" pitchFamily="2" charset="0"/>
            </a:endParaRPr>
          </a:p>
          <a:p>
            <a:r>
              <a:rPr lang="en-US" dirty="0">
                <a:solidFill>
                  <a:srgbClr val="D5D5D5"/>
                </a:solidFill>
                <a:latin typeface="Roboto" panose="020B0604020202020204" pitchFamily="2" charset="0"/>
              </a:rPr>
              <a:t>Prompt reporting means a prompt response with less chance of escalation and greater chance of apprehension</a:t>
            </a:r>
          </a:p>
          <a:p>
            <a:endParaRPr lang="en-US" dirty="0">
              <a:solidFill>
                <a:srgbClr val="D5D5D5"/>
              </a:solidFill>
              <a:latin typeface="Roboto" panose="020B0604020202020204" pitchFamily="2" charset="0"/>
            </a:endParaRPr>
          </a:p>
          <a:p>
            <a:r>
              <a:rPr lang="en-US" dirty="0">
                <a:solidFill>
                  <a:srgbClr val="D5D5D5"/>
                </a:solidFill>
                <a:latin typeface="Roboto" panose="020B0604020202020204" pitchFamily="2" charset="0"/>
              </a:rPr>
              <a:t>A “Broken Bones” theory of criminology.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7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2017 – Present – Denver provides easily accessed data on all crime, updated regularly. https://www.denvergov.org/opendata/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Thanks to Paul Mooney for providing regularly updated versions of the data to Kaggle. https://www.kaggle.com/paultimothymooney/denver-crime-data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set covers 19 columns for 522k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2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experiments perform in Python using NumPy and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reduced to exclusively look at those codes related to the crime of assault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Occurrence Time and Reporting Time converted to </a:t>
            </a:r>
            <a:r>
              <a:rPr lang="en-US" dirty="0" err="1"/>
              <a:t>TimeSeries</a:t>
            </a:r>
            <a:r>
              <a:rPr lang="en-US" dirty="0"/>
              <a:t> and used to create new Reporting Delay field as </a:t>
            </a:r>
            <a:r>
              <a:rPr lang="en-US" dirty="0" err="1"/>
              <a:t>TimeDelta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Delay then converted to minutes as a float for easier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Month, hour, and day of the week for each occurrence extracted into separate columns as int64.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5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EXPERIMENTS Performed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tests performed using One-Way ANOVA with the </a:t>
            </a:r>
            <a:r>
              <a:rPr lang="en-US" dirty="0" err="1"/>
              <a:t>Statsmodels</a:t>
            </a:r>
            <a:r>
              <a:rPr lang="en-US" dirty="0"/>
              <a:t>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 of .05 considered as cut off for rejecting the null hypothesis and determining statistical significance.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in mean of reporting delay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Precinct (</a:t>
            </a:r>
            <a:r>
              <a:rPr lang="en-US" dirty="0" err="1"/>
              <a:t>pvalue</a:t>
            </a:r>
            <a:r>
              <a:rPr lang="en-US" dirty="0"/>
              <a:t> = 4.182e-12)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Month(</a:t>
            </a:r>
            <a:r>
              <a:rPr lang="en-US" dirty="0" err="1"/>
              <a:t>pvalue</a:t>
            </a:r>
            <a:r>
              <a:rPr lang="en-US" dirty="0"/>
              <a:t> = .068)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Time of Day (</a:t>
            </a:r>
            <a:r>
              <a:rPr lang="en-US" dirty="0" err="1"/>
              <a:t>pvalue</a:t>
            </a:r>
            <a:r>
              <a:rPr lang="en-US" dirty="0"/>
              <a:t> = 3.441e-12)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Day of Week (</a:t>
            </a:r>
            <a:r>
              <a:rPr lang="en-US" dirty="0" err="1"/>
              <a:t>pvalue</a:t>
            </a:r>
            <a:r>
              <a:rPr lang="en-US" dirty="0"/>
              <a:t> = .027)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 is confirmed by Month but rejected in all other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Precinct and Time of Day have the most certain significance and will be the most strongly considered as basis for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 DELAY BY WEEKDAY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28AD6C-31EE-4A68-A4C6-60638AF91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7" y="1640944"/>
            <a:ext cx="5838825" cy="4581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42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 DELAY BY HOUR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151E810-8C57-4D2B-A90D-9E61C248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640944"/>
            <a:ext cx="5838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7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 DELAY BY PRECINT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7307612-EDD0-459C-AC62-2285AF4D8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1507066"/>
            <a:ext cx="7088187" cy="50112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597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1506</TotalTime>
  <Words>518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Sagona ExtraLight</vt:lpstr>
      <vt:lpstr>Speak Pro</vt:lpstr>
      <vt:lpstr>Office Theme</vt:lpstr>
      <vt:lpstr>Reducing violent crime in Denver</vt:lpstr>
      <vt:lpstr>DENVER CRIME OVERVIEW</vt:lpstr>
      <vt:lpstr>ASSAULT</vt:lpstr>
      <vt:lpstr>DATA SET</vt:lpstr>
      <vt:lpstr>FEATURE ENGINEERING</vt:lpstr>
      <vt:lpstr>EXPERIMENTS Performed</vt:lpstr>
      <vt:lpstr>REPORTING DELAY BY WEEKDAY</vt:lpstr>
      <vt:lpstr>REPORTING DELAY BY HOUR</vt:lpstr>
      <vt:lpstr>REPORTING DELAY BY PRECINT</vt:lpstr>
      <vt:lpstr>FOCUS on 512 – DELAY BY NEIGHBORHOOD</vt:lpstr>
      <vt:lpstr>RECCOMENDATIONS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violent crime in Denver</dc:title>
  <dc:creator>Jones, Courtney Noelle</dc:creator>
  <cp:lastModifiedBy>Thomas Jones</cp:lastModifiedBy>
  <cp:revision>2</cp:revision>
  <dcterms:created xsi:type="dcterms:W3CDTF">2021-09-29T20:12:51Z</dcterms:created>
  <dcterms:modified xsi:type="dcterms:W3CDTF">2021-10-05T14:45:41Z</dcterms:modified>
</cp:coreProperties>
</file>